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0" r:id="rId1"/>
  </p:sldMasterIdLst>
  <p:notesMasterIdLst>
    <p:notesMasterId r:id="rId39"/>
  </p:notesMasterIdLst>
  <p:sldIdLst>
    <p:sldId id="256" r:id="rId2"/>
    <p:sldId id="279" r:id="rId3"/>
    <p:sldId id="313" r:id="rId4"/>
    <p:sldId id="278" r:id="rId5"/>
    <p:sldId id="263" r:id="rId6"/>
    <p:sldId id="299" r:id="rId7"/>
    <p:sldId id="296" r:id="rId8"/>
    <p:sldId id="311" r:id="rId9"/>
    <p:sldId id="319" r:id="rId10"/>
    <p:sldId id="312" r:id="rId11"/>
    <p:sldId id="318" r:id="rId12"/>
    <p:sldId id="297" r:id="rId13"/>
    <p:sldId id="285" r:id="rId14"/>
    <p:sldId id="284" r:id="rId15"/>
    <p:sldId id="300" r:id="rId16"/>
    <p:sldId id="301" r:id="rId17"/>
    <p:sldId id="286" r:id="rId18"/>
    <p:sldId id="264" r:id="rId19"/>
    <p:sldId id="291" r:id="rId20"/>
    <p:sldId id="265" r:id="rId21"/>
    <p:sldId id="267" r:id="rId22"/>
    <p:sldId id="292" r:id="rId23"/>
    <p:sldId id="293" r:id="rId24"/>
    <p:sldId id="294" r:id="rId25"/>
    <p:sldId id="295" r:id="rId26"/>
    <p:sldId id="302" r:id="rId27"/>
    <p:sldId id="303" r:id="rId28"/>
    <p:sldId id="304" r:id="rId29"/>
    <p:sldId id="305" r:id="rId30"/>
    <p:sldId id="288" r:id="rId31"/>
    <p:sldId id="307" r:id="rId32"/>
    <p:sldId id="290" r:id="rId33"/>
    <p:sldId id="317" r:id="rId34"/>
    <p:sldId id="316" r:id="rId35"/>
    <p:sldId id="308" r:id="rId36"/>
    <p:sldId id="314" r:id="rId37"/>
    <p:sldId id="282" r:id="rId38"/>
  </p:sldIdLst>
  <p:sldSz cx="9144000" cy="6858000" type="screen4x3"/>
  <p:notesSz cx="6797675" cy="9874250"/>
  <p:defaultTextStyle>
    <a:defPPr>
      <a:defRPr lang="es-ES"/>
    </a:defPPr>
    <a:lvl1pPr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5DC2A5"/>
    <a:srgbClr val="369373"/>
    <a:srgbClr val="808000"/>
    <a:srgbClr val="CC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31" autoAdjust="0"/>
    <p:restoredTop sz="89840" autoAdjust="0"/>
  </p:normalViewPr>
  <p:slideViewPr>
    <p:cSldViewPr>
      <p:cViewPr varScale="1">
        <p:scale>
          <a:sx n="79" d="100"/>
          <a:sy n="79" d="100"/>
        </p:scale>
        <p:origin x="168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1"/>
            <a:ext cx="2945659" cy="493713"/>
          </a:xfrm>
          <a:prstGeom prst="rect">
            <a:avLst/>
          </a:prstGeom>
        </p:spPr>
        <p:txBody>
          <a:bodyPr vert="horz" lIns="91440" tIns="45720" rIns="91440" bIns="45720" rtlCol="0"/>
          <a:lstStyle>
            <a:lvl1pPr algn="l" eaLnBrk="1" hangingPunct="1">
              <a:defRPr sz="1200">
                <a:latin typeface="Arial" charset="0"/>
                <a:ea typeface="ＭＳ Ｐゴシック" pitchFamily="-65" charset="-128"/>
              </a:defRPr>
            </a:lvl1pPr>
          </a:lstStyle>
          <a:p>
            <a:pPr>
              <a:defRPr/>
            </a:pPr>
            <a:endParaRPr lang="es-MX"/>
          </a:p>
        </p:txBody>
      </p:sp>
      <p:sp>
        <p:nvSpPr>
          <p:cNvPr id="3" name="2 Marcador de fecha"/>
          <p:cNvSpPr>
            <a:spLocks noGrp="1"/>
          </p:cNvSpPr>
          <p:nvPr>
            <p:ph type="dt" idx="1"/>
          </p:nvPr>
        </p:nvSpPr>
        <p:spPr>
          <a:xfrm>
            <a:off x="3850443" y="1"/>
            <a:ext cx="2945659" cy="493713"/>
          </a:xfrm>
          <a:prstGeom prst="rect">
            <a:avLst/>
          </a:prstGeom>
        </p:spPr>
        <p:txBody>
          <a:bodyPr vert="horz" lIns="91440" tIns="45720" rIns="91440" bIns="45720" rtlCol="0"/>
          <a:lstStyle>
            <a:lvl1pPr algn="r" eaLnBrk="1" hangingPunct="1">
              <a:defRPr sz="1200">
                <a:latin typeface="Arial" charset="0"/>
                <a:ea typeface="ＭＳ Ｐゴシック" pitchFamily="-65" charset="-128"/>
              </a:defRPr>
            </a:lvl1pPr>
          </a:lstStyle>
          <a:p>
            <a:pPr>
              <a:defRPr/>
            </a:pPr>
            <a:fld id="{AAC4ECCB-1E3E-4B26-97D7-DF831D025509}" type="datetimeFigureOut">
              <a:rPr lang="es-MX"/>
              <a:pPr>
                <a:defRPr/>
              </a:pPr>
              <a:t>27/10/2015</a:t>
            </a:fld>
            <a:endParaRPr lang="es-MX"/>
          </a:p>
        </p:txBody>
      </p:sp>
      <p:sp>
        <p:nvSpPr>
          <p:cNvPr id="4" name="3 Marcador de imagen de diapositiva"/>
          <p:cNvSpPr>
            <a:spLocks noGrp="1" noRot="1" noChangeAspect="1"/>
          </p:cNvSpPr>
          <p:nvPr>
            <p:ph type="sldImg" idx="2"/>
          </p:nvPr>
        </p:nvSpPr>
        <p:spPr>
          <a:xfrm>
            <a:off x="933450" y="742950"/>
            <a:ext cx="4930775" cy="3698875"/>
          </a:xfrm>
          <a:prstGeom prst="rect">
            <a:avLst/>
          </a:prstGeom>
          <a:noFill/>
          <a:ln w="12700">
            <a:solidFill>
              <a:prstClr val="black"/>
            </a:solidFill>
          </a:ln>
        </p:spPr>
        <p:txBody>
          <a:bodyPr vert="horz" lIns="91440" tIns="45720" rIns="91440" bIns="45720" rtlCol="0" anchor="ctr"/>
          <a:lstStyle/>
          <a:p>
            <a:pPr lvl="0"/>
            <a:endParaRPr lang="es-MX" noProof="0" smtClean="0"/>
          </a:p>
        </p:txBody>
      </p:sp>
      <p:sp>
        <p:nvSpPr>
          <p:cNvPr id="5" name="4 Marcador de notas"/>
          <p:cNvSpPr>
            <a:spLocks noGrp="1"/>
          </p:cNvSpPr>
          <p:nvPr>
            <p:ph type="body" sz="quarter" idx="3"/>
          </p:nvPr>
        </p:nvSpPr>
        <p:spPr>
          <a:xfrm>
            <a:off x="679768" y="4690270"/>
            <a:ext cx="5438140" cy="4443413"/>
          </a:xfrm>
          <a:prstGeom prst="rect">
            <a:avLst/>
          </a:prstGeom>
        </p:spPr>
        <p:txBody>
          <a:bodyPr vert="horz" lIns="91440" tIns="45720" rIns="91440" bIns="45720" rtlCol="0">
            <a:normAutofit/>
          </a:bodyPr>
          <a:lstStyle/>
          <a:p>
            <a:pPr lvl="0"/>
            <a:r>
              <a:rPr lang="es-ES" noProof="0" smtClean="0"/>
              <a:t>Haga clic para modificar el estilo de texto del patrón</a:t>
            </a:r>
          </a:p>
          <a:p>
            <a:pPr lvl="1"/>
            <a:r>
              <a:rPr lang="es-ES" noProof="0" smtClean="0"/>
              <a:t>Segundo nivel</a:t>
            </a:r>
          </a:p>
          <a:p>
            <a:pPr lvl="2"/>
            <a:r>
              <a:rPr lang="es-ES" noProof="0" smtClean="0"/>
              <a:t>Tercer nivel</a:t>
            </a:r>
          </a:p>
          <a:p>
            <a:pPr lvl="3"/>
            <a:r>
              <a:rPr lang="es-ES" noProof="0" smtClean="0"/>
              <a:t>Cuarto nivel</a:t>
            </a:r>
          </a:p>
          <a:p>
            <a:pPr lvl="4"/>
            <a:r>
              <a:rPr lang="es-ES" noProof="0" smtClean="0"/>
              <a:t>Quinto nivel</a:t>
            </a:r>
            <a:endParaRPr lang="es-MX" noProof="0" smtClean="0"/>
          </a:p>
        </p:txBody>
      </p:sp>
      <p:sp>
        <p:nvSpPr>
          <p:cNvPr id="6" name="5 Marcador de pie de página"/>
          <p:cNvSpPr>
            <a:spLocks noGrp="1"/>
          </p:cNvSpPr>
          <p:nvPr>
            <p:ph type="ftr" sz="quarter" idx="4"/>
          </p:nvPr>
        </p:nvSpPr>
        <p:spPr>
          <a:xfrm>
            <a:off x="0" y="9378825"/>
            <a:ext cx="2945659" cy="493713"/>
          </a:xfrm>
          <a:prstGeom prst="rect">
            <a:avLst/>
          </a:prstGeom>
        </p:spPr>
        <p:txBody>
          <a:bodyPr vert="horz" lIns="91440" tIns="45720" rIns="91440" bIns="45720" rtlCol="0" anchor="b"/>
          <a:lstStyle>
            <a:lvl1pPr algn="l" eaLnBrk="1" hangingPunct="1">
              <a:defRPr sz="1200">
                <a:latin typeface="Arial" charset="0"/>
                <a:ea typeface="ＭＳ Ｐゴシック" pitchFamily="-65" charset="-128"/>
              </a:defRPr>
            </a:lvl1pPr>
          </a:lstStyle>
          <a:p>
            <a:pPr>
              <a:defRPr/>
            </a:pPr>
            <a:endParaRPr lang="es-MX"/>
          </a:p>
        </p:txBody>
      </p:sp>
      <p:sp>
        <p:nvSpPr>
          <p:cNvPr id="7" name="6 Marcador de número de diapositiva"/>
          <p:cNvSpPr>
            <a:spLocks noGrp="1"/>
          </p:cNvSpPr>
          <p:nvPr>
            <p:ph type="sldNum" sz="quarter" idx="5"/>
          </p:nvPr>
        </p:nvSpPr>
        <p:spPr>
          <a:xfrm>
            <a:off x="3850443" y="9378825"/>
            <a:ext cx="2945659" cy="493713"/>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ea typeface="ＭＳ Ｐゴシック" panose="020B0600070205080204" pitchFamily="34" charset="-128"/>
              </a:defRPr>
            </a:lvl1pPr>
          </a:lstStyle>
          <a:p>
            <a:pPr>
              <a:defRPr/>
            </a:pPr>
            <a:fld id="{E9FAB048-3E45-4CFB-8265-8AF1CD4F9FC1}" type="slidenum">
              <a:rPr lang="es-MX"/>
              <a:pPr>
                <a:defRPr/>
              </a:pPr>
              <a:t>‹Nº›</a:t>
            </a:fld>
            <a:endParaRPr lang="es-MX"/>
          </a:p>
        </p:txBody>
      </p:sp>
    </p:spTree>
    <p:extLst>
      <p:ext uri="{BB962C8B-B14F-4D97-AF65-F5344CB8AC3E}">
        <p14:creationId xmlns:p14="http://schemas.microsoft.com/office/powerpoint/2010/main" val="108151443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Marcador de imagen d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Marcador de nota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s-MX" altLang="es-MX" smtClean="0"/>
          </a:p>
        </p:txBody>
      </p:sp>
      <p:sp>
        <p:nvSpPr>
          <p:cNvPr id="14340" name="Marcador de número de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D6F1F441-F8BC-490C-8D15-06FDFC944BC9}" type="slidenum">
              <a:rPr lang="es-MX" altLang="es-MX" smtClean="0"/>
              <a:pPr/>
              <a:t>15</a:t>
            </a:fld>
            <a:endParaRPr lang="es-MX" altLang="es-MX" smtClean="0"/>
          </a:p>
        </p:txBody>
      </p:sp>
    </p:spTree>
    <p:extLst>
      <p:ext uri="{BB962C8B-B14F-4D97-AF65-F5344CB8AC3E}">
        <p14:creationId xmlns:p14="http://schemas.microsoft.com/office/powerpoint/2010/main" val="37156501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Marcador de imagen d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Marcador de nota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s-MX" altLang="es-MX" smtClean="0"/>
          </a:p>
        </p:txBody>
      </p:sp>
      <p:sp>
        <p:nvSpPr>
          <p:cNvPr id="16388" name="Marcador de número de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E362CB88-6954-4EA3-896C-F12A9E70072F}" type="slidenum">
              <a:rPr lang="es-MX" altLang="es-MX" smtClean="0"/>
              <a:pPr/>
              <a:t>16</a:t>
            </a:fld>
            <a:endParaRPr lang="es-MX" altLang="es-MX" smtClean="0"/>
          </a:p>
        </p:txBody>
      </p:sp>
    </p:spTree>
    <p:extLst>
      <p:ext uri="{BB962C8B-B14F-4D97-AF65-F5344CB8AC3E}">
        <p14:creationId xmlns:p14="http://schemas.microsoft.com/office/powerpoint/2010/main" val="23239563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Marcador de imagen d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Marcador de nota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s-MX" altLang="es-MX" smtClean="0"/>
          </a:p>
        </p:txBody>
      </p:sp>
      <p:sp>
        <p:nvSpPr>
          <p:cNvPr id="18436" name="Marcador de número de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32EAB60-5A16-4EBF-BF03-E5C15E256F03}" type="slidenum">
              <a:rPr lang="es-MX" altLang="es-MX" smtClean="0"/>
              <a:pPr/>
              <a:t>17</a:t>
            </a:fld>
            <a:endParaRPr lang="es-MX" altLang="es-MX" smtClean="0"/>
          </a:p>
        </p:txBody>
      </p:sp>
    </p:spTree>
    <p:extLst>
      <p:ext uri="{BB962C8B-B14F-4D97-AF65-F5344CB8AC3E}">
        <p14:creationId xmlns:p14="http://schemas.microsoft.com/office/powerpoint/2010/main" val="292343419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9144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80902" y="1275025"/>
            <a:ext cx="7182197"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088136" y="1385316"/>
            <a:ext cx="6967728" cy="4087368"/>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3794760" y="1267730"/>
            <a:ext cx="1554480" cy="64008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3886200" y="1267731"/>
            <a:ext cx="1371600" cy="548640"/>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71281" y="2091263"/>
            <a:ext cx="6801440" cy="2590800"/>
          </a:xfrm>
        </p:spPr>
        <p:txBody>
          <a:bodyPr tIns="45720" bIns="45720" anchor="ctr">
            <a:noAutofit/>
          </a:bodyPr>
          <a:lstStyle>
            <a:lvl1pPr algn="ctr">
              <a:lnSpc>
                <a:spcPct val="83000"/>
              </a:lnSpc>
              <a:defRPr lang="en-US" sz="6200" b="0" kern="1200" cap="all" spc="-100" baseline="0" dirty="0">
                <a:solidFill>
                  <a:schemeClr val="tx1">
                    <a:lumMod val="85000"/>
                    <a:lumOff val="15000"/>
                  </a:schemeClr>
                </a:solidFill>
                <a:effectLst/>
                <a:latin typeface="+mj-lt"/>
                <a:ea typeface="+mn-ea"/>
                <a:cs typeface="+mn-cs"/>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171575" y="4682062"/>
            <a:ext cx="6803136" cy="502920"/>
          </a:xfrm>
        </p:spPr>
        <p:txBody>
          <a:bodyPr>
            <a:normAutofit/>
          </a:bodyPr>
          <a:lstStyle>
            <a:lvl1pPr marL="0" indent="0" algn="ctr">
              <a:spcBef>
                <a:spcPts val="0"/>
              </a:spcBef>
              <a:buNone/>
              <a:defRPr sz="1400" spc="80" baseline="0">
                <a:solidFill>
                  <a:schemeClr val="tx1"/>
                </a:solidFill>
              </a:defRPr>
            </a:lvl1pPr>
            <a:lvl2pPr marL="457200" indent="0" algn="ctr">
              <a:buNone/>
              <a:defRPr sz="1400"/>
            </a:lvl2pPr>
            <a:lvl3pPr marL="914400" indent="0" algn="ctr">
              <a:buNone/>
              <a:defRPr sz="1400"/>
            </a:lvl3pPr>
            <a:lvl4pPr marL="1371600" indent="0" algn="ctr">
              <a:buNone/>
              <a:defRPr sz="1400"/>
            </a:lvl4pPr>
            <a:lvl5pPr marL="1828800" indent="0" algn="ctr">
              <a:buNone/>
              <a:defRPr sz="1400"/>
            </a:lvl5pPr>
            <a:lvl6pPr marL="2286000" indent="0" algn="ctr">
              <a:buNone/>
              <a:defRPr sz="1400"/>
            </a:lvl6pPr>
            <a:lvl7pPr marL="2743200" indent="0" algn="ctr">
              <a:buNone/>
              <a:defRPr sz="1400"/>
            </a:lvl7pPr>
            <a:lvl8pPr marL="3200400" indent="0" algn="ctr">
              <a:buNone/>
              <a:defRPr sz="1400"/>
            </a:lvl8pPr>
            <a:lvl9pPr marL="3657600" indent="0" algn="ctr">
              <a:buNone/>
              <a:defRPr sz="1400"/>
            </a:lvl9pPr>
          </a:lstStyle>
          <a:p>
            <a:r>
              <a:rPr lang="es-ES" smtClean="0"/>
              <a:t>Haga clic para modificar el estilo de subtítulo del patrón</a:t>
            </a:r>
            <a:endParaRPr lang="en-US" dirty="0"/>
          </a:p>
        </p:txBody>
      </p:sp>
      <p:sp>
        <p:nvSpPr>
          <p:cNvPr id="20" name="Date Placeholder 19"/>
          <p:cNvSpPr>
            <a:spLocks noGrp="1"/>
          </p:cNvSpPr>
          <p:nvPr>
            <p:ph type="dt" sz="half" idx="10"/>
          </p:nvPr>
        </p:nvSpPr>
        <p:spPr>
          <a:xfrm>
            <a:off x="3931920" y="1327188"/>
            <a:ext cx="1280160" cy="457200"/>
          </a:xfrm>
        </p:spPr>
        <p:txBody>
          <a:bodyPr/>
          <a:lstStyle>
            <a:lvl1pPr algn="ctr">
              <a:defRPr sz="1100" spc="0" baseline="0">
                <a:solidFill>
                  <a:schemeClr val="tx1"/>
                </a:solidFill>
                <a:latin typeface="+mn-lt"/>
              </a:defRPr>
            </a:lvl1pPr>
          </a:lstStyle>
          <a:p>
            <a:pPr>
              <a:defRPr/>
            </a:pPr>
            <a:endParaRPr lang="es-ES_tradnl"/>
          </a:p>
        </p:txBody>
      </p:sp>
      <p:sp>
        <p:nvSpPr>
          <p:cNvPr id="21" name="Footer Placeholder 20"/>
          <p:cNvSpPr>
            <a:spLocks noGrp="1"/>
          </p:cNvSpPr>
          <p:nvPr>
            <p:ph type="ftr" sz="quarter" idx="11"/>
          </p:nvPr>
        </p:nvSpPr>
        <p:spPr>
          <a:xfrm>
            <a:off x="1104936" y="5211060"/>
            <a:ext cx="4429125" cy="228600"/>
          </a:xfrm>
        </p:spPr>
        <p:txBody>
          <a:bodyPr/>
          <a:lstStyle>
            <a:lvl1pPr algn="l">
              <a:defRPr sz="900">
                <a:solidFill>
                  <a:schemeClr val="tx1">
                    <a:lumMod val="75000"/>
                    <a:lumOff val="25000"/>
                  </a:schemeClr>
                </a:solidFill>
              </a:defRPr>
            </a:lvl1pPr>
          </a:lstStyle>
          <a:p>
            <a:pPr>
              <a:defRPr/>
            </a:pPr>
            <a:endParaRPr lang="es-ES_tradnl"/>
          </a:p>
        </p:txBody>
      </p:sp>
      <p:sp>
        <p:nvSpPr>
          <p:cNvPr id="22" name="Slide Number Placeholder 21"/>
          <p:cNvSpPr>
            <a:spLocks noGrp="1"/>
          </p:cNvSpPr>
          <p:nvPr>
            <p:ph type="sldNum" sz="quarter" idx="12"/>
          </p:nvPr>
        </p:nvSpPr>
        <p:spPr>
          <a:xfrm>
            <a:off x="6455190" y="5212080"/>
            <a:ext cx="1583911" cy="228600"/>
          </a:xfrm>
        </p:spPr>
        <p:txBody>
          <a:bodyPr/>
          <a:lstStyle>
            <a:lvl1pPr>
              <a:defRPr>
                <a:solidFill>
                  <a:schemeClr val="tx1">
                    <a:lumMod val="75000"/>
                    <a:lumOff val="25000"/>
                  </a:schemeClr>
                </a:solidFill>
              </a:defRPr>
            </a:lvl1pPr>
          </a:lstStyle>
          <a:p>
            <a:pPr>
              <a:defRPr/>
            </a:pPr>
            <a:fld id="{4E5AA255-0D6F-4335-99D7-B3E3CF7E0D5F}" type="slidenum">
              <a:rPr lang="es-ES" smtClean="0"/>
              <a:pPr>
                <a:defRPr/>
              </a:pPr>
              <a:t>‹Nº›</a:t>
            </a:fld>
            <a:endParaRPr lang="es-ES"/>
          </a:p>
        </p:txBody>
      </p:sp>
    </p:spTree>
    <p:extLst>
      <p:ext uri="{BB962C8B-B14F-4D97-AF65-F5344CB8AC3E}">
        <p14:creationId xmlns:p14="http://schemas.microsoft.com/office/powerpoint/2010/main" val="52829545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pPr>
              <a:defRPr/>
            </a:pPr>
            <a:endParaRPr lang="es-ES_tradnl"/>
          </a:p>
        </p:txBody>
      </p:sp>
      <p:sp>
        <p:nvSpPr>
          <p:cNvPr id="5" name="Footer Placeholder 4"/>
          <p:cNvSpPr>
            <a:spLocks noGrp="1"/>
          </p:cNvSpPr>
          <p:nvPr>
            <p:ph type="ftr" sz="quarter" idx="11"/>
          </p:nvPr>
        </p:nvSpPr>
        <p:spPr/>
        <p:txBody>
          <a:bodyPr/>
          <a:lstStyle/>
          <a:p>
            <a:pPr>
              <a:defRPr/>
            </a:pPr>
            <a:endParaRPr lang="es-ES_tradnl"/>
          </a:p>
        </p:txBody>
      </p:sp>
      <p:sp>
        <p:nvSpPr>
          <p:cNvPr id="6" name="Slide Number Placeholder 5"/>
          <p:cNvSpPr>
            <a:spLocks noGrp="1"/>
          </p:cNvSpPr>
          <p:nvPr>
            <p:ph type="sldNum" sz="quarter" idx="12"/>
          </p:nvPr>
        </p:nvSpPr>
        <p:spPr/>
        <p:txBody>
          <a:bodyPr/>
          <a:lstStyle/>
          <a:p>
            <a:pPr>
              <a:defRPr/>
            </a:pPr>
            <a:fld id="{FE71FD2C-6F3A-4318-9E6F-FE5C11BFA8C0}" type="slidenum">
              <a:rPr lang="es-ES" smtClean="0"/>
              <a:pPr>
                <a:defRPr/>
              </a:pPr>
              <a:t>‹Nº›</a:t>
            </a:fld>
            <a:endParaRPr lang="es-ES"/>
          </a:p>
        </p:txBody>
      </p:sp>
    </p:spTree>
    <p:extLst>
      <p:ext uri="{BB962C8B-B14F-4D97-AF65-F5344CB8AC3E}">
        <p14:creationId xmlns:p14="http://schemas.microsoft.com/office/powerpoint/2010/main" val="34528734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43700" y="762000"/>
            <a:ext cx="1771650" cy="5257800"/>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628650" y="762000"/>
            <a:ext cx="6057900" cy="525780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pPr>
              <a:defRPr/>
            </a:pPr>
            <a:endParaRPr lang="es-ES_tradnl"/>
          </a:p>
        </p:txBody>
      </p:sp>
      <p:sp>
        <p:nvSpPr>
          <p:cNvPr id="5" name="Footer Placeholder 4"/>
          <p:cNvSpPr>
            <a:spLocks noGrp="1"/>
          </p:cNvSpPr>
          <p:nvPr>
            <p:ph type="ftr" sz="quarter" idx="11"/>
          </p:nvPr>
        </p:nvSpPr>
        <p:spPr/>
        <p:txBody>
          <a:bodyPr/>
          <a:lstStyle/>
          <a:p>
            <a:pPr>
              <a:defRPr/>
            </a:pPr>
            <a:endParaRPr lang="es-ES_tradnl"/>
          </a:p>
        </p:txBody>
      </p:sp>
      <p:sp>
        <p:nvSpPr>
          <p:cNvPr id="6" name="Slide Number Placeholder 5"/>
          <p:cNvSpPr>
            <a:spLocks noGrp="1"/>
          </p:cNvSpPr>
          <p:nvPr>
            <p:ph type="sldNum" sz="quarter" idx="12"/>
          </p:nvPr>
        </p:nvSpPr>
        <p:spPr/>
        <p:txBody>
          <a:bodyPr/>
          <a:lstStyle/>
          <a:p>
            <a:pPr>
              <a:defRPr/>
            </a:pPr>
            <a:fld id="{B8DC06C1-DB45-42AB-BF09-910FD8DF099E}" type="slidenum">
              <a:rPr lang="es-ES" smtClean="0"/>
              <a:pPr>
                <a:defRPr/>
              </a:pPr>
              <a:t>‹Nº›</a:t>
            </a:fld>
            <a:endParaRPr lang="es-ES"/>
          </a:p>
        </p:txBody>
      </p:sp>
    </p:spTree>
    <p:extLst>
      <p:ext uri="{BB962C8B-B14F-4D97-AF65-F5344CB8AC3E}">
        <p14:creationId xmlns:p14="http://schemas.microsoft.com/office/powerpoint/2010/main" val="7205944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dgm">
  <p:cSld name="Título y diagrama u organigrama">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p>
            <a:r>
              <a:rPr lang="es-ES" smtClean="0"/>
              <a:t>Haga clic para modificar el estilo de título del patrón</a:t>
            </a:r>
            <a:endParaRPr lang="es-MX"/>
          </a:p>
        </p:txBody>
      </p:sp>
      <p:sp>
        <p:nvSpPr>
          <p:cNvPr id="3" name="2 Marcador de SmartArt"/>
          <p:cNvSpPr>
            <a:spLocks noGrp="1"/>
          </p:cNvSpPr>
          <p:nvPr>
            <p:ph type="dgm" idx="1"/>
          </p:nvPr>
        </p:nvSpPr>
        <p:spPr>
          <a:xfrm>
            <a:off x="457200" y="1600200"/>
            <a:ext cx="8229600" cy="4525963"/>
          </a:xfrm>
        </p:spPr>
        <p:txBody>
          <a:bodyPr/>
          <a:lstStyle/>
          <a:p>
            <a:pPr lvl="0"/>
            <a:endParaRPr lang="es-MX"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s-ES_tradnl"/>
          </a:p>
        </p:txBody>
      </p:sp>
      <p:sp>
        <p:nvSpPr>
          <p:cNvPr id="5" name="Rectangle 5"/>
          <p:cNvSpPr>
            <a:spLocks noGrp="1" noChangeArrowheads="1"/>
          </p:cNvSpPr>
          <p:nvPr>
            <p:ph type="ftr" sz="quarter" idx="11"/>
          </p:nvPr>
        </p:nvSpPr>
        <p:spPr>
          <a:ln/>
        </p:spPr>
        <p:txBody>
          <a:bodyPr/>
          <a:lstStyle>
            <a:lvl1pPr>
              <a:defRPr/>
            </a:lvl1pPr>
          </a:lstStyle>
          <a:p>
            <a:pPr>
              <a:defRPr/>
            </a:pPr>
            <a:endParaRPr lang="es-ES_tradnl"/>
          </a:p>
        </p:txBody>
      </p:sp>
      <p:sp>
        <p:nvSpPr>
          <p:cNvPr id="6" name="Rectangle 6"/>
          <p:cNvSpPr>
            <a:spLocks noGrp="1" noChangeArrowheads="1"/>
          </p:cNvSpPr>
          <p:nvPr>
            <p:ph type="sldNum" sz="quarter" idx="12"/>
          </p:nvPr>
        </p:nvSpPr>
        <p:spPr>
          <a:ln/>
        </p:spPr>
        <p:txBody>
          <a:bodyPr/>
          <a:lstStyle>
            <a:lvl1pPr>
              <a:defRPr/>
            </a:lvl1pPr>
          </a:lstStyle>
          <a:p>
            <a:pPr>
              <a:defRPr/>
            </a:pPr>
            <a:fld id="{1D269DFD-27AF-40E6-800A-AB8E192B5699}" type="slidenum">
              <a:rPr lang="es-ES"/>
              <a:pPr>
                <a:defRPr/>
              </a:pPr>
              <a:t>‹Nº›</a:t>
            </a:fld>
            <a:endParaRPr lang="es-ES"/>
          </a:p>
        </p:txBody>
      </p:sp>
    </p:spTree>
    <p:extLst>
      <p:ext uri="{BB962C8B-B14F-4D97-AF65-F5344CB8AC3E}">
        <p14:creationId xmlns:p14="http://schemas.microsoft.com/office/powerpoint/2010/main" val="40417739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pPr>
              <a:defRPr/>
            </a:pPr>
            <a:endParaRPr lang="es-ES_tradnl"/>
          </a:p>
        </p:txBody>
      </p:sp>
      <p:sp>
        <p:nvSpPr>
          <p:cNvPr id="8" name="Footer Placeholder 7"/>
          <p:cNvSpPr>
            <a:spLocks noGrp="1"/>
          </p:cNvSpPr>
          <p:nvPr>
            <p:ph type="ftr" sz="quarter" idx="11"/>
          </p:nvPr>
        </p:nvSpPr>
        <p:spPr/>
        <p:txBody>
          <a:bodyPr/>
          <a:lstStyle/>
          <a:p>
            <a:pPr>
              <a:defRPr/>
            </a:pPr>
            <a:endParaRPr lang="es-ES_tradnl"/>
          </a:p>
        </p:txBody>
      </p:sp>
      <p:sp>
        <p:nvSpPr>
          <p:cNvPr id="9" name="Slide Number Placeholder 8"/>
          <p:cNvSpPr>
            <a:spLocks noGrp="1"/>
          </p:cNvSpPr>
          <p:nvPr>
            <p:ph type="sldNum" sz="quarter" idx="12"/>
          </p:nvPr>
        </p:nvSpPr>
        <p:spPr/>
        <p:txBody>
          <a:bodyPr/>
          <a:lstStyle/>
          <a:p>
            <a:pPr>
              <a:defRPr/>
            </a:pPr>
            <a:fld id="{01FCABDF-C7D7-4196-9379-5CCDC185A7BF}" type="slidenum">
              <a:rPr lang="es-ES" smtClean="0"/>
              <a:pPr>
                <a:defRPr/>
              </a:pPr>
              <a:t>‹Nº›</a:t>
            </a:fld>
            <a:endParaRPr lang="es-ES"/>
          </a:p>
        </p:txBody>
      </p:sp>
    </p:spTree>
    <p:extLst>
      <p:ext uri="{BB962C8B-B14F-4D97-AF65-F5344CB8AC3E}">
        <p14:creationId xmlns:p14="http://schemas.microsoft.com/office/powerpoint/2010/main" val="19126735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9144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980902" y="1275025"/>
            <a:ext cx="7182197"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088136" y="1385316"/>
            <a:ext cx="6967728" cy="4087368"/>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3794760" y="1267730"/>
            <a:ext cx="1554480" cy="64008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3886200" y="1267731"/>
            <a:ext cx="1371600" cy="548640"/>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172717" y="2094309"/>
            <a:ext cx="6803136" cy="2587752"/>
          </a:xfrm>
        </p:spPr>
        <p:txBody>
          <a:bodyPr anchor="ctr">
            <a:noAutofit/>
          </a:bodyPr>
          <a:lstStyle>
            <a:lvl1pPr algn="ctr">
              <a:lnSpc>
                <a:spcPct val="83000"/>
              </a:lnSpc>
              <a:defRPr lang="en-US" sz="6200" kern="1200" cap="all" spc="-100" baseline="0" dirty="0">
                <a:solidFill>
                  <a:schemeClr val="tx1">
                    <a:lumMod val="85000"/>
                    <a:lumOff val="15000"/>
                  </a:schemeClr>
                </a:solidFill>
                <a:effectLst/>
                <a:latin typeface="+mj-lt"/>
                <a:ea typeface="+mn-ea"/>
                <a:cs typeface="+mn-cs"/>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72718" y="4682062"/>
            <a:ext cx="6803136" cy="502920"/>
          </a:xfrm>
        </p:spPr>
        <p:txBody>
          <a:bodyPr anchor="t">
            <a:normAutofit/>
          </a:bodyPr>
          <a:lstStyle>
            <a:lvl1pPr marL="0" indent="0" algn="ctr">
              <a:buNone/>
              <a:defRPr sz="1400">
                <a:solidFill>
                  <a:schemeClr val="tx1"/>
                </a:solidFill>
                <a:effectLst/>
              </a:defRPr>
            </a:lvl1pPr>
            <a:lvl2pPr marL="457200" indent="0">
              <a:buNone/>
              <a:defRPr sz="1400">
                <a:solidFill>
                  <a:schemeClr val="tx1">
                    <a:tint val="75000"/>
                  </a:schemeClr>
                </a:solidFill>
              </a:defRPr>
            </a:lvl2pPr>
            <a:lvl3pPr marL="914400" indent="0">
              <a:buNone/>
              <a:defRPr sz="14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a:xfrm>
            <a:off x="3931920" y="1325880"/>
            <a:ext cx="1280160" cy="457200"/>
          </a:xfrm>
        </p:spPr>
        <p:txBody>
          <a:bodyPr/>
          <a:lstStyle>
            <a:lvl1pPr algn="ctr">
              <a:defRPr lang="en-US" sz="1100" kern="1200" spc="0" baseline="0">
                <a:solidFill>
                  <a:schemeClr val="tx1"/>
                </a:solidFill>
                <a:latin typeface="+mn-lt"/>
                <a:ea typeface="+mn-ea"/>
                <a:cs typeface="+mn-cs"/>
              </a:defRPr>
            </a:lvl1pPr>
          </a:lstStyle>
          <a:p>
            <a:pPr>
              <a:defRPr/>
            </a:pPr>
            <a:endParaRPr lang="es-ES_tradnl"/>
          </a:p>
        </p:txBody>
      </p:sp>
      <p:sp>
        <p:nvSpPr>
          <p:cNvPr id="5" name="Footer Placeholder 4"/>
          <p:cNvSpPr>
            <a:spLocks noGrp="1"/>
          </p:cNvSpPr>
          <p:nvPr>
            <p:ph type="ftr" sz="quarter" idx="11"/>
          </p:nvPr>
        </p:nvSpPr>
        <p:spPr>
          <a:xfrm>
            <a:off x="1104679" y="5211060"/>
            <a:ext cx="4430268" cy="228600"/>
          </a:xfrm>
        </p:spPr>
        <p:txBody>
          <a:bodyPr/>
          <a:lstStyle>
            <a:lvl1pPr algn="l">
              <a:defRPr/>
            </a:lvl1pPr>
          </a:lstStyle>
          <a:p>
            <a:pPr>
              <a:defRPr/>
            </a:pPr>
            <a:endParaRPr lang="es-ES_tradnl"/>
          </a:p>
        </p:txBody>
      </p:sp>
      <p:sp>
        <p:nvSpPr>
          <p:cNvPr id="6" name="Slide Number Placeholder 5"/>
          <p:cNvSpPr>
            <a:spLocks noGrp="1"/>
          </p:cNvSpPr>
          <p:nvPr>
            <p:ph type="sldNum" sz="quarter" idx="12"/>
          </p:nvPr>
        </p:nvSpPr>
        <p:spPr>
          <a:xfrm>
            <a:off x="6453378" y="5211060"/>
            <a:ext cx="1584198" cy="228600"/>
          </a:xfrm>
        </p:spPr>
        <p:txBody>
          <a:bodyPr/>
          <a:lstStyle/>
          <a:p>
            <a:pPr>
              <a:defRPr/>
            </a:pPr>
            <a:fld id="{F0EC69B9-9DFF-4FFF-BE6E-9857D83ED460}" type="slidenum">
              <a:rPr lang="es-ES" smtClean="0"/>
              <a:pPr>
                <a:defRPr/>
              </a:pPr>
              <a:t>‹Nº›</a:t>
            </a:fld>
            <a:endParaRPr lang="es-ES"/>
          </a:p>
        </p:txBody>
      </p:sp>
    </p:spTree>
    <p:extLst>
      <p:ext uri="{BB962C8B-B14F-4D97-AF65-F5344CB8AC3E}">
        <p14:creationId xmlns:p14="http://schemas.microsoft.com/office/powerpoint/2010/main" val="41830315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731520" y="2103120"/>
            <a:ext cx="3657600" cy="393192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4754880" y="2103120"/>
            <a:ext cx="3657600" cy="393192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pPr>
              <a:defRPr/>
            </a:pPr>
            <a:endParaRPr lang="es-ES_tradnl"/>
          </a:p>
        </p:txBody>
      </p:sp>
      <p:sp>
        <p:nvSpPr>
          <p:cNvPr id="6" name="Footer Placeholder 5"/>
          <p:cNvSpPr>
            <a:spLocks noGrp="1"/>
          </p:cNvSpPr>
          <p:nvPr>
            <p:ph type="ftr" sz="quarter" idx="11"/>
          </p:nvPr>
        </p:nvSpPr>
        <p:spPr/>
        <p:txBody>
          <a:bodyPr/>
          <a:lstStyle/>
          <a:p>
            <a:pPr>
              <a:defRPr/>
            </a:pPr>
            <a:endParaRPr lang="es-ES_tradnl"/>
          </a:p>
        </p:txBody>
      </p:sp>
      <p:sp>
        <p:nvSpPr>
          <p:cNvPr id="7" name="Slide Number Placeholder 6"/>
          <p:cNvSpPr>
            <a:spLocks noGrp="1"/>
          </p:cNvSpPr>
          <p:nvPr>
            <p:ph type="sldNum" sz="quarter" idx="12"/>
          </p:nvPr>
        </p:nvSpPr>
        <p:spPr/>
        <p:txBody>
          <a:bodyPr/>
          <a:lstStyle/>
          <a:p>
            <a:pPr>
              <a:defRPr/>
            </a:pPr>
            <a:fld id="{2ABDA401-6042-4A05-8C0A-6058DDD15B2C}" type="slidenum">
              <a:rPr lang="es-ES" smtClean="0"/>
              <a:pPr>
                <a:defRPr/>
              </a:pPr>
              <a:t>‹Nº›</a:t>
            </a:fld>
            <a:endParaRPr lang="es-ES"/>
          </a:p>
        </p:txBody>
      </p:sp>
    </p:spTree>
    <p:extLst>
      <p:ext uri="{BB962C8B-B14F-4D97-AF65-F5344CB8AC3E}">
        <p14:creationId xmlns:p14="http://schemas.microsoft.com/office/powerpoint/2010/main" val="22152522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731520" y="2074334"/>
            <a:ext cx="365760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731520" y="2755898"/>
            <a:ext cx="365760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4754880" y="2074334"/>
            <a:ext cx="365760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754880" y="2756581"/>
            <a:ext cx="365760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pPr>
              <a:defRPr/>
            </a:pPr>
            <a:endParaRPr lang="es-ES_tradnl"/>
          </a:p>
        </p:txBody>
      </p:sp>
      <p:sp>
        <p:nvSpPr>
          <p:cNvPr id="8" name="Footer Placeholder 7"/>
          <p:cNvSpPr>
            <a:spLocks noGrp="1"/>
          </p:cNvSpPr>
          <p:nvPr>
            <p:ph type="ftr" sz="quarter" idx="11"/>
          </p:nvPr>
        </p:nvSpPr>
        <p:spPr/>
        <p:txBody>
          <a:bodyPr/>
          <a:lstStyle/>
          <a:p>
            <a:pPr>
              <a:defRPr/>
            </a:pPr>
            <a:endParaRPr lang="es-ES_tradnl"/>
          </a:p>
        </p:txBody>
      </p:sp>
      <p:sp>
        <p:nvSpPr>
          <p:cNvPr id="9" name="Slide Number Placeholder 8"/>
          <p:cNvSpPr>
            <a:spLocks noGrp="1"/>
          </p:cNvSpPr>
          <p:nvPr>
            <p:ph type="sldNum" sz="quarter" idx="12"/>
          </p:nvPr>
        </p:nvSpPr>
        <p:spPr/>
        <p:txBody>
          <a:bodyPr/>
          <a:lstStyle/>
          <a:p>
            <a:pPr>
              <a:defRPr/>
            </a:pPr>
            <a:fld id="{0418C6D3-4A2F-4920-A4CA-2F02133806EF}" type="slidenum">
              <a:rPr lang="es-ES" smtClean="0"/>
              <a:pPr>
                <a:defRPr/>
              </a:pPr>
              <a:t>‹Nº›</a:t>
            </a:fld>
            <a:endParaRPr lang="es-ES"/>
          </a:p>
        </p:txBody>
      </p:sp>
    </p:spTree>
    <p:extLst>
      <p:ext uri="{BB962C8B-B14F-4D97-AF65-F5344CB8AC3E}">
        <p14:creationId xmlns:p14="http://schemas.microsoft.com/office/powerpoint/2010/main" val="28294887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pPr>
              <a:defRPr/>
            </a:pPr>
            <a:endParaRPr lang="es-ES_tradnl"/>
          </a:p>
        </p:txBody>
      </p:sp>
      <p:sp>
        <p:nvSpPr>
          <p:cNvPr id="4" name="Footer Placeholder 3"/>
          <p:cNvSpPr>
            <a:spLocks noGrp="1"/>
          </p:cNvSpPr>
          <p:nvPr>
            <p:ph type="ftr" sz="quarter" idx="11"/>
          </p:nvPr>
        </p:nvSpPr>
        <p:spPr/>
        <p:txBody>
          <a:bodyPr/>
          <a:lstStyle/>
          <a:p>
            <a:pPr>
              <a:defRPr/>
            </a:pPr>
            <a:endParaRPr lang="es-ES_tradnl"/>
          </a:p>
        </p:txBody>
      </p:sp>
      <p:sp>
        <p:nvSpPr>
          <p:cNvPr id="5" name="Slide Number Placeholder 4"/>
          <p:cNvSpPr>
            <a:spLocks noGrp="1"/>
          </p:cNvSpPr>
          <p:nvPr>
            <p:ph type="sldNum" sz="quarter" idx="12"/>
          </p:nvPr>
        </p:nvSpPr>
        <p:spPr/>
        <p:txBody>
          <a:bodyPr/>
          <a:lstStyle/>
          <a:p>
            <a:pPr>
              <a:defRPr/>
            </a:pPr>
            <a:fld id="{7BC98BA3-82EF-4A88-979C-0F3E588A86AE}" type="slidenum">
              <a:rPr lang="es-ES" smtClean="0"/>
              <a:pPr>
                <a:defRPr/>
              </a:pPr>
              <a:t>‹Nº›</a:t>
            </a:fld>
            <a:endParaRPr lang="es-ES"/>
          </a:p>
        </p:txBody>
      </p:sp>
    </p:spTree>
    <p:extLst>
      <p:ext uri="{BB962C8B-B14F-4D97-AF65-F5344CB8AC3E}">
        <p14:creationId xmlns:p14="http://schemas.microsoft.com/office/powerpoint/2010/main" val="41557386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s-ES_tradnl"/>
          </a:p>
        </p:txBody>
      </p:sp>
      <p:sp>
        <p:nvSpPr>
          <p:cNvPr id="3" name="Footer Placeholder 2"/>
          <p:cNvSpPr>
            <a:spLocks noGrp="1"/>
          </p:cNvSpPr>
          <p:nvPr>
            <p:ph type="ftr" sz="quarter" idx="11"/>
          </p:nvPr>
        </p:nvSpPr>
        <p:spPr/>
        <p:txBody>
          <a:bodyPr/>
          <a:lstStyle/>
          <a:p>
            <a:pPr>
              <a:defRPr/>
            </a:pPr>
            <a:endParaRPr lang="es-ES_tradnl"/>
          </a:p>
        </p:txBody>
      </p:sp>
      <p:sp>
        <p:nvSpPr>
          <p:cNvPr id="4" name="Slide Number Placeholder 3"/>
          <p:cNvSpPr>
            <a:spLocks noGrp="1"/>
          </p:cNvSpPr>
          <p:nvPr>
            <p:ph type="sldNum" sz="quarter" idx="12"/>
          </p:nvPr>
        </p:nvSpPr>
        <p:spPr/>
        <p:txBody>
          <a:bodyPr/>
          <a:lstStyle/>
          <a:p>
            <a:pPr>
              <a:defRPr/>
            </a:pPr>
            <a:fld id="{68B3D925-920F-4B4F-814C-DFDAA131B4E9}" type="slidenum">
              <a:rPr lang="es-ES" smtClean="0"/>
              <a:pPr>
                <a:defRPr/>
              </a:pPr>
              <a:t>‹Nº›</a:t>
            </a:fld>
            <a:endParaRPr lang="es-ES"/>
          </a:p>
        </p:txBody>
      </p:sp>
    </p:spTree>
    <p:extLst>
      <p:ext uri="{BB962C8B-B14F-4D97-AF65-F5344CB8AC3E}">
        <p14:creationId xmlns:p14="http://schemas.microsoft.com/office/powerpoint/2010/main" val="1553647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16" name="Rectangle 15"/>
          <p:cNvSpPr/>
          <p:nvPr/>
        </p:nvSpPr>
        <p:spPr>
          <a:xfrm>
            <a:off x="184147" y="173736"/>
            <a:ext cx="6398514" cy="651052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6765290" y="173736"/>
            <a:ext cx="2194560" cy="651052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972300" y="607392"/>
            <a:ext cx="1823085" cy="1645920"/>
          </a:xfrm>
        </p:spPr>
        <p:txBody>
          <a:bodyPr anchor="b">
            <a:normAutofit/>
          </a:bodyPr>
          <a:lstStyle>
            <a:lvl1pPr algn="l" defTabSz="914400" rtl="0" eaLnBrk="1" latinLnBrk="0" hangingPunct="1">
              <a:lnSpc>
                <a:spcPct val="90000"/>
              </a:lnSpc>
              <a:spcBef>
                <a:spcPct val="0"/>
              </a:spcBef>
              <a:buNone/>
              <a:defRPr lang="en-US" sz="2400" b="0" kern="1200" cap="none" spc="0" baseline="0" dirty="0">
                <a:solidFill>
                  <a:srgbClr val="FFFFFF"/>
                </a:solidFill>
                <a:effectLst/>
                <a:latin typeface="+mj-lt"/>
                <a:ea typeface="+mn-ea"/>
                <a:cs typeface="+mn-cs"/>
              </a:defRPr>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668976" y="907143"/>
            <a:ext cx="5428856" cy="5043714"/>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6972300" y="2286000"/>
            <a:ext cx="1823085" cy="3505200"/>
          </a:xfrm>
        </p:spPr>
        <p:txBody>
          <a:bodyPr>
            <a:normAutofit/>
          </a:bodyPr>
          <a:lstStyle>
            <a:lvl1pPr marL="0" indent="0">
              <a:lnSpc>
                <a:spcPct val="110000"/>
              </a:lnSpc>
              <a:spcBef>
                <a:spcPts val="800"/>
              </a:spcBef>
              <a:buNone/>
              <a:defRPr sz="13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8" name="Date Placeholder 7"/>
          <p:cNvSpPr>
            <a:spLocks noGrp="1"/>
          </p:cNvSpPr>
          <p:nvPr>
            <p:ph type="dt" sz="half" idx="10"/>
          </p:nvPr>
        </p:nvSpPr>
        <p:spPr/>
        <p:txBody>
          <a:bodyPr/>
          <a:lstStyle/>
          <a:p>
            <a:pPr>
              <a:defRPr/>
            </a:pPr>
            <a:endParaRPr lang="es-ES_tradnl"/>
          </a:p>
        </p:txBody>
      </p:sp>
      <p:sp>
        <p:nvSpPr>
          <p:cNvPr id="9" name="Footer Placeholder 8"/>
          <p:cNvSpPr>
            <a:spLocks noGrp="1"/>
          </p:cNvSpPr>
          <p:nvPr>
            <p:ph type="ftr" sz="quarter" idx="11"/>
          </p:nvPr>
        </p:nvSpPr>
        <p:spPr/>
        <p:txBody>
          <a:bodyPr/>
          <a:lstStyle>
            <a:lvl1pPr algn="r">
              <a:defRPr/>
            </a:lvl1pPr>
          </a:lstStyle>
          <a:p>
            <a:pPr>
              <a:defRPr/>
            </a:pPr>
            <a:endParaRPr lang="es-ES_tradnl"/>
          </a:p>
        </p:txBody>
      </p:sp>
      <p:sp>
        <p:nvSpPr>
          <p:cNvPr id="11" name="Slide Number Placeholder 10"/>
          <p:cNvSpPr>
            <a:spLocks noGrp="1"/>
          </p:cNvSpPr>
          <p:nvPr>
            <p:ph type="sldNum" sz="quarter" idx="12"/>
          </p:nvPr>
        </p:nvSpPr>
        <p:spPr>
          <a:xfrm>
            <a:off x="7795258" y="6310086"/>
            <a:ext cx="1097280" cy="274320"/>
          </a:xfrm>
        </p:spPr>
        <p:txBody>
          <a:bodyPr/>
          <a:lstStyle>
            <a:lvl1pPr>
              <a:defRPr>
                <a:solidFill>
                  <a:srgbClr val="FFFFFF"/>
                </a:solidFill>
              </a:defRPr>
            </a:lvl1pPr>
          </a:lstStyle>
          <a:p>
            <a:pPr>
              <a:defRPr/>
            </a:pPr>
            <a:fld id="{D6064F73-67F3-49AC-A2AB-A59B87CE41A9}" type="slidenum">
              <a:rPr lang="es-ES" smtClean="0"/>
              <a:pPr>
                <a:defRPr/>
              </a:pPr>
              <a:t>‹Nº›</a:t>
            </a:fld>
            <a:endParaRPr lang="es-ES"/>
          </a:p>
        </p:txBody>
      </p:sp>
      <p:sp>
        <p:nvSpPr>
          <p:cNvPr id="12" name="Rectangle 11"/>
          <p:cNvSpPr/>
          <p:nvPr/>
        </p:nvSpPr>
        <p:spPr>
          <a:xfrm>
            <a:off x="6868160" y="274320"/>
            <a:ext cx="1988820" cy="6309360"/>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9454270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14" name="Rectangle 13"/>
          <p:cNvSpPr/>
          <p:nvPr/>
        </p:nvSpPr>
        <p:spPr>
          <a:xfrm>
            <a:off x="6765290" y="173736"/>
            <a:ext cx="2194560" cy="651052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972300" y="603504"/>
            <a:ext cx="1824228" cy="1645920"/>
          </a:xfrm>
        </p:spPr>
        <p:txBody>
          <a:bodyPr anchor="b">
            <a:noAutofit/>
          </a:bodyPr>
          <a:lstStyle>
            <a:lvl1pPr algn="l">
              <a:defRPr sz="2400" b="0">
                <a:solidFill>
                  <a:srgbClr val="FFFFFF"/>
                </a:solidFill>
                <a:latin typeface="+mj-lt"/>
              </a:defRPr>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171449" y="173736"/>
            <a:ext cx="6398514" cy="6510528"/>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6972300" y="2286000"/>
            <a:ext cx="1824228" cy="3502152"/>
          </a:xfrm>
        </p:spPr>
        <p:txBody>
          <a:bodyPr>
            <a:normAutofit/>
          </a:bodyPr>
          <a:lstStyle>
            <a:lvl1pPr marL="0" indent="0" algn="l">
              <a:lnSpc>
                <a:spcPct val="110000"/>
              </a:lnSpc>
              <a:spcBef>
                <a:spcPts val="800"/>
              </a:spcBef>
              <a:buNone/>
              <a:defRPr sz="13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pPr>
              <a:defRPr/>
            </a:pPr>
            <a:endParaRPr lang="es-ES_tradnl"/>
          </a:p>
        </p:txBody>
      </p:sp>
      <p:sp>
        <p:nvSpPr>
          <p:cNvPr id="6" name="Footer Placeholder 5"/>
          <p:cNvSpPr>
            <a:spLocks noGrp="1"/>
          </p:cNvSpPr>
          <p:nvPr>
            <p:ph type="ftr" sz="quarter" idx="11"/>
          </p:nvPr>
        </p:nvSpPr>
        <p:spPr/>
        <p:txBody>
          <a:bodyPr/>
          <a:lstStyle>
            <a:lvl1pPr marL="0" algn="r" defTabSz="914400" rtl="0" eaLnBrk="1" latinLnBrk="0" hangingPunct="1">
              <a:defRPr lang="en-US" sz="9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pPr>
              <a:defRPr/>
            </a:pPr>
            <a:endParaRPr lang="es-ES_tradnl"/>
          </a:p>
        </p:txBody>
      </p:sp>
      <p:sp>
        <p:nvSpPr>
          <p:cNvPr id="7" name="Slide Number Placeholder 6"/>
          <p:cNvSpPr>
            <a:spLocks noGrp="1"/>
          </p:cNvSpPr>
          <p:nvPr>
            <p:ph type="sldNum" sz="quarter" idx="12"/>
          </p:nvPr>
        </p:nvSpPr>
        <p:spPr>
          <a:xfrm>
            <a:off x="7797546" y="6309360"/>
            <a:ext cx="1097280" cy="274320"/>
          </a:xfrm>
        </p:spPr>
        <p:txBody>
          <a:bodyPr/>
          <a:lstStyle>
            <a:lvl1pPr>
              <a:defRPr>
                <a:solidFill>
                  <a:srgbClr val="FFFFFF"/>
                </a:solidFill>
              </a:defRPr>
            </a:lvl1pPr>
          </a:lstStyle>
          <a:p>
            <a:pPr>
              <a:defRPr/>
            </a:pPr>
            <a:fld id="{D0A7E1A6-57D4-4C73-A498-9805F88B6D04}" type="slidenum">
              <a:rPr lang="es-ES" smtClean="0"/>
              <a:pPr>
                <a:defRPr/>
              </a:pPr>
              <a:t>‹Nº›</a:t>
            </a:fld>
            <a:endParaRPr lang="es-ES"/>
          </a:p>
        </p:txBody>
      </p:sp>
      <p:sp>
        <p:nvSpPr>
          <p:cNvPr id="11" name="Rectangle 10"/>
          <p:cNvSpPr/>
          <p:nvPr/>
        </p:nvSpPr>
        <p:spPr>
          <a:xfrm>
            <a:off x="6868160" y="274320"/>
            <a:ext cx="1988820" cy="6309360"/>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6001275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176022" y="173736"/>
            <a:ext cx="8791956" cy="6510528"/>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731520" y="642594"/>
            <a:ext cx="7680960" cy="1371600"/>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731520" y="2103120"/>
            <a:ext cx="7680960" cy="393192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234768" y="6309360"/>
            <a:ext cx="2057400" cy="274320"/>
          </a:xfrm>
          <a:prstGeom prst="rect">
            <a:avLst/>
          </a:prstGeom>
        </p:spPr>
        <p:txBody>
          <a:bodyPr vert="horz" lIns="91440" tIns="45720" rIns="91440" bIns="45720" rtlCol="0" anchor="b"/>
          <a:lstStyle>
            <a:lvl1pPr algn="l">
              <a:defRPr sz="900">
                <a:solidFill>
                  <a:schemeClr val="tx1">
                    <a:lumMod val="75000"/>
                    <a:lumOff val="25000"/>
                  </a:schemeClr>
                </a:solidFill>
              </a:defRPr>
            </a:lvl1pPr>
          </a:lstStyle>
          <a:p>
            <a:pPr>
              <a:defRPr/>
            </a:pPr>
            <a:endParaRPr lang="es-ES_tradnl"/>
          </a:p>
        </p:txBody>
      </p:sp>
      <p:sp>
        <p:nvSpPr>
          <p:cNvPr id="5" name="Footer Placeholder 4"/>
          <p:cNvSpPr>
            <a:spLocks noGrp="1"/>
          </p:cNvSpPr>
          <p:nvPr>
            <p:ph type="ftr" sz="quarter" idx="3"/>
          </p:nvPr>
        </p:nvSpPr>
        <p:spPr>
          <a:xfrm>
            <a:off x="2596896" y="6309360"/>
            <a:ext cx="3950208" cy="274320"/>
          </a:xfrm>
          <a:prstGeom prst="rect">
            <a:avLst/>
          </a:prstGeom>
        </p:spPr>
        <p:txBody>
          <a:bodyPr vert="horz" lIns="91440" tIns="45720" rIns="91440" bIns="45720" rtlCol="0" anchor="b"/>
          <a:lstStyle>
            <a:lvl1pPr algn="ctr">
              <a:defRPr sz="900">
                <a:solidFill>
                  <a:schemeClr val="tx1">
                    <a:lumMod val="75000"/>
                    <a:lumOff val="25000"/>
                  </a:schemeClr>
                </a:solidFill>
              </a:defRPr>
            </a:lvl1pPr>
          </a:lstStyle>
          <a:p>
            <a:pPr>
              <a:defRPr/>
            </a:pPr>
            <a:endParaRPr lang="es-ES_tradnl"/>
          </a:p>
        </p:txBody>
      </p:sp>
      <p:sp>
        <p:nvSpPr>
          <p:cNvPr id="6" name="Slide Number Placeholder 5"/>
          <p:cNvSpPr>
            <a:spLocks noGrp="1"/>
          </p:cNvSpPr>
          <p:nvPr>
            <p:ph type="sldNum" sz="quarter" idx="4"/>
          </p:nvPr>
        </p:nvSpPr>
        <p:spPr>
          <a:xfrm>
            <a:off x="7823382" y="6309360"/>
            <a:ext cx="1097280" cy="274320"/>
          </a:xfrm>
          <a:prstGeom prst="rect">
            <a:avLst/>
          </a:prstGeom>
        </p:spPr>
        <p:txBody>
          <a:bodyPr vert="horz" lIns="91440" tIns="45720" rIns="91440" bIns="45720" rtlCol="0" anchor="b"/>
          <a:lstStyle>
            <a:lvl1pPr algn="r">
              <a:defRPr sz="900">
                <a:solidFill>
                  <a:schemeClr val="tx1">
                    <a:lumMod val="75000"/>
                    <a:lumOff val="25000"/>
                  </a:schemeClr>
                </a:solidFill>
              </a:defRPr>
            </a:lvl1pPr>
          </a:lstStyle>
          <a:p>
            <a:pPr>
              <a:defRPr/>
            </a:pPr>
            <a:fld id="{7BC98BA3-82EF-4A88-979C-0F3E588A86AE}" type="slidenum">
              <a:rPr lang="es-ES" smtClean="0"/>
              <a:pPr>
                <a:defRPr/>
              </a:pPr>
              <a:t>‹Nº›</a:t>
            </a:fld>
            <a:endParaRPr lang="es-ES"/>
          </a:p>
        </p:txBody>
      </p:sp>
    </p:spTree>
    <p:extLst>
      <p:ext uri="{BB962C8B-B14F-4D97-AF65-F5344CB8AC3E}">
        <p14:creationId xmlns:p14="http://schemas.microsoft.com/office/powerpoint/2010/main" val="2938774126"/>
      </p:ext>
    </p:extLst>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 id="2147483692" r:id="rId12"/>
  </p:sldLayoutIdLst>
  <p:txStyles>
    <p:titleStyle>
      <a:lvl1pPr algn="l" defTabSz="914400" rtl="0" eaLnBrk="1" latinLnBrk="0" hangingPunct="1">
        <a:lnSpc>
          <a:spcPct val="90000"/>
        </a:lnSpc>
        <a:spcBef>
          <a:spcPct val="0"/>
        </a:spcBef>
        <a:buNone/>
        <a:defRPr lang="en-US" sz="40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jpeg"/><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jpeg"/><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jpeg"/><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jpeg"/><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jpeg"/><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jpeg"/><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jpeg"/><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jpeg"/><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jpeg"/><Relationship Id="rId1" Type="http://schemas.openxmlformats.org/officeDocument/2006/relationships/slideLayout" Target="../slideLayouts/slideLayout12.xml"/><Relationship Id="rId4" Type="http://schemas.openxmlformats.org/officeDocument/2006/relationships/image" Target="../media/image6.png"/></Relationships>
</file>

<file path=ppt/slides/_rels/slide3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Imagen 4" descr="PLANTILLA INFOEM  portada.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7950" y="0"/>
            <a:ext cx="893127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5" name="Rectangle 5"/>
          <p:cNvSpPr>
            <a:spLocks noGrp="1" noChangeArrowheads="1"/>
          </p:cNvSpPr>
          <p:nvPr>
            <p:ph type="title"/>
          </p:nvPr>
        </p:nvSpPr>
        <p:spPr>
          <a:xfrm>
            <a:off x="2627313" y="2276475"/>
            <a:ext cx="5616575" cy="2736850"/>
          </a:xfrm>
        </p:spPr>
        <p:txBody>
          <a:bodyPr>
            <a:normAutofit fontScale="90000"/>
          </a:bodyPr>
          <a:lstStyle/>
          <a:p>
            <a:pPr eaLnBrk="1" hangingPunct="1"/>
            <a:r>
              <a:rPr lang="es-MX" altLang="es-MX" sz="4000" b="1" dirty="0" smtClean="0">
                <a:ea typeface="ＭＳ Ｐゴシック" panose="020B0600070205080204" pitchFamily="34" charset="-128"/>
              </a:rPr>
              <a:t>Transparencia y Rendición de Cuentas</a:t>
            </a:r>
            <a:br>
              <a:rPr lang="es-MX" altLang="es-MX" sz="4000" b="1" dirty="0" smtClean="0">
                <a:ea typeface="ＭＳ Ｐゴシック" panose="020B0600070205080204" pitchFamily="34" charset="-128"/>
              </a:rPr>
            </a:br>
            <a:r>
              <a:rPr lang="es-MX" altLang="es-MX" sz="4000" b="1" dirty="0" smtClean="0">
                <a:ea typeface="ＭＳ Ｐゴシック" panose="020B0600070205080204" pitchFamily="34" charset="-128"/>
              </a:rPr>
              <a:t>Proceso de entrega-recepción</a:t>
            </a:r>
            <a:endParaRPr lang="es-ES" altLang="es-MX" sz="4000" b="1" dirty="0" smtClean="0">
              <a:ea typeface="ＭＳ Ｐゴシック" panose="020B0600070205080204" pitchFamily="34" charset="-128"/>
            </a:endParaRPr>
          </a:p>
        </p:txBody>
      </p:sp>
      <p:pic>
        <p:nvPicPr>
          <p:cNvPr id="3076" name="Imagen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266950" y="115888"/>
            <a:ext cx="1441450" cy="865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Imagen 4" descr="PLANTILLA INFOEM interior.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6363" y="0"/>
            <a:ext cx="893127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35" name="Rectangle 3"/>
          <p:cNvSpPr>
            <a:spLocks noGrp="1" noChangeArrowheads="1"/>
          </p:cNvSpPr>
          <p:nvPr>
            <p:ph idx="1"/>
          </p:nvPr>
        </p:nvSpPr>
        <p:spPr>
          <a:xfrm>
            <a:off x="395536" y="1133476"/>
            <a:ext cx="8431150" cy="5283918"/>
          </a:xfrm>
        </p:spPr>
        <p:txBody>
          <a:bodyPr>
            <a:normAutofit fontScale="85000" lnSpcReduction="20000"/>
          </a:bodyPr>
          <a:lstStyle/>
          <a:p>
            <a:pPr algn="just">
              <a:buFontTx/>
              <a:buNone/>
              <a:defRPr/>
            </a:pPr>
            <a:r>
              <a:rPr lang="es-MX" sz="2500" dirty="0" smtClean="0"/>
              <a:t>	</a:t>
            </a:r>
          </a:p>
          <a:p>
            <a:pPr marL="285750" indent="-285750" algn="just">
              <a:buFont typeface="Arial" panose="020B0604020202020204" pitchFamily="34" charset="0"/>
              <a:buChar char="•"/>
              <a:defRPr/>
            </a:pPr>
            <a:r>
              <a:rPr lang="es-MX" sz="2100" dirty="0" smtClean="0">
                <a:latin typeface="Arial" panose="020B0604020202020204" pitchFamily="34" charset="0"/>
                <a:cs typeface="Arial" panose="020B0604020202020204" pitchFamily="34" charset="0"/>
              </a:rPr>
              <a:t>La </a:t>
            </a:r>
            <a:r>
              <a:rPr lang="es-MX" sz="2100" dirty="0">
                <a:latin typeface="Arial" panose="020B0604020202020204" pitchFamily="34" charset="0"/>
                <a:cs typeface="Arial" panose="020B0604020202020204" pitchFamily="34" charset="0"/>
              </a:rPr>
              <a:t>remuneración bruta y neta de todos los Servidores Públicos de base o de confianza, de todas las percepciones, incluyendo sueldos, prestaciones, gratificaciones, primas, comisiones, dietas, bonos, estímulos, ingresos y sistemas de compensación, señalando la periodicidad de dicha remuneración</a:t>
            </a:r>
            <a:r>
              <a:rPr lang="es-MX" sz="2100" dirty="0" smtClean="0">
                <a:latin typeface="Arial" panose="020B0604020202020204" pitchFamily="34" charset="0"/>
                <a:cs typeface="Arial" panose="020B0604020202020204" pitchFamily="34" charset="0"/>
              </a:rPr>
              <a:t>;</a:t>
            </a:r>
          </a:p>
          <a:p>
            <a:pPr marL="285750" indent="-285750" algn="just">
              <a:buFont typeface="Arial" panose="020B0604020202020204" pitchFamily="34" charset="0"/>
              <a:buChar char="•"/>
              <a:defRPr/>
            </a:pPr>
            <a:endParaRPr lang="es-MX" sz="2100" dirty="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defRPr/>
            </a:pPr>
            <a:r>
              <a:rPr lang="es-MX" sz="2100" dirty="0">
                <a:latin typeface="Arial" panose="020B0604020202020204" pitchFamily="34" charset="0"/>
                <a:cs typeface="Arial" panose="020B0604020202020204" pitchFamily="34" charset="0"/>
              </a:rPr>
              <a:t>Los gastos de representación y viáticos, así como el objeto e informe de comisión correspondiente</a:t>
            </a:r>
            <a:r>
              <a:rPr lang="es-MX" sz="2100" dirty="0" smtClean="0">
                <a:latin typeface="Arial" panose="020B0604020202020204" pitchFamily="34" charset="0"/>
                <a:cs typeface="Arial" panose="020B0604020202020204" pitchFamily="34" charset="0"/>
              </a:rPr>
              <a:t>;</a:t>
            </a:r>
          </a:p>
          <a:p>
            <a:pPr marL="285750" indent="-285750" algn="just">
              <a:buFont typeface="Arial" panose="020B0604020202020204" pitchFamily="34" charset="0"/>
              <a:buChar char="•"/>
              <a:defRPr/>
            </a:pPr>
            <a:endParaRPr lang="es-MX" sz="2100" dirty="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defRPr/>
            </a:pPr>
            <a:r>
              <a:rPr lang="es-MX" sz="2100" dirty="0">
                <a:latin typeface="Arial" panose="020B0604020202020204" pitchFamily="34" charset="0"/>
                <a:cs typeface="Arial" panose="020B0604020202020204" pitchFamily="34" charset="0"/>
              </a:rPr>
              <a:t>La información en Versión Pública de las declaraciones patrimoniales de los Servidores Públicos que así lo </a:t>
            </a:r>
            <a:r>
              <a:rPr lang="es-MX" sz="2100" dirty="0" smtClean="0">
                <a:latin typeface="Arial" panose="020B0604020202020204" pitchFamily="34" charset="0"/>
                <a:cs typeface="Arial" panose="020B0604020202020204" pitchFamily="34" charset="0"/>
              </a:rPr>
              <a:t>determinen;</a:t>
            </a:r>
          </a:p>
          <a:p>
            <a:pPr marL="285750" indent="-285750" algn="just">
              <a:buFont typeface="Arial" panose="020B0604020202020204" pitchFamily="34" charset="0"/>
              <a:buChar char="•"/>
              <a:defRPr/>
            </a:pPr>
            <a:endParaRPr lang="es-MX" sz="2100" dirty="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defRPr/>
            </a:pPr>
            <a:r>
              <a:rPr lang="es-MX" sz="2100" dirty="0">
                <a:latin typeface="Arial" panose="020B0604020202020204" pitchFamily="34" charset="0"/>
                <a:cs typeface="Arial" panose="020B0604020202020204" pitchFamily="34" charset="0"/>
              </a:rPr>
              <a:t>La información curricular, </a:t>
            </a:r>
            <a:r>
              <a:rPr lang="es-MX" sz="2100" dirty="0" smtClean="0">
                <a:latin typeface="Arial" panose="020B0604020202020204" pitchFamily="34" charset="0"/>
                <a:cs typeface="Arial" panose="020B0604020202020204" pitchFamily="34" charset="0"/>
              </a:rPr>
              <a:t>así </a:t>
            </a:r>
            <a:r>
              <a:rPr lang="es-MX" sz="2100" dirty="0">
                <a:latin typeface="Arial" panose="020B0604020202020204" pitchFamily="34" charset="0"/>
                <a:cs typeface="Arial" panose="020B0604020202020204" pitchFamily="34" charset="0"/>
              </a:rPr>
              <a:t>como, </a:t>
            </a:r>
            <a:r>
              <a:rPr lang="es-MX" sz="2100" b="1" dirty="0">
                <a:latin typeface="Arial" panose="020B0604020202020204" pitchFamily="34" charset="0"/>
                <a:cs typeface="Arial" panose="020B0604020202020204" pitchFamily="34" charset="0"/>
              </a:rPr>
              <a:t>en su caso, las sanciones administrativas de que haya sido objeto</a:t>
            </a:r>
            <a:r>
              <a:rPr lang="es-MX" sz="2100" dirty="0" smtClean="0">
                <a:latin typeface="Arial" panose="020B0604020202020204" pitchFamily="34" charset="0"/>
                <a:cs typeface="Arial" panose="020B0604020202020204" pitchFamily="34" charset="0"/>
              </a:rPr>
              <a:t>;</a:t>
            </a:r>
          </a:p>
          <a:p>
            <a:pPr marL="285750" indent="-285750" algn="just">
              <a:buFont typeface="Arial" panose="020B0604020202020204" pitchFamily="34" charset="0"/>
              <a:buChar char="•"/>
              <a:defRPr/>
            </a:pPr>
            <a:endParaRPr lang="es-MX" sz="2100" dirty="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defRPr/>
            </a:pPr>
            <a:r>
              <a:rPr lang="es-MX" sz="2100" dirty="0">
                <a:latin typeface="Arial" panose="020B0604020202020204" pitchFamily="34" charset="0"/>
                <a:cs typeface="Arial" panose="020B0604020202020204" pitchFamily="34" charset="0"/>
              </a:rPr>
              <a:t>El listado de Servidores Públicos con sanciones administrativas definitivas, especificando la causa de sanción y la disposición;</a:t>
            </a:r>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marL="896937" indent="-457200" algn="just">
              <a:buClr>
                <a:srgbClr val="5DC2A5"/>
              </a:buClr>
              <a:buFont typeface="Wingdings" panose="05000000000000000000" pitchFamily="2" charset="2"/>
              <a:buChar char="§"/>
              <a:defRPr/>
            </a:pPr>
            <a:endParaRPr lang="es-ES" sz="2700" dirty="0" smtClean="0"/>
          </a:p>
        </p:txBody>
      </p:sp>
      <p:pic>
        <p:nvPicPr>
          <p:cNvPr id="9221" name="Imagen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235825" y="80963"/>
            <a:ext cx="1584325" cy="97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8527884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Imagen 4" descr="PLANTILLA INFOEM interior.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6363" y="0"/>
            <a:ext cx="893127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35" name="Rectangle 3"/>
          <p:cNvSpPr>
            <a:spLocks noGrp="1" noChangeArrowheads="1"/>
          </p:cNvSpPr>
          <p:nvPr>
            <p:ph idx="1"/>
          </p:nvPr>
        </p:nvSpPr>
        <p:spPr>
          <a:xfrm>
            <a:off x="266822" y="1133476"/>
            <a:ext cx="8552184" cy="5599160"/>
          </a:xfrm>
        </p:spPr>
        <p:txBody>
          <a:bodyPr>
            <a:normAutofit fontScale="40000" lnSpcReduction="20000"/>
          </a:bodyPr>
          <a:lstStyle/>
          <a:p>
            <a:pPr algn="just">
              <a:lnSpc>
                <a:spcPct val="120000"/>
              </a:lnSpc>
              <a:spcAft>
                <a:spcPts val="600"/>
              </a:spcAft>
              <a:buFont typeface="Arial" panose="020B0604020202020204" pitchFamily="34" charset="0"/>
              <a:buChar char="•"/>
            </a:pPr>
            <a:r>
              <a:rPr lang="es-MX" altLang="es-MX" sz="4300" dirty="0">
                <a:latin typeface="Arial" panose="020B0604020202020204" pitchFamily="34" charset="0"/>
                <a:cs typeface="Arial" panose="020B0604020202020204" pitchFamily="34" charset="0"/>
              </a:rPr>
              <a:t>La información financiera sobre el presupuesto asignado, así como los informes del ejercicio trimestral del gasto, en términos de la Ley General de Contabilidad Gubernamental y demás normatividad aplicable</a:t>
            </a:r>
            <a:r>
              <a:rPr lang="es-MX" altLang="es-MX" sz="4300" dirty="0" smtClean="0">
                <a:latin typeface="Arial" panose="020B0604020202020204" pitchFamily="34" charset="0"/>
                <a:cs typeface="Arial" panose="020B0604020202020204" pitchFamily="34" charset="0"/>
              </a:rPr>
              <a:t>;</a:t>
            </a:r>
            <a:endParaRPr lang="es-MX" altLang="es-MX" sz="4300" dirty="0">
              <a:latin typeface="Arial" panose="020B0604020202020204" pitchFamily="34" charset="0"/>
              <a:cs typeface="Arial" panose="020B0604020202020204" pitchFamily="34" charset="0"/>
            </a:endParaRPr>
          </a:p>
          <a:p>
            <a:pPr algn="just">
              <a:lnSpc>
                <a:spcPct val="120000"/>
              </a:lnSpc>
              <a:spcAft>
                <a:spcPts val="600"/>
              </a:spcAft>
              <a:buFont typeface="Arial" panose="020B0604020202020204" pitchFamily="34" charset="0"/>
              <a:buChar char="•"/>
            </a:pPr>
            <a:r>
              <a:rPr lang="es-MX" altLang="es-MX" sz="4300" dirty="0">
                <a:latin typeface="Arial" panose="020B0604020202020204" pitchFamily="34" charset="0"/>
                <a:cs typeface="Arial" panose="020B0604020202020204" pitchFamily="34" charset="0"/>
              </a:rPr>
              <a:t>El resultado de la </a:t>
            </a:r>
            <a:r>
              <a:rPr lang="es-MX" altLang="es-MX" sz="4300" dirty="0" err="1">
                <a:latin typeface="Arial" panose="020B0604020202020204" pitchFamily="34" charset="0"/>
                <a:cs typeface="Arial" panose="020B0604020202020204" pitchFamily="34" charset="0"/>
              </a:rPr>
              <a:t>dictaminación</a:t>
            </a:r>
            <a:r>
              <a:rPr lang="es-MX" altLang="es-MX" sz="4300" dirty="0">
                <a:latin typeface="Arial" panose="020B0604020202020204" pitchFamily="34" charset="0"/>
                <a:cs typeface="Arial" panose="020B0604020202020204" pitchFamily="34" charset="0"/>
              </a:rPr>
              <a:t> de los estados financieros</a:t>
            </a:r>
            <a:r>
              <a:rPr lang="es-MX" altLang="es-MX" sz="4300" dirty="0" smtClean="0">
                <a:latin typeface="Arial" panose="020B0604020202020204" pitchFamily="34" charset="0"/>
                <a:cs typeface="Arial" panose="020B0604020202020204" pitchFamily="34" charset="0"/>
              </a:rPr>
              <a:t>;</a:t>
            </a:r>
            <a:endParaRPr lang="es-MX" altLang="es-MX" sz="4300" dirty="0">
              <a:latin typeface="Arial" panose="020B0604020202020204" pitchFamily="34" charset="0"/>
              <a:cs typeface="Arial" panose="020B0604020202020204" pitchFamily="34" charset="0"/>
            </a:endParaRPr>
          </a:p>
          <a:p>
            <a:pPr algn="just">
              <a:lnSpc>
                <a:spcPct val="120000"/>
              </a:lnSpc>
              <a:spcAft>
                <a:spcPts val="600"/>
              </a:spcAft>
              <a:buFont typeface="Arial" panose="020B0604020202020204" pitchFamily="34" charset="0"/>
              <a:buChar char="•"/>
            </a:pPr>
            <a:r>
              <a:rPr lang="es-MX" altLang="es-MX" sz="4300" dirty="0">
                <a:latin typeface="Arial" panose="020B0604020202020204" pitchFamily="34" charset="0"/>
                <a:cs typeface="Arial" panose="020B0604020202020204" pitchFamily="34" charset="0"/>
              </a:rPr>
              <a:t>Las estadísticas que generen en cumplimiento de sus facultades, competencias o funciones con la mayor desagregación posible</a:t>
            </a:r>
            <a:r>
              <a:rPr lang="es-MX" altLang="es-MX" sz="4300" dirty="0" smtClean="0">
                <a:latin typeface="Arial" panose="020B0604020202020204" pitchFamily="34" charset="0"/>
                <a:cs typeface="Arial" panose="020B0604020202020204" pitchFamily="34" charset="0"/>
              </a:rPr>
              <a:t>;</a:t>
            </a:r>
            <a:endParaRPr lang="es-MX" altLang="es-MX" sz="4300" dirty="0">
              <a:latin typeface="Arial" panose="020B0604020202020204" pitchFamily="34" charset="0"/>
              <a:cs typeface="Arial" panose="020B0604020202020204" pitchFamily="34" charset="0"/>
            </a:endParaRPr>
          </a:p>
          <a:p>
            <a:pPr algn="just">
              <a:lnSpc>
                <a:spcPct val="120000"/>
              </a:lnSpc>
              <a:spcAft>
                <a:spcPts val="600"/>
              </a:spcAft>
              <a:buFont typeface="Arial" panose="020B0604020202020204" pitchFamily="34" charset="0"/>
              <a:buChar char="•"/>
            </a:pPr>
            <a:r>
              <a:rPr lang="es-MX" altLang="es-MX" sz="4300" dirty="0">
                <a:latin typeface="Arial" panose="020B0604020202020204" pitchFamily="34" charset="0"/>
                <a:cs typeface="Arial" panose="020B0604020202020204" pitchFamily="34" charset="0"/>
              </a:rPr>
              <a:t>Informe de avances programáticos o presupuestales, balances generales y su estado financiero;</a:t>
            </a:r>
          </a:p>
          <a:p>
            <a:pPr algn="just">
              <a:lnSpc>
                <a:spcPct val="120000"/>
              </a:lnSpc>
              <a:spcAft>
                <a:spcPts val="600"/>
              </a:spcAft>
              <a:buFont typeface="Arial" panose="020B0604020202020204" pitchFamily="34" charset="0"/>
              <a:buChar char="•"/>
            </a:pPr>
            <a:r>
              <a:rPr lang="es-MX" altLang="es-MX" sz="4300" dirty="0">
                <a:latin typeface="Arial" panose="020B0604020202020204" pitchFamily="34" charset="0"/>
                <a:cs typeface="Arial" panose="020B0604020202020204" pitchFamily="34" charset="0"/>
              </a:rPr>
              <a:t>El inventario de bienes muebles e inmuebles en posesión y propiedad</a:t>
            </a:r>
            <a:r>
              <a:rPr lang="es-MX" altLang="es-MX" sz="4300" dirty="0" smtClean="0">
                <a:latin typeface="Arial" panose="020B0604020202020204" pitchFamily="34" charset="0"/>
                <a:cs typeface="Arial" panose="020B0604020202020204" pitchFamily="34" charset="0"/>
              </a:rPr>
              <a:t>;</a:t>
            </a:r>
            <a:endParaRPr lang="es-MX" altLang="es-MX" sz="4300" dirty="0">
              <a:latin typeface="Arial" panose="020B0604020202020204" pitchFamily="34" charset="0"/>
              <a:cs typeface="Arial" panose="020B0604020202020204" pitchFamily="34" charset="0"/>
            </a:endParaRPr>
          </a:p>
          <a:p>
            <a:pPr algn="just">
              <a:lnSpc>
                <a:spcPct val="120000"/>
              </a:lnSpc>
              <a:spcAft>
                <a:spcPts val="600"/>
              </a:spcAft>
              <a:buFont typeface="Arial" panose="020B0604020202020204" pitchFamily="34" charset="0"/>
              <a:buChar char="•"/>
            </a:pPr>
            <a:r>
              <a:rPr lang="es-MX" altLang="es-MX" sz="4300" dirty="0">
                <a:latin typeface="Arial" panose="020B0604020202020204" pitchFamily="34" charset="0"/>
                <a:cs typeface="Arial" panose="020B0604020202020204" pitchFamily="34" charset="0"/>
              </a:rPr>
              <a:t>Las resoluciones y laudos que se emitan en procesos o procedimientos seguidos en forma de juicio;</a:t>
            </a:r>
          </a:p>
          <a:p>
            <a:pPr algn="just">
              <a:lnSpc>
                <a:spcPct val="120000"/>
              </a:lnSpc>
              <a:spcAft>
                <a:spcPts val="600"/>
              </a:spcAft>
              <a:buFont typeface="Arial" panose="020B0604020202020204" pitchFamily="34" charset="0"/>
              <a:buChar char="•"/>
            </a:pPr>
            <a:r>
              <a:rPr lang="es-MX" altLang="es-MX" sz="4300" dirty="0">
                <a:latin typeface="Arial" panose="020B0604020202020204" pitchFamily="34" charset="0"/>
                <a:cs typeface="Arial" panose="020B0604020202020204" pitchFamily="34" charset="0"/>
              </a:rPr>
              <a:t>Los ingresos recibidos por cualquier concepto señalando el nombre de los responsables de recibirlos, administrarlos y ejercerlos, así como su destino, indicando el destino de cada uno de ellos;</a:t>
            </a:r>
          </a:p>
          <a:p>
            <a:pPr algn="just">
              <a:lnSpc>
                <a:spcPct val="120000"/>
              </a:lnSpc>
              <a:spcAft>
                <a:spcPts val="600"/>
              </a:spcAft>
              <a:buFont typeface="Arial" panose="020B0604020202020204" pitchFamily="34" charset="0"/>
              <a:buChar char="•"/>
            </a:pPr>
            <a:r>
              <a:rPr lang="es-MX" altLang="es-MX" sz="4300" dirty="0">
                <a:latin typeface="Arial" panose="020B0604020202020204" pitchFamily="34" charset="0"/>
                <a:cs typeface="Arial" panose="020B0604020202020204" pitchFamily="34" charset="0"/>
              </a:rPr>
              <a:t>El catálogo de disposición y guía de archivo documental;</a:t>
            </a:r>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marL="896937" indent="-457200" algn="just">
              <a:buClr>
                <a:srgbClr val="5DC2A5"/>
              </a:buClr>
              <a:buFont typeface="Wingdings" panose="05000000000000000000" pitchFamily="2" charset="2"/>
              <a:buChar char="§"/>
              <a:defRPr/>
            </a:pPr>
            <a:endParaRPr lang="es-ES" sz="2700" dirty="0" smtClean="0"/>
          </a:p>
        </p:txBody>
      </p:sp>
      <p:pic>
        <p:nvPicPr>
          <p:cNvPr id="9221" name="Imagen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235825" y="80963"/>
            <a:ext cx="1584325" cy="97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482756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Imagen 4" descr="PLANTILLA INFOEM interior.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1600" y="0"/>
            <a:ext cx="893127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3" name="Rectangle 2"/>
          <p:cNvSpPr>
            <a:spLocks noGrp="1" noChangeArrowheads="1"/>
          </p:cNvSpPr>
          <p:nvPr>
            <p:ph type="title"/>
          </p:nvPr>
        </p:nvSpPr>
        <p:spPr>
          <a:xfrm>
            <a:off x="714375" y="1357313"/>
            <a:ext cx="7705725" cy="4592637"/>
          </a:xfrm>
        </p:spPr>
        <p:txBody>
          <a:bodyPr/>
          <a:lstStyle/>
          <a:p>
            <a:pPr eaLnBrk="1" hangingPunct="1"/>
            <a:r>
              <a:rPr lang="es-ES_tradnl" altLang="es-MX" b="1" dirty="0" smtClean="0">
                <a:solidFill>
                  <a:schemeClr val="tx1"/>
                </a:solidFill>
                <a:ea typeface="ＭＳ Ｐゴシック" panose="020B0600070205080204" pitchFamily="34" charset="-128"/>
              </a:rPr>
              <a:t>Transición Municipal en el procedimiento de entrega recepción</a:t>
            </a:r>
            <a:endParaRPr lang="es-ES" altLang="es-MX" b="1" dirty="0" smtClean="0">
              <a:solidFill>
                <a:schemeClr val="tx1"/>
              </a:solidFill>
              <a:ea typeface="ＭＳ Ｐゴシック" panose="020B0600070205080204" pitchFamily="34" charset="-128"/>
            </a:endParaRPr>
          </a:p>
        </p:txBody>
      </p:sp>
      <p:pic>
        <p:nvPicPr>
          <p:cNvPr id="10244" name="Imagen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235825" y="80963"/>
            <a:ext cx="1584325" cy="97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1 Título"/>
          <p:cNvSpPr>
            <a:spLocks noGrp="1"/>
          </p:cNvSpPr>
          <p:nvPr>
            <p:ph type="title"/>
          </p:nvPr>
        </p:nvSpPr>
        <p:spPr/>
        <p:txBody>
          <a:bodyPr/>
          <a:lstStyle/>
          <a:p>
            <a:endParaRPr lang="es-MX" altLang="es-MX" smtClean="0">
              <a:ea typeface="ＭＳ Ｐゴシック" panose="020B0600070205080204" pitchFamily="34" charset="-128"/>
            </a:endParaRPr>
          </a:p>
        </p:txBody>
      </p:sp>
      <p:sp>
        <p:nvSpPr>
          <p:cNvPr id="11267" name="2 Marcador de contenido"/>
          <p:cNvSpPr>
            <a:spLocks noGrp="1"/>
          </p:cNvSpPr>
          <p:nvPr>
            <p:ph idx="1"/>
          </p:nvPr>
        </p:nvSpPr>
        <p:spPr/>
        <p:txBody>
          <a:bodyPr/>
          <a:lstStyle/>
          <a:p>
            <a:endParaRPr lang="es-MX" altLang="es-MX" smtClean="0">
              <a:ea typeface="ＭＳ Ｐゴシック" panose="020B0600070205080204" pitchFamily="34" charset="-128"/>
            </a:endParaRPr>
          </a:p>
        </p:txBody>
      </p:sp>
      <p:pic>
        <p:nvPicPr>
          <p:cNvPr id="11268" name="Imagen 4" descr="PLANTILLA INFOEM interior.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6363" y="0"/>
            <a:ext cx="893127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69" name="5 CuadroTexto"/>
          <p:cNvSpPr txBox="1">
            <a:spLocks noChangeArrowheads="1"/>
          </p:cNvSpPr>
          <p:nvPr/>
        </p:nvSpPr>
        <p:spPr bwMode="auto">
          <a:xfrm>
            <a:off x="827584" y="2338388"/>
            <a:ext cx="7584896" cy="32932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just" eaLnBrk="1" hangingPunct="1">
              <a:spcBef>
                <a:spcPct val="0"/>
              </a:spcBef>
              <a:buFontTx/>
              <a:buNone/>
            </a:pPr>
            <a:endParaRPr lang="es-MX" altLang="es-MX" sz="2800" dirty="0">
              <a:cs typeface="Arial" panose="020B0604020202020204" pitchFamily="34" charset="0"/>
            </a:endParaRPr>
          </a:p>
          <a:p>
            <a:pPr marL="342900" indent="-342900" algn="just" eaLnBrk="1" hangingPunct="1">
              <a:spcBef>
                <a:spcPct val="0"/>
              </a:spcBef>
              <a:buFont typeface="Wingdings" panose="05000000000000000000" pitchFamily="2" charset="2"/>
              <a:buChar char="Ø"/>
            </a:pPr>
            <a:r>
              <a:rPr lang="es-MX" altLang="es-MX" sz="2000" dirty="0" smtClean="0">
                <a:cs typeface="Arial" panose="020B0604020202020204" pitchFamily="34" charset="0"/>
              </a:rPr>
              <a:t>Para asegurar </a:t>
            </a:r>
            <a:r>
              <a:rPr lang="es-MX" altLang="es-MX" sz="2000" dirty="0">
                <a:cs typeface="Arial" panose="020B0604020202020204" pitchFamily="34" charset="0"/>
              </a:rPr>
              <a:t>el acto formal de </a:t>
            </a:r>
            <a:r>
              <a:rPr lang="es-MX" altLang="es-MX" sz="2000" dirty="0" smtClean="0">
                <a:cs typeface="Arial" panose="020B0604020202020204" pitchFamily="34" charset="0"/>
              </a:rPr>
              <a:t>entrega-recepción </a:t>
            </a:r>
            <a:r>
              <a:rPr lang="es-MX" altLang="es-MX" sz="2000" dirty="0">
                <a:cs typeface="Arial" panose="020B0604020202020204" pitchFamily="34" charset="0"/>
              </a:rPr>
              <a:t>en los periodos de transición de las administraciones públicas municipales se destinan recursos públicos </a:t>
            </a:r>
            <a:r>
              <a:rPr lang="es-MX" altLang="es-MX" sz="2000" dirty="0" smtClean="0">
                <a:cs typeface="Arial" panose="020B0604020202020204" pitchFamily="34" charset="0"/>
              </a:rPr>
              <a:t>específicos(humanos</a:t>
            </a:r>
            <a:r>
              <a:rPr lang="es-MX" altLang="es-MX" sz="2000" dirty="0">
                <a:cs typeface="Arial" panose="020B0604020202020204" pitchFamily="34" charset="0"/>
              </a:rPr>
              <a:t>, financieros y materiales) </a:t>
            </a:r>
            <a:endParaRPr lang="es-MX" altLang="es-MX" sz="2000" dirty="0" smtClean="0">
              <a:cs typeface="Arial" panose="020B0604020202020204" pitchFamily="34" charset="0"/>
            </a:endParaRPr>
          </a:p>
          <a:p>
            <a:pPr marL="342900" indent="-342900" algn="just" eaLnBrk="1" hangingPunct="1">
              <a:spcBef>
                <a:spcPct val="0"/>
              </a:spcBef>
              <a:buFont typeface="Wingdings" panose="05000000000000000000" pitchFamily="2" charset="2"/>
              <a:buChar char="Ø"/>
            </a:pPr>
            <a:endParaRPr lang="es-MX" altLang="es-MX" sz="2000" dirty="0">
              <a:cs typeface="Arial" panose="020B0604020202020204" pitchFamily="34" charset="0"/>
            </a:endParaRPr>
          </a:p>
          <a:p>
            <a:pPr marL="342900" indent="-342900" algn="just" eaLnBrk="1" hangingPunct="1">
              <a:spcBef>
                <a:spcPct val="0"/>
              </a:spcBef>
              <a:buFont typeface="Wingdings" panose="05000000000000000000" pitchFamily="2" charset="2"/>
              <a:buChar char="Ø"/>
            </a:pPr>
            <a:r>
              <a:rPr lang="es-MX" altLang="es-MX" sz="2000" dirty="0" smtClean="0">
                <a:cs typeface="Arial" panose="020B0604020202020204" pitchFamily="34" charset="0"/>
              </a:rPr>
              <a:t>Son </a:t>
            </a:r>
            <a:r>
              <a:rPr lang="es-MX" altLang="es-MX" sz="2000" dirty="0">
                <a:cs typeface="Arial" panose="020B0604020202020204" pitchFamily="34" charset="0"/>
              </a:rPr>
              <a:t>destinados por las administraciones en </a:t>
            </a:r>
            <a:r>
              <a:rPr lang="es-MX" altLang="es-MX" sz="2000" dirty="0" smtClean="0">
                <a:cs typeface="Arial" panose="020B0604020202020204" pitchFamily="34" charset="0"/>
              </a:rPr>
              <a:t>turno</a:t>
            </a:r>
          </a:p>
          <a:p>
            <a:pPr marL="342900" indent="-342900" algn="just" eaLnBrk="1" hangingPunct="1">
              <a:spcBef>
                <a:spcPct val="0"/>
              </a:spcBef>
              <a:buFont typeface="Wingdings" panose="05000000000000000000" pitchFamily="2" charset="2"/>
              <a:buChar char="Ø"/>
            </a:pPr>
            <a:endParaRPr lang="es-MX" altLang="es-MX" sz="2000" dirty="0" smtClean="0">
              <a:cs typeface="Arial" panose="020B0604020202020204" pitchFamily="34" charset="0"/>
            </a:endParaRPr>
          </a:p>
          <a:p>
            <a:pPr marL="342900" indent="-342900" algn="just" eaLnBrk="1" hangingPunct="1">
              <a:spcBef>
                <a:spcPct val="0"/>
              </a:spcBef>
              <a:buFont typeface="Wingdings" panose="05000000000000000000" pitchFamily="2" charset="2"/>
              <a:buChar char="Ø"/>
            </a:pPr>
            <a:r>
              <a:rPr lang="es-MX" altLang="es-MX" sz="2000" dirty="0" smtClean="0">
                <a:cs typeface="Arial" panose="020B0604020202020204" pitchFamily="34" charset="0"/>
              </a:rPr>
              <a:t>Deben de </a:t>
            </a:r>
            <a:r>
              <a:rPr lang="es-MX" altLang="es-MX" sz="2000" dirty="0">
                <a:cs typeface="Arial" panose="020B0604020202020204" pitchFamily="34" charset="0"/>
              </a:rPr>
              <a:t>sujetarse a lo establecido en las disposiciones </a:t>
            </a:r>
            <a:r>
              <a:rPr lang="es-MX" altLang="es-MX" sz="2000" dirty="0" smtClean="0">
                <a:cs typeface="Arial" panose="020B0604020202020204" pitchFamily="34" charset="0"/>
              </a:rPr>
              <a:t>legales</a:t>
            </a:r>
            <a:endParaRPr lang="es-MX" altLang="es-MX" sz="2000" dirty="0">
              <a:cs typeface="Arial" panose="020B0604020202020204" pitchFamily="34" charset="0"/>
            </a:endParaRPr>
          </a:p>
        </p:txBody>
      </p:sp>
      <p:pic>
        <p:nvPicPr>
          <p:cNvPr id="11270" name="Imagen 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235825" y="80963"/>
            <a:ext cx="1584325" cy="97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71" name="5 CuadroTexto"/>
          <p:cNvSpPr txBox="1">
            <a:spLocks noChangeArrowheads="1"/>
          </p:cNvSpPr>
          <p:nvPr/>
        </p:nvSpPr>
        <p:spPr bwMode="auto">
          <a:xfrm>
            <a:off x="827584" y="1409700"/>
            <a:ext cx="7852866"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just" eaLnBrk="1" hangingPunct="1">
              <a:spcBef>
                <a:spcPct val="0"/>
              </a:spcBef>
              <a:buFontTx/>
              <a:buNone/>
            </a:pPr>
            <a:r>
              <a:rPr lang="es-MX" altLang="es-MX" sz="2800" b="1" dirty="0"/>
              <a:t>Transición Municipal en el procedimiento de entrega recepción</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1 Título"/>
          <p:cNvSpPr>
            <a:spLocks noGrp="1"/>
          </p:cNvSpPr>
          <p:nvPr>
            <p:ph type="title"/>
          </p:nvPr>
        </p:nvSpPr>
        <p:spPr/>
        <p:txBody>
          <a:bodyPr/>
          <a:lstStyle/>
          <a:p>
            <a:endParaRPr lang="es-MX" altLang="es-MX" smtClean="0">
              <a:ea typeface="ＭＳ Ｐゴシック" panose="020B0600070205080204" pitchFamily="34" charset="-128"/>
            </a:endParaRPr>
          </a:p>
        </p:txBody>
      </p:sp>
      <p:sp>
        <p:nvSpPr>
          <p:cNvPr id="12291" name="2 Marcador de contenido"/>
          <p:cNvSpPr>
            <a:spLocks noGrp="1"/>
          </p:cNvSpPr>
          <p:nvPr>
            <p:ph idx="1"/>
          </p:nvPr>
        </p:nvSpPr>
        <p:spPr/>
        <p:txBody>
          <a:bodyPr/>
          <a:lstStyle/>
          <a:p>
            <a:endParaRPr lang="es-MX" altLang="es-MX" smtClean="0">
              <a:ea typeface="ＭＳ Ｐゴシック" panose="020B0600070205080204" pitchFamily="34" charset="-128"/>
            </a:endParaRPr>
          </a:p>
        </p:txBody>
      </p:sp>
      <p:pic>
        <p:nvPicPr>
          <p:cNvPr id="12292" name="Imagen 4" descr="PLANTILLA INFOEM interior.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6363" y="0"/>
            <a:ext cx="893127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3" name="4 Rectángulo"/>
          <p:cNvSpPr>
            <a:spLocks noChangeArrowheads="1"/>
          </p:cNvSpPr>
          <p:nvPr/>
        </p:nvSpPr>
        <p:spPr bwMode="auto">
          <a:xfrm>
            <a:off x="392112" y="1278256"/>
            <a:ext cx="7602538"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s-ES_tradnl" altLang="es-MX" sz="2800" b="1" dirty="0"/>
              <a:t>Ley Orgánica Municipal del Estado de México</a:t>
            </a:r>
            <a:endParaRPr lang="es-MX" altLang="es-MX" sz="2800" dirty="0"/>
          </a:p>
        </p:txBody>
      </p:sp>
      <p:sp>
        <p:nvSpPr>
          <p:cNvPr id="12294" name="6 CuadroTexto"/>
          <p:cNvSpPr txBox="1">
            <a:spLocks noChangeArrowheads="1"/>
          </p:cNvSpPr>
          <p:nvPr/>
        </p:nvSpPr>
        <p:spPr bwMode="auto">
          <a:xfrm>
            <a:off x="392113" y="2328863"/>
            <a:ext cx="8359775" cy="3939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just" eaLnBrk="1" hangingPunct="1">
              <a:spcBef>
                <a:spcPct val="0"/>
              </a:spcBef>
              <a:buFontTx/>
              <a:buNone/>
            </a:pPr>
            <a:r>
              <a:rPr lang="es-MX" altLang="es-MX" sz="2500" b="1" dirty="0" smtClean="0"/>
              <a:t>Art 19. </a:t>
            </a:r>
          </a:p>
          <a:p>
            <a:pPr algn="just" eaLnBrk="1" hangingPunct="1">
              <a:spcBef>
                <a:spcPct val="0"/>
              </a:spcBef>
              <a:buFontTx/>
              <a:buNone/>
            </a:pPr>
            <a:r>
              <a:rPr lang="es-MX" altLang="es-MX" sz="2500" dirty="0" smtClean="0"/>
              <a:t>En </a:t>
            </a:r>
            <a:r>
              <a:rPr lang="es-MX" altLang="es-MX" sz="2500" dirty="0"/>
              <a:t>el acto de entrega-recepción de la administración </a:t>
            </a:r>
            <a:r>
              <a:rPr lang="es-MX" altLang="es-MX" sz="2500" dirty="0" smtClean="0"/>
              <a:t>municipal </a:t>
            </a:r>
            <a:r>
              <a:rPr lang="es-MX" altLang="es-MX" sz="2500" b="1" dirty="0"/>
              <a:t>deberán participar de manera obligatoria los miembros de los ayuntamientos </a:t>
            </a:r>
            <a:r>
              <a:rPr lang="es-MX" altLang="es-MX" sz="2500" dirty="0"/>
              <a:t>y los titulares de sus dependencias administrativas salientes y entrantes, designados al </a:t>
            </a:r>
            <a:r>
              <a:rPr lang="es-MX" altLang="es-MX" sz="2500" dirty="0" smtClean="0"/>
              <a:t>efecto.</a:t>
            </a:r>
          </a:p>
          <a:p>
            <a:pPr algn="just" eaLnBrk="1" hangingPunct="1">
              <a:spcBef>
                <a:spcPct val="0"/>
              </a:spcBef>
              <a:buFontTx/>
              <a:buNone/>
            </a:pPr>
            <a:endParaRPr lang="es-MX" altLang="es-MX" sz="2500" dirty="0"/>
          </a:p>
          <a:p>
            <a:pPr algn="just" eaLnBrk="1" hangingPunct="1">
              <a:spcBef>
                <a:spcPct val="0"/>
              </a:spcBef>
              <a:buFontTx/>
              <a:buNone/>
            </a:pPr>
            <a:r>
              <a:rPr lang="es-MX" altLang="es-MX" sz="2500" dirty="0" smtClean="0"/>
              <a:t>Conforme a los </a:t>
            </a:r>
            <a:r>
              <a:rPr lang="es-MX" altLang="es-MX" sz="2500" dirty="0"/>
              <a:t>lineamientos, términos, instructivos, formatos, cédulas y demás documentación que disponga el </a:t>
            </a:r>
            <a:r>
              <a:rPr lang="es-MX" altLang="es-MX" sz="2500" b="1" dirty="0" smtClean="0"/>
              <a:t>OSFEM. </a:t>
            </a:r>
            <a:endParaRPr lang="es-MX" altLang="es-MX" sz="2500" b="1" dirty="0"/>
          </a:p>
        </p:txBody>
      </p:sp>
      <p:pic>
        <p:nvPicPr>
          <p:cNvPr id="12295" name="Imagen 10"/>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235825" y="80963"/>
            <a:ext cx="1584325" cy="97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 Título"/>
          <p:cNvSpPr>
            <a:spLocks noGrp="1"/>
          </p:cNvSpPr>
          <p:nvPr>
            <p:ph type="title"/>
          </p:nvPr>
        </p:nvSpPr>
        <p:spPr/>
        <p:txBody>
          <a:bodyPr/>
          <a:lstStyle/>
          <a:p>
            <a:endParaRPr lang="es-MX" altLang="es-MX" smtClean="0">
              <a:ea typeface="ＭＳ Ｐゴシック" panose="020B0600070205080204" pitchFamily="34" charset="-128"/>
            </a:endParaRPr>
          </a:p>
        </p:txBody>
      </p:sp>
      <p:sp>
        <p:nvSpPr>
          <p:cNvPr id="13315" name="2 Marcador de contenido"/>
          <p:cNvSpPr>
            <a:spLocks noGrp="1"/>
          </p:cNvSpPr>
          <p:nvPr>
            <p:ph idx="1"/>
          </p:nvPr>
        </p:nvSpPr>
        <p:spPr/>
        <p:txBody>
          <a:bodyPr/>
          <a:lstStyle/>
          <a:p>
            <a:endParaRPr lang="es-MX" altLang="es-MX" smtClean="0">
              <a:ea typeface="ＭＳ Ｐゴシック" panose="020B0600070205080204" pitchFamily="34" charset="-128"/>
            </a:endParaRPr>
          </a:p>
        </p:txBody>
      </p:sp>
      <p:pic>
        <p:nvPicPr>
          <p:cNvPr id="13316" name="Imagen 4" descr="PLANTILLA INFOEM interior.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6363" y="-171450"/>
            <a:ext cx="893127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7" name="Imagen 6"/>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235825" y="80963"/>
            <a:ext cx="1584325" cy="97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8" name="Rectángulo 1"/>
          <p:cNvSpPr>
            <a:spLocks noChangeArrowheads="1"/>
          </p:cNvSpPr>
          <p:nvPr/>
        </p:nvSpPr>
        <p:spPr bwMode="auto">
          <a:xfrm>
            <a:off x="431801" y="2267730"/>
            <a:ext cx="8388350" cy="2862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just">
              <a:spcBef>
                <a:spcPct val="0"/>
              </a:spcBef>
              <a:buFontTx/>
              <a:buNone/>
            </a:pPr>
            <a:r>
              <a:rPr lang="es-MX" altLang="es-MX" sz="1800" b="1" dirty="0"/>
              <a:t>Artículo 4. </a:t>
            </a:r>
            <a:endParaRPr lang="es-MX" altLang="es-MX" sz="1800" b="1" dirty="0" smtClean="0"/>
          </a:p>
          <a:p>
            <a:pPr algn="just">
              <a:spcBef>
                <a:spcPct val="0"/>
              </a:spcBef>
              <a:buFontTx/>
              <a:buNone/>
            </a:pPr>
            <a:endParaRPr lang="es-MX" altLang="es-MX" sz="1800" dirty="0"/>
          </a:p>
          <a:p>
            <a:pPr algn="just">
              <a:spcBef>
                <a:spcPct val="0"/>
              </a:spcBef>
              <a:buFontTx/>
              <a:buNone/>
            </a:pPr>
            <a:r>
              <a:rPr lang="es-MX" altLang="es-MX" sz="1800" b="1" dirty="0" smtClean="0"/>
              <a:t>ENTREGA-RECEPCIÓN</a:t>
            </a:r>
            <a:r>
              <a:rPr lang="es-MX" altLang="es-MX" sz="1800" b="1" dirty="0"/>
              <a:t>: </a:t>
            </a:r>
            <a:r>
              <a:rPr lang="es-MX" altLang="es-MX" sz="1800" dirty="0"/>
              <a:t>Al acto legal-administrativo mediante el cual el servidor público saliente entrega al servidor público entrante el despacho, recursos y toda la documentación e información inherente a su cargo debidamente ordenada, completa y oportuna. </a:t>
            </a:r>
          </a:p>
          <a:p>
            <a:pPr algn="just">
              <a:spcBef>
                <a:spcPct val="0"/>
              </a:spcBef>
              <a:buFontTx/>
              <a:buNone/>
            </a:pPr>
            <a:endParaRPr lang="es-MX" altLang="es-MX" sz="1800" b="1" dirty="0"/>
          </a:p>
          <a:p>
            <a:pPr algn="just">
              <a:spcBef>
                <a:spcPct val="0"/>
              </a:spcBef>
              <a:buFontTx/>
              <a:buNone/>
            </a:pPr>
            <a:r>
              <a:rPr lang="es-MX" altLang="es-MX" sz="1800" b="1" dirty="0" smtClean="0"/>
              <a:t>ENTREGA-RECEPCIÓN </a:t>
            </a:r>
            <a:r>
              <a:rPr lang="es-MX" altLang="es-MX" sz="1800" b="1" dirty="0"/>
              <a:t>POR MANDATO DE LEY</a:t>
            </a:r>
            <a:r>
              <a:rPr lang="es-MX" altLang="es-MX" sz="1800" dirty="0"/>
              <a:t>: Al acto administrativo que se llevará a cabo en términos del artículo 19 de la Ley Orgánica Municipal del Estado de México.</a:t>
            </a:r>
          </a:p>
        </p:txBody>
      </p:sp>
      <p:sp>
        <p:nvSpPr>
          <p:cNvPr id="13319" name="Rectángulo 2"/>
          <p:cNvSpPr>
            <a:spLocks noChangeArrowheads="1"/>
          </p:cNvSpPr>
          <p:nvPr/>
        </p:nvSpPr>
        <p:spPr bwMode="auto">
          <a:xfrm>
            <a:off x="431800" y="1033463"/>
            <a:ext cx="8077200"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FontTx/>
              <a:buNone/>
            </a:pPr>
            <a:r>
              <a:rPr lang="es-MX" altLang="es-MX" sz="2000" b="1" dirty="0">
                <a:solidFill>
                  <a:schemeClr val="tx2"/>
                </a:solidFill>
              </a:rPr>
              <a:t>LINEAMIENTOS QUE REGULAN LA ENTREGA-RECEPCIÓN</a:t>
            </a:r>
          </a:p>
          <a:p>
            <a:pPr algn="ctr">
              <a:spcBef>
                <a:spcPct val="0"/>
              </a:spcBef>
              <a:buFontTx/>
              <a:buNone/>
            </a:pPr>
            <a:r>
              <a:rPr lang="es-MX" altLang="es-MX" sz="2000" b="1" dirty="0">
                <a:solidFill>
                  <a:schemeClr val="tx2"/>
                </a:solidFill>
              </a:rPr>
              <a:t>DE LA ADMINISTRACIÓN PÚBLICA MUNICIPAL DEL ESTADO DE MÉXICO</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1 Título"/>
          <p:cNvSpPr>
            <a:spLocks noGrp="1"/>
          </p:cNvSpPr>
          <p:nvPr>
            <p:ph type="title"/>
          </p:nvPr>
        </p:nvSpPr>
        <p:spPr/>
        <p:txBody>
          <a:bodyPr/>
          <a:lstStyle/>
          <a:p>
            <a:endParaRPr lang="es-MX" altLang="es-MX" smtClean="0">
              <a:ea typeface="ＭＳ Ｐゴシック" panose="020B0600070205080204" pitchFamily="34" charset="-128"/>
            </a:endParaRPr>
          </a:p>
        </p:txBody>
      </p:sp>
      <p:sp>
        <p:nvSpPr>
          <p:cNvPr id="15363" name="2 Marcador de contenido"/>
          <p:cNvSpPr>
            <a:spLocks noGrp="1"/>
          </p:cNvSpPr>
          <p:nvPr>
            <p:ph idx="1"/>
          </p:nvPr>
        </p:nvSpPr>
        <p:spPr/>
        <p:txBody>
          <a:bodyPr/>
          <a:lstStyle/>
          <a:p>
            <a:endParaRPr lang="es-MX" altLang="es-MX" smtClean="0">
              <a:ea typeface="ＭＳ Ｐゴシック" panose="020B0600070205080204" pitchFamily="34" charset="-128"/>
            </a:endParaRPr>
          </a:p>
        </p:txBody>
      </p:sp>
      <p:pic>
        <p:nvPicPr>
          <p:cNvPr id="15364" name="Imagen 4" descr="PLANTILLA INFOEM interior.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6363" y="-171450"/>
            <a:ext cx="893127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65" name="Imagen 6"/>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235825" y="80963"/>
            <a:ext cx="1584325" cy="97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ángulo 1"/>
          <p:cNvSpPr/>
          <p:nvPr/>
        </p:nvSpPr>
        <p:spPr>
          <a:xfrm>
            <a:off x="482725" y="1141393"/>
            <a:ext cx="8178550" cy="5262979"/>
          </a:xfrm>
          <a:prstGeom prst="rect">
            <a:avLst/>
          </a:prstGeom>
        </p:spPr>
        <p:txBody>
          <a:bodyPr wrap="square">
            <a:spAutoFit/>
          </a:bodyPr>
          <a:lstStyle/>
          <a:p>
            <a:pPr algn="just">
              <a:defRPr/>
            </a:pPr>
            <a:r>
              <a:rPr lang="es-MX" sz="2200" b="1" dirty="0"/>
              <a:t>Artículo 7.</a:t>
            </a:r>
            <a:r>
              <a:rPr lang="es-MX" sz="2200" dirty="0"/>
              <a:t> </a:t>
            </a:r>
            <a:r>
              <a:rPr lang="es-MX" sz="2400" b="1" dirty="0">
                <a:ea typeface="ＭＳ Ｐゴシック" pitchFamily="-65" charset="-128"/>
              </a:rPr>
              <a:t>Son sujetos a entrega-recepción</a:t>
            </a:r>
            <a:r>
              <a:rPr lang="es-MX" sz="2400" dirty="0">
                <a:ea typeface="ＭＳ Ｐゴシック" pitchFamily="-65" charset="-128"/>
              </a:rPr>
              <a:t>: </a:t>
            </a:r>
            <a:endParaRPr lang="es-MX" sz="2400" dirty="0" smtClean="0">
              <a:ea typeface="ＭＳ Ｐゴシック" pitchFamily="-65" charset="-128"/>
            </a:endParaRPr>
          </a:p>
          <a:p>
            <a:pPr algn="just">
              <a:defRPr/>
            </a:pPr>
            <a:endParaRPr lang="es-MX" sz="2400" dirty="0" smtClean="0">
              <a:ea typeface="ＭＳ Ｐゴシック" pitchFamily="-65" charset="-128"/>
            </a:endParaRPr>
          </a:p>
          <a:p>
            <a:pPr marL="457200" indent="-457200" algn="just">
              <a:buFontTx/>
              <a:buAutoNum type="arabicPeriod"/>
              <a:defRPr/>
            </a:pPr>
            <a:r>
              <a:rPr lang="es-MX" sz="2400" dirty="0" smtClean="0">
                <a:ea typeface="ＭＳ Ｐゴシック" pitchFamily="-65" charset="-128"/>
              </a:rPr>
              <a:t>En </a:t>
            </a:r>
            <a:r>
              <a:rPr lang="es-MX" sz="2400" dirty="0">
                <a:ea typeface="ＭＳ Ｐゴシック" pitchFamily="-65" charset="-128"/>
              </a:rPr>
              <a:t>los municipios: </a:t>
            </a:r>
            <a:r>
              <a:rPr lang="es-MX" sz="2200" dirty="0"/>
              <a:t> </a:t>
            </a:r>
          </a:p>
          <a:p>
            <a:pPr algn="just">
              <a:defRPr/>
            </a:pPr>
            <a:r>
              <a:rPr lang="es-MX" sz="2200" dirty="0"/>
              <a:t>	a) …</a:t>
            </a:r>
          </a:p>
          <a:p>
            <a:pPr algn="just">
              <a:defRPr/>
            </a:pPr>
            <a:r>
              <a:rPr lang="es-MX" sz="2200" dirty="0"/>
              <a:t>	i) Titular de la unidad de información </a:t>
            </a:r>
          </a:p>
          <a:p>
            <a:pPr algn="just">
              <a:defRPr/>
            </a:pPr>
            <a:r>
              <a:rPr lang="es-MX" sz="2200" dirty="0"/>
              <a:t>	j) …</a:t>
            </a:r>
          </a:p>
          <a:p>
            <a:pPr algn="just">
              <a:defRPr/>
            </a:pPr>
            <a:endParaRPr lang="es-MX" sz="2200" dirty="0"/>
          </a:p>
          <a:p>
            <a:pPr algn="just">
              <a:defRPr/>
            </a:pPr>
            <a:r>
              <a:rPr lang="es-MX" sz="2200" b="1" dirty="0"/>
              <a:t>Artículo 8. </a:t>
            </a:r>
            <a:r>
              <a:rPr lang="es-MX" sz="2200" b="1" dirty="0" smtClean="0"/>
              <a:t>Sujetos de entrega-recepción</a:t>
            </a:r>
            <a:r>
              <a:rPr lang="es-MX" sz="2200" dirty="0" smtClean="0"/>
              <a:t>:</a:t>
            </a:r>
          </a:p>
          <a:p>
            <a:pPr algn="just">
              <a:defRPr/>
            </a:pPr>
            <a:endParaRPr lang="es-MX" sz="2200" dirty="0"/>
          </a:p>
          <a:p>
            <a:pPr algn="just">
              <a:defRPr/>
            </a:pPr>
            <a:r>
              <a:rPr lang="es-MX" sz="2200" dirty="0"/>
              <a:t>T</a:t>
            </a:r>
            <a:r>
              <a:rPr lang="es-MX" sz="2200" dirty="0" smtClean="0"/>
              <a:t>odos los </a:t>
            </a:r>
            <a:r>
              <a:rPr lang="es-MX" sz="2200" dirty="0"/>
              <a:t>servidores públicos </a:t>
            </a:r>
            <a:r>
              <a:rPr lang="es-MX" sz="2200" dirty="0" smtClean="0"/>
              <a:t>titulares </a:t>
            </a:r>
            <a:r>
              <a:rPr lang="es-MX" sz="2200" dirty="0"/>
              <a:t>o encargados de despacho de las unidades administrativas </a:t>
            </a:r>
            <a:r>
              <a:rPr lang="es-MX" sz="2200" b="1" dirty="0"/>
              <a:t>de todos los niveles que estén a cargo de alguna dependencia administrativa o entidad de la administración pública municipal </a:t>
            </a:r>
            <a:r>
              <a:rPr lang="es-MX" sz="2200" dirty="0"/>
              <a:t>y que, por la naturaleza e importancia de sus funciones, deban quedar sujetas a la entrega-recepción.</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1 Título"/>
          <p:cNvSpPr>
            <a:spLocks noGrp="1"/>
          </p:cNvSpPr>
          <p:nvPr>
            <p:ph type="title"/>
          </p:nvPr>
        </p:nvSpPr>
        <p:spPr/>
        <p:txBody>
          <a:bodyPr/>
          <a:lstStyle/>
          <a:p>
            <a:endParaRPr lang="es-MX" altLang="es-MX" smtClean="0">
              <a:ea typeface="ＭＳ Ｐゴシック" panose="020B0600070205080204" pitchFamily="34" charset="-128"/>
            </a:endParaRPr>
          </a:p>
        </p:txBody>
      </p:sp>
      <p:sp>
        <p:nvSpPr>
          <p:cNvPr id="17411" name="2 Marcador de contenido"/>
          <p:cNvSpPr>
            <a:spLocks noGrp="1"/>
          </p:cNvSpPr>
          <p:nvPr>
            <p:ph idx="1"/>
          </p:nvPr>
        </p:nvSpPr>
        <p:spPr/>
        <p:txBody>
          <a:bodyPr/>
          <a:lstStyle/>
          <a:p>
            <a:endParaRPr lang="es-MX" altLang="es-MX" smtClean="0">
              <a:ea typeface="ＭＳ Ｐゴシック" panose="020B0600070205080204" pitchFamily="34" charset="-128"/>
            </a:endParaRPr>
          </a:p>
        </p:txBody>
      </p:sp>
      <p:pic>
        <p:nvPicPr>
          <p:cNvPr id="17412" name="Imagen 4" descr="PLANTILLA INFOEM interior.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6363" y="-171450"/>
            <a:ext cx="893127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3" name="Imagen 6"/>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235825" y="80963"/>
            <a:ext cx="1584325" cy="97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ángulo 1"/>
          <p:cNvSpPr/>
          <p:nvPr/>
        </p:nvSpPr>
        <p:spPr>
          <a:xfrm>
            <a:off x="539552" y="1304926"/>
            <a:ext cx="7994848" cy="4431983"/>
          </a:xfrm>
          <a:prstGeom prst="rect">
            <a:avLst/>
          </a:prstGeom>
        </p:spPr>
        <p:txBody>
          <a:bodyPr wrap="square">
            <a:spAutoFit/>
          </a:bodyPr>
          <a:lstStyle/>
          <a:p>
            <a:pPr algn="just">
              <a:defRPr/>
            </a:pPr>
            <a:r>
              <a:rPr lang="es-MX" sz="2400" b="1" dirty="0" smtClean="0"/>
              <a:t>Art. 61. </a:t>
            </a:r>
            <a:r>
              <a:rPr lang="es-MX" sz="2400" b="1" dirty="0"/>
              <a:t>O</a:t>
            </a:r>
            <a:r>
              <a:rPr lang="es-MX" sz="2400" b="1" dirty="0" smtClean="0"/>
              <a:t>bligaciones </a:t>
            </a:r>
            <a:r>
              <a:rPr lang="es-MX" sz="2400" b="1" dirty="0"/>
              <a:t>de los servidores públicos salientes </a:t>
            </a:r>
          </a:p>
          <a:p>
            <a:pPr algn="just">
              <a:defRPr/>
            </a:pPr>
            <a:endParaRPr lang="es-MX" dirty="0"/>
          </a:p>
          <a:p>
            <a:pPr marL="285750" indent="-285750" algn="just">
              <a:buFont typeface="Arial" panose="020B0604020202020204" pitchFamily="34" charset="0"/>
              <a:buChar char="•"/>
              <a:defRPr/>
            </a:pPr>
            <a:r>
              <a:rPr lang="es-MX" dirty="0"/>
              <a:t>Cumplir con la entrega del despacho y de la documentación e información inherente a su cargo y de todo aquello que haya sido objeto de su responsabilidad.</a:t>
            </a:r>
          </a:p>
          <a:p>
            <a:pPr marL="285750" indent="-285750" algn="just">
              <a:buFont typeface="Arial" panose="020B0604020202020204" pitchFamily="34" charset="0"/>
              <a:buChar char="•"/>
              <a:defRPr/>
            </a:pPr>
            <a:endParaRPr lang="es-MX" dirty="0"/>
          </a:p>
          <a:p>
            <a:pPr marL="285750" indent="-285750" algn="just">
              <a:buFont typeface="Arial" panose="020B0604020202020204" pitchFamily="34" charset="0"/>
              <a:buChar char="•"/>
              <a:defRPr/>
            </a:pPr>
            <a:r>
              <a:rPr lang="es-MX" dirty="0"/>
              <a:t>Preparar la información, documentación y bienes correspondientes a los ayuntamientos, dependencias administrativas y entidades de la administración pública municipal.</a:t>
            </a:r>
          </a:p>
          <a:p>
            <a:pPr marL="285750" indent="-285750" algn="just">
              <a:buFont typeface="Arial" panose="020B0604020202020204" pitchFamily="34" charset="0"/>
              <a:buChar char="•"/>
              <a:defRPr/>
            </a:pPr>
            <a:endParaRPr lang="es-MX" dirty="0"/>
          </a:p>
          <a:p>
            <a:pPr marL="285750" indent="-285750" algn="just">
              <a:buFont typeface="Arial" panose="020B0604020202020204" pitchFamily="34" charset="0"/>
              <a:buChar char="•"/>
              <a:defRPr/>
            </a:pPr>
            <a:r>
              <a:rPr lang="es-MX" dirty="0"/>
              <a:t>Guardar reserva de la información a la que tuvo acceso con motivo de su empleo, cargo o comisión, en términos de la Ley y cuya divulgación cause perjuicios a la institución para la cual se desempeñó; asimismo, evitar su mal uso, destrucción, ocultamiento o inutilización.</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Imagen 4" descr="PLANTILLA INFOEM interior.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6513" y="-171400"/>
            <a:ext cx="893127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3" name="Rectangle 3"/>
          <p:cNvSpPr>
            <a:spLocks noGrp="1" noChangeArrowheads="1"/>
          </p:cNvSpPr>
          <p:nvPr>
            <p:ph idx="1"/>
          </p:nvPr>
        </p:nvSpPr>
        <p:spPr>
          <a:xfrm>
            <a:off x="395536" y="1304877"/>
            <a:ext cx="8283327" cy="4905424"/>
          </a:xfrm>
        </p:spPr>
        <p:txBody>
          <a:bodyPr>
            <a:noAutofit/>
          </a:bodyPr>
          <a:lstStyle/>
          <a:p>
            <a:pPr algn="just">
              <a:buFont typeface="Arial" panose="020B0604020202020204" pitchFamily="34" charset="0"/>
              <a:buChar char="•"/>
              <a:defRPr/>
            </a:pPr>
            <a:r>
              <a:rPr lang="es-MX" sz="2000" dirty="0" smtClean="0">
                <a:latin typeface="Arial" panose="020B0604020202020204" pitchFamily="34" charset="0"/>
                <a:ea typeface="ＭＳ Ｐゴシック" panose="020B0600070205080204" pitchFamily="34" charset="-128"/>
                <a:cs typeface="Arial" panose="020B0604020202020204" pitchFamily="34" charset="0"/>
              </a:rPr>
              <a:t>Ordenar física y electrónicamente la información y bienes que estén bajo su resguardo, asegurándose de depurar, actualizar y clasificar la información para la entrega-recepción.</a:t>
            </a:r>
          </a:p>
          <a:p>
            <a:pPr algn="just">
              <a:buFont typeface="Arial" panose="020B0604020202020204" pitchFamily="34" charset="0"/>
              <a:buChar char="•"/>
              <a:defRPr/>
            </a:pPr>
            <a:endParaRPr lang="es-MX" sz="2000" dirty="0" smtClean="0">
              <a:latin typeface="Arial" panose="020B0604020202020204" pitchFamily="34" charset="0"/>
              <a:ea typeface="ＭＳ Ｐゴシック" panose="020B0600070205080204" pitchFamily="34" charset="-128"/>
              <a:cs typeface="Arial" panose="020B0604020202020204" pitchFamily="34" charset="0"/>
            </a:endParaRPr>
          </a:p>
          <a:p>
            <a:pPr algn="just">
              <a:buFont typeface="Arial" panose="020B0604020202020204" pitchFamily="34" charset="0"/>
              <a:buChar char="•"/>
              <a:defRPr/>
            </a:pPr>
            <a:r>
              <a:rPr lang="es-MX" sz="2000" dirty="0" smtClean="0">
                <a:latin typeface="Arial" panose="020B0604020202020204" pitchFamily="34" charset="0"/>
                <a:ea typeface="ＭＳ Ｐゴシック" panose="020B0600070205080204" pitchFamily="34" charset="-128"/>
                <a:cs typeface="Arial" panose="020B0604020202020204" pitchFamily="34" charset="0"/>
              </a:rPr>
              <a:t>Evitar sustraer la documentación e información que por razón de su empleo, cargo o comisión, haya conservado bajo su cuidado o a la cual tuvo acceso, así como impedir y evitar su mal uso, destrucción, ocultamiento o inutilización.</a:t>
            </a:r>
          </a:p>
          <a:p>
            <a:pPr algn="just">
              <a:buFont typeface="Arial" panose="020B0604020202020204" pitchFamily="34" charset="0"/>
              <a:buChar char="•"/>
              <a:defRPr/>
            </a:pPr>
            <a:endParaRPr lang="es-MX" sz="2000" dirty="0" smtClean="0">
              <a:latin typeface="Arial" panose="020B0604020202020204" pitchFamily="34" charset="0"/>
              <a:ea typeface="ＭＳ Ｐゴシック" panose="020B0600070205080204" pitchFamily="34" charset="-128"/>
              <a:cs typeface="Arial" panose="020B0604020202020204" pitchFamily="34" charset="0"/>
            </a:endParaRPr>
          </a:p>
          <a:p>
            <a:pPr algn="just">
              <a:buFont typeface="Arial" panose="020B0604020202020204" pitchFamily="34" charset="0"/>
              <a:buChar char="•"/>
              <a:defRPr/>
            </a:pPr>
            <a:r>
              <a:rPr lang="es-MX" sz="2000" dirty="0" smtClean="0">
                <a:latin typeface="Arial" panose="020B0604020202020204" pitchFamily="34" charset="0"/>
                <a:ea typeface="ＭＳ Ｐゴシック" panose="020B0600070205080204" pitchFamily="34" charset="-128"/>
                <a:cs typeface="Arial" panose="020B0604020202020204" pitchFamily="34" charset="0"/>
              </a:rPr>
              <a:t>Resguardar adecuadamente la documentación e información soporte de las operaciones financieras como: contratos, facturas, recibos, acuerdos, convenios, fianzas, actas, informes de gestión, entre otros.</a:t>
            </a:r>
          </a:p>
        </p:txBody>
      </p:sp>
      <p:pic>
        <p:nvPicPr>
          <p:cNvPr id="19460" name="Imagen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235825" y="80963"/>
            <a:ext cx="1584325" cy="97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n 4" descr="PLANTILLA INFOEM interior.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1600" y="0"/>
            <a:ext cx="893127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483" name="Rectangle 2"/>
          <p:cNvSpPr>
            <a:spLocks noGrp="1" noChangeArrowheads="1"/>
          </p:cNvSpPr>
          <p:nvPr>
            <p:ph type="title"/>
          </p:nvPr>
        </p:nvSpPr>
        <p:spPr>
          <a:xfrm>
            <a:off x="714375" y="1357313"/>
            <a:ext cx="7705725" cy="4592637"/>
          </a:xfrm>
        </p:spPr>
        <p:txBody>
          <a:bodyPr/>
          <a:lstStyle/>
          <a:p>
            <a:pPr eaLnBrk="1" hangingPunct="1"/>
            <a:r>
              <a:rPr lang="es-ES_tradnl" altLang="es-MX" b="1" dirty="0" smtClean="0">
                <a:solidFill>
                  <a:schemeClr val="tx1"/>
                </a:solidFill>
                <a:ea typeface="ＭＳ Ｐゴシック" panose="020B0600070205080204" pitchFamily="34" charset="-128"/>
              </a:rPr>
              <a:t>Obligaciones de los responsables de las Unidades de Información en el proceso de entrega-recepción</a:t>
            </a:r>
            <a:endParaRPr lang="es-ES" altLang="es-MX" b="1" dirty="0" smtClean="0">
              <a:solidFill>
                <a:schemeClr val="tx1"/>
              </a:solidFill>
              <a:ea typeface="ＭＳ Ｐゴシック" panose="020B0600070205080204" pitchFamily="34" charset="-128"/>
            </a:endParaRPr>
          </a:p>
        </p:txBody>
      </p:sp>
      <p:pic>
        <p:nvPicPr>
          <p:cNvPr id="20484" name="Imagen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235825" y="80963"/>
            <a:ext cx="1584325" cy="97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Imagen 4" descr="PLANTILLA INFOEM interior.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6363" y="0"/>
            <a:ext cx="893127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9" name="Rectangle 3"/>
          <p:cNvSpPr>
            <a:spLocks noGrp="1" noChangeArrowheads="1"/>
          </p:cNvSpPr>
          <p:nvPr>
            <p:ph idx="1"/>
          </p:nvPr>
        </p:nvSpPr>
        <p:spPr>
          <a:xfrm>
            <a:off x="285750" y="1412875"/>
            <a:ext cx="8174682" cy="5256213"/>
          </a:xfrm>
        </p:spPr>
        <p:txBody>
          <a:bodyPr/>
          <a:lstStyle/>
          <a:p>
            <a:pPr marL="0" indent="0" algn="just">
              <a:buNone/>
            </a:pPr>
            <a:r>
              <a:rPr lang="es-MX" altLang="es-MX" sz="2400" b="1" dirty="0" smtClean="0">
                <a:ea typeface="ＭＳ Ｐゴシック" panose="020B0600070205080204" pitchFamily="34" charset="-128"/>
              </a:rPr>
              <a:t>Art.6º CPEUM y 5º CPELSM</a:t>
            </a:r>
          </a:p>
          <a:p>
            <a:pPr marL="0" indent="0" algn="just">
              <a:buNone/>
            </a:pPr>
            <a:endParaRPr lang="es-MX" altLang="es-MX" sz="2200" dirty="0" smtClean="0">
              <a:ea typeface="ＭＳ Ｐゴシック" panose="020B0600070205080204" pitchFamily="34" charset="-128"/>
            </a:endParaRPr>
          </a:p>
          <a:p>
            <a:pPr marL="268288" indent="0" algn="just">
              <a:buNone/>
            </a:pPr>
            <a:r>
              <a:rPr lang="es-MX" altLang="es-MX" sz="2200" b="1" i="1" dirty="0">
                <a:latin typeface="Arial" panose="020B0604020202020204" pitchFamily="34" charset="0"/>
                <a:ea typeface="ＭＳ Ｐゴシック" panose="020B0600070205080204" pitchFamily="34" charset="-128"/>
                <a:cs typeface="Arial" panose="020B0604020202020204" pitchFamily="34" charset="0"/>
              </a:rPr>
              <a:t>T</a:t>
            </a:r>
            <a:r>
              <a:rPr lang="es-MX" altLang="es-MX" sz="2200" b="1" i="1" dirty="0" smtClean="0">
                <a:latin typeface="Arial" panose="020B0604020202020204" pitchFamily="34" charset="0"/>
                <a:ea typeface="ＭＳ Ｐゴシック" panose="020B0600070205080204" pitchFamily="34" charset="-128"/>
                <a:cs typeface="Arial" panose="020B0604020202020204" pitchFamily="34" charset="0"/>
              </a:rPr>
              <a:t>oda la información en posesión de cualquier autoridad</a:t>
            </a:r>
            <a:r>
              <a:rPr lang="es-MX" altLang="es-MX" sz="2200" i="1" dirty="0" smtClean="0">
                <a:latin typeface="Arial" panose="020B0604020202020204" pitchFamily="34" charset="0"/>
                <a:ea typeface="ＭＳ Ｐゴシック" panose="020B0600070205080204" pitchFamily="34" charset="-128"/>
                <a:cs typeface="Arial" panose="020B0604020202020204" pitchFamily="34" charset="0"/>
              </a:rPr>
              <a:t>, entidad, órgano y organismo de los Poderes Ejecutivo, Legislativo y Judicial, órganos autónomos, partidos políticos, fideicomisos y fondos públicos, así como de cualquier persona física, moral o sindicato que reciba y ejerza recursos públicos o realice actos de autoridad en el ámbito federal, estatal y municipal, </a:t>
            </a:r>
            <a:r>
              <a:rPr lang="es-MX" altLang="es-MX" sz="2200" b="1" i="1" dirty="0" smtClean="0">
                <a:latin typeface="Arial" panose="020B0604020202020204" pitchFamily="34" charset="0"/>
                <a:ea typeface="ＭＳ Ｐゴシック" panose="020B0600070205080204" pitchFamily="34" charset="-128"/>
                <a:cs typeface="Arial" panose="020B0604020202020204" pitchFamily="34" charset="0"/>
              </a:rPr>
              <a:t>es pública</a:t>
            </a:r>
            <a:r>
              <a:rPr lang="es-MX" altLang="es-MX" sz="2200" i="1" dirty="0" smtClean="0">
                <a:latin typeface="Arial" panose="020B0604020202020204" pitchFamily="34" charset="0"/>
                <a:ea typeface="ＭＳ Ｐゴシック" panose="020B0600070205080204" pitchFamily="34" charset="-128"/>
                <a:cs typeface="Arial" panose="020B0604020202020204" pitchFamily="34" charset="0"/>
              </a:rPr>
              <a:t> y sólo podrá ser reservada temporalmente por razones de interés público y seguridad nacional, en los términos que fijen las leyes</a:t>
            </a:r>
            <a:r>
              <a:rPr lang="es-MX" altLang="es-MX" sz="2200" dirty="0" smtClean="0">
                <a:latin typeface="Arial" panose="020B0604020202020204" pitchFamily="34" charset="0"/>
                <a:ea typeface="ＭＳ Ｐゴシック" panose="020B0600070205080204" pitchFamily="34" charset="-128"/>
                <a:cs typeface="Arial" panose="020B0604020202020204" pitchFamily="34" charset="0"/>
              </a:rPr>
              <a:t>. </a:t>
            </a:r>
            <a:endParaRPr lang="es-ES" altLang="es-MX" sz="1600" b="1" dirty="0" smtClean="0">
              <a:latin typeface="Arial" panose="020B0604020202020204" pitchFamily="34" charset="0"/>
              <a:ea typeface="ＭＳ Ｐゴシック" panose="020B0600070205080204" pitchFamily="34" charset="-128"/>
              <a:cs typeface="Arial" panose="020B0604020202020204" pitchFamily="34" charset="0"/>
            </a:endParaRPr>
          </a:p>
        </p:txBody>
      </p:sp>
      <p:pic>
        <p:nvPicPr>
          <p:cNvPr id="4100" name="Imagen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235825" y="80963"/>
            <a:ext cx="1584325" cy="97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Imagen 4" descr="PLANTILLA INFOEM interior.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1600" y="0"/>
            <a:ext cx="893127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1" name="Rectangle 3"/>
          <p:cNvSpPr>
            <a:spLocks noGrp="1" noChangeArrowheads="1"/>
          </p:cNvSpPr>
          <p:nvPr>
            <p:ph idx="1"/>
          </p:nvPr>
        </p:nvSpPr>
        <p:spPr>
          <a:xfrm>
            <a:off x="755576" y="1412776"/>
            <a:ext cx="7918524" cy="5040559"/>
          </a:xfrm>
        </p:spPr>
        <p:txBody>
          <a:bodyPr>
            <a:normAutofit fontScale="85000" lnSpcReduction="20000"/>
          </a:bodyPr>
          <a:lstStyle/>
          <a:p>
            <a:pPr algn="just" eaLnBrk="1" hangingPunct="1">
              <a:lnSpc>
                <a:spcPct val="110000"/>
              </a:lnSpc>
              <a:spcBef>
                <a:spcPts val="0"/>
              </a:spcBef>
              <a:buClr>
                <a:srgbClr val="5DC2A5"/>
              </a:buClr>
              <a:buFont typeface="Wingdings" panose="05000000000000000000" pitchFamily="2" charset="2"/>
              <a:buChar char="§"/>
              <a:defRPr/>
            </a:pPr>
            <a:r>
              <a:rPr lang="es-ES_tradnl" sz="2800" kern="1500" dirty="0" smtClean="0">
                <a:latin typeface="Arial" panose="020B0604020202020204" pitchFamily="34" charset="0"/>
                <a:ea typeface="ＭＳ Ｐゴシック" pitchFamily="-65" charset="-128"/>
                <a:cs typeface="Arial" panose="020B0604020202020204" pitchFamily="34" charset="0"/>
              </a:rPr>
              <a:t>Entregar en sobre cerrado la clave y contraseña de acceso del Sistema de Acceso a la Información Mexiquense (SAIMEX).</a:t>
            </a:r>
          </a:p>
          <a:p>
            <a:pPr algn="just">
              <a:lnSpc>
                <a:spcPct val="110000"/>
              </a:lnSpc>
              <a:spcBef>
                <a:spcPts val="0"/>
              </a:spcBef>
              <a:buClr>
                <a:srgbClr val="5DC2A5"/>
              </a:buClr>
              <a:buFont typeface="Wingdings" panose="05000000000000000000" pitchFamily="2" charset="2"/>
              <a:buChar char="§"/>
              <a:defRPr/>
            </a:pPr>
            <a:endParaRPr lang="es-ES_tradnl" sz="2800" kern="1500" dirty="0" smtClean="0">
              <a:latin typeface="Arial" panose="020B0604020202020204" pitchFamily="34" charset="0"/>
              <a:ea typeface="ＭＳ Ｐゴシック" pitchFamily="-65" charset="-128"/>
              <a:cs typeface="Arial" panose="020B0604020202020204" pitchFamily="34" charset="0"/>
            </a:endParaRPr>
          </a:p>
          <a:p>
            <a:pPr algn="just" eaLnBrk="1" hangingPunct="1">
              <a:lnSpc>
                <a:spcPct val="110000"/>
              </a:lnSpc>
              <a:spcBef>
                <a:spcPts val="0"/>
              </a:spcBef>
              <a:buClr>
                <a:srgbClr val="5DC2A5"/>
              </a:buClr>
              <a:buFont typeface="Wingdings" panose="05000000000000000000" pitchFamily="2" charset="2"/>
              <a:buChar char="§"/>
              <a:defRPr/>
            </a:pPr>
            <a:r>
              <a:rPr lang="es-ES_tradnl" sz="2800" kern="1500" dirty="0" smtClean="0">
                <a:latin typeface="Arial" panose="020B0604020202020204" pitchFamily="34" charset="0"/>
                <a:ea typeface="ＭＳ Ｐゴシック" pitchFamily="-65" charset="-128"/>
                <a:cs typeface="Arial" panose="020B0604020202020204" pitchFamily="34" charset="0"/>
              </a:rPr>
              <a:t>Entregar en sobre cerrado la clave y contraseña de acceso del Sistema de Información Pública de Oficio (IPOMEX).</a:t>
            </a:r>
          </a:p>
          <a:p>
            <a:pPr algn="just">
              <a:lnSpc>
                <a:spcPct val="110000"/>
              </a:lnSpc>
              <a:spcBef>
                <a:spcPts val="0"/>
              </a:spcBef>
              <a:buClr>
                <a:srgbClr val="5DC2A5"/>
              </a:buClr>
              <a:buFont typeface="Wingdings" panose="05000000000000000000" pitchFamily="2" charset="2"/>
              <a:buChar char="§"/>
              <a:defRPr/>
            </a:pPr>
            <a:endParaRPr lang="es-ES_tradnl" sz="2800" kern="1500" dirty="0" smtClean="0">
              <a:latin typeface="Arial" panose="020B0604020202020204" pitchFamily="34" charset="0"/>
              <a:ea typeface="ＭＳ Ｐゴシック" pitchFamily="-65" charset="-128"/>
              <a:cs typeface="Arial" panose="020B0604020202020204" pitchFamily="34" charset="0"/>
            </a:endParaRPr>
          </a:p>
          <a:p>
            <a:pPr algn="just" eaLnBrk="1" hangingPunct="1">
              <a:lnSpc>
                <a:spcPct val="110000"/>
              </a:lnSpc>
              <a:spcBef>
                <a:spcPts val="0"/>
              </a:spcBef>
              <a:buClr>
                <a:srgbClr val="5DC2A5"/>
              </a:buClr>
              <a:buFont typeface="Wingdings" panose="05000000000000000000" pitchFamily="2" charset="2"/>
              <a:buChar char="§"/>
              <a:defRPr/>
            </a:pPr>
            <a:r>
              <a:rPr lang="es-ES_tradnl" sz="2800" kern="1500" dirty="0" smtClean="0">
                <a:latin typeface="Arial" panose="020B0604020202020204" pitchFamily="34" charset="0"/>
                <a:ea typeface="ＭＳ Ｐゴシック" pitchFamily="-65" charset="-128"/>
                <a:cs typeface="Arial" panose="020B0604020202020204" pitchFamily="34" charset="0"/>
              </a:rPr>
              <a:t>Entregar en sobre cerrado la clave y contraseña de acceso del Sistema Intranet.</a:t>
            </a:r>
          </a:p>
          <a:p>
            <a:pPr algn="just" eaLnBrk="1" hangingPunct="1">
              <a:lnSpc>
                <a:spcPct val="110000"/>
              </a:lnSpc>
              <a:spcBef>
                <a:spcPts val="0"/>
              </a:spcBef>
              <a:buClr>
                <a:srgbClr val="5DC2A5"/>
              </a:buClr>
              <a:buFont typeface="Wingdings" panose="05000000000000000000" pitchFamily="2" charset="2"/>
              <a:buChar char="§"/>
              <a:defRPr/>
            </a:pPr>
            <a:endParaRPr lang="es-ES_tradnl" sz="2800" kern="1500" dirty="0" smtClean="0">
              <a:latin typeface="Arial" panose="020B0604020202020204" pitchFamily="34" charset="0"/>
              <a:ea typeface="ＭＳ Ｐゴシック" pitchFamily="-65" charset="-128"/>
              <a:cs typeface="Arial" panose="020B0604020202020204" pitchFamily="34" charset="0"/>
            </a:endParaRPr>
          </a:p>
          <a:p>
            <a:pPr algn="just">
              <a:lnSpc>
                <a:spcPct val="110000"/>
              </a:lnSpc>
              <a:spcBef>
                <a:spcPts val="0"/>
              </a:spcBef>
              <a:buClr>
                <a:srgbClr val="5DC2A5"/>
              </a:buClr>
              <a:buFont typeface="Wingdings" panose="05000000000000000000" pitchFamily="2" charset="2"/>
              <a:buChar char="§"/>
              <a:defRPr/>
            </a:pPr>
            <a:r>
              <a:rPr lang="es-ES_tradnl" sz="2800" kern="1500" dirty="0">
                <a:latin typeface="Arial" panose="020B0604020202020204" pitchFamily="34" charset="0"/>
                <a:ea typeface="ＭＳ Ｐゴシック" pitchFamily="-65" charset="-128"/>
                <a:cs typeface="Arial" panose="020B0604020202020204" pitchFamily="34" charset="0"/>
              </a:rPr>
              <a:t>Mantener debidamente actualizada la Información Pública de Oficio en el Sistema IPOMEX, hasta el momento de la entrega-recepción.</a:t>
            </a:r>
          </a:p>
          <a:p>
            <a:pPr marL="0" indent="0" algn="just">
              <a:lnSpc>
                <a:spcPct val="110000"/>
              </a:lnSpc>
              <a:spcBef>
                <a:spcPts val="0"/>
              </a:spcBef>
              <a:buClr>
                <a:srgbClr val="5DC2A5"/>
              </a:buClr>
              <a:buNone/>
              <a:defRPr/>
            </a:pPr>
            <a:endParaRPr lang="es-ES_tradnl" sz="2800" kern="1500" dirty="0">
              <a:latin typeface="Arial" panose="020B0604020202020204" pitchFamily="34" charset="0"/>
              <a:ea typeface="ＭＳ Ｐゴシック" pitchFamily="-65" charset="-128"/>
              <a:cs typeface="Arial" panose="020B0604020202020204" pitchFamily="34" charset="0"/>
            </a:endParaRPr>
          </a:p>
          <a:p>
            <a:pPr algn="just" eaLnBrk="1" hangingPunct="1">
              <a:lnSpc>
                <a:spcPct val="110000"/>
              </a:lnSpc>
              <a:spcBef>
                <a:spcPts val="0"/>
              </a:spcBef>
              <a:buClr>
                <a:srgbClr val="5DC2A5"/>
              </a:buClr>
              <a:defRPr/>
            </a:pPr>
            <a:endParaRPr lang="es-ES_tradnl" sz="2400" kern="1500" dirty="0" smtClean="0">
              <a:ea typeface="ＭＳ Ｐゴシック" pitchFamily="-65" charset="-128"/>
            </a:endParaRPr>
          </a:p>
          <a:p>
            <a:pPr algn="just" eaLnBrk="1" hangingPunct="1">
              <a:spcBef>
                <a:spcPct val="0"/>
              </a:spcBef>
              <a:buClr>
                <a:srgbClr val="5DC2A5"/>
              </a:buClr>
              <a:defRPr/>
            </a:pPr>
            <a:endParaRPr lang="es-ES_tradnl" sz="2400" dirty="0">
              <a:ea typeface="ＭＳ Ｐゴシック" pitchFamily="-65" charset="-128"/>
            </a:endParaRPr>
          </a:p>
          <a:p>
            <a:pPr algn="just" eaLnBrk="1" hangingPunct="1">
              <a:spcBef>
                <a:spcPct val="0"/>
              </a:spcBef>
              <a:buClr>
                <a:srgbClr val="5DC2A5"/>
              </a:buClr>
              <a:defRPr/>
            </a:pPr>
            <a:endParaRPr lang="es-ES_tradnl" sz="2400" dirty="0" smtClean="0">
              <a:ea typeface="ＭＳ Ｐゴシック" pitchFamily="-65" charset="-128"/>
            </a:endParaRPr>
          </a:p>
        </p:txBody>
      </p:sp>
      <p:pic>
        <p:nvPicPr>
          <p:cNvPr id="21509" name="Imagen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235825" y="80963"/>
            <a:ext cx="1584325" cy="97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Imagen 4" descr="PLANTILLA INFOEM interior.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6363" y="0"/>
            <a:ext cx="893127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39" name="Rectangle 3"/>
          <p:cNvSpPr>
            <a:spLocks noGrp="1" noChangeArrowheads="1"/>
          </p:cNvSpPr>
          <p:nvPr>
            <p:ph idx="1"/>
          </p:nvPr>
        </p:nvSpPr>
        <p:spPr>
          <a:xfrm>
            <a:off x="755576" y="1844824"/>
            <a:ext cx="8064574" cy="4248472"/>
          </a:xfrm>
        </p:spPr>
        <p:txBody>
          <a:bodyPr>
            <a:normAutofit fontScale="85000" lnSpcReduction="10000"/>
          </a:bodyPr>
          <a:lstStyle/>
          <a:p>
            <a:pPr algn="just">
              <a:spcBef>
                <a:spcPts val="0"/>
              </a:spcBef>
              <a:buClr>
                <a:srgbClr val="5DC2A5"/>
              </a:buClr>
              <a:buFont typeface="Wingdings" panose="05000000000000000000" pitchFamily="2" charset="2"/>
              <a:buChar char="§"/>
              <a:defRPr/>
            </a:pPr>
            <a:r>
              <a:rPr lang="es-ES_tradnl" sz="2400" kern="1500" dirty="0">
                <a:latin typeface="Arial" panose="020B0604020202020204" pitchFamily="34" charset="0"/>
                <a:ea typeface="ＭＳ Ｐゴシック" pitchFamily="-65" charset="-128"/>
                <a:cs typeface="Arial" panose="020B0604020202020204" pitchFamily="34" charset="0"/>
              </a:rPr>
              <a:t>Atender en tiempo y forma las solicitudes de información publica y las de acceso, rectificación, cancelación y oposición de datos personales, hasta el momento de la entrega-recepción.</a:t>
            </a:r>
          </a:p>
          <a:p>
            <a:pPr algn="just">
              <a:spcBef>
                <a:spcPts val="0"/>
              </a:spcBef>
              <a:buClr>
                <a:srgbClr val="5DC2A5"/>
              </a:buClr>
              <a:buFont typeface="Wingdings" panose="05000000000000000000" pitchFamily="2" charset="2"/>
              <a:buChar char="§"/>
              <a:defRPr/>
            </a:pPr>
            <a:endParaRPr lang="es-ES" sz="2400" kern="1500" dirty="0">
              <a:latin typeface="Arial" panose="020B0604020202020204" pitchFamily="34" charset="0"/>
              <a:ea typeface="ＭＳ Ｐゴシック" pitchFamily="-65" charset="-128"/>
              <a:cs typeface="Arial" panose="020B0604020202020204" pitchFamily="34" charset="0"/>
            </a:endParaRPr>
          </a:p>
          <a:p>
            <a:pPr algn="just">
              <a:spcBef>
                <a:spcPts val="0"/>
              </a:spcBef>
              <a:buClr>
                <a:srgbClr val="5DC2A5"/>
              </a:buClr>
              <a:buFont typeface="Wingdings" panose="05000000000000000000" pitchFamily="2" charset="2"/>
              <a:buChar char="§"/>
              <a:defRPr/>
            </a:pPr>
            <a:endParaRPr lang="es-ES" sz="2400" kern="1500" dirty="0">
              <a:latin typeface="Arial" panose="020B0604020202020204" pitchFamily="34" charset="0"/>
              <a:ea typeface="ＭＳ Ｐゴシック" pitchFamily="-65" charset="-128"/>
              <a:cs typeface="Arial" panose="020B0604020202020204" pitchFamily="34" charset="0"/>
            </a:endParaRPr>
          </a:p>
          <a:p>
            <a:pPr algn="just">
              <a:spcBef>
                <a:spcPts val="0"/>
              </a:spcBef>
              <a:buClr>
                <a:srgbClr val="5DC2A5"/>
              </a:buClr>
              <a:buFont typeface="Wingdings" panose="05000000000000000000" pitchFamily="2" charset="2"/>
              <a:buChar char="§"/>
              <a:defRPr/>
            </a:pPr>
            <a:r>
              <a:rPr lang="es-ES" sz="2400" kern="1500" dirty="0">
                <a:latin typeface="Arial" panose="020B0604020202020204" pitchFamily="34" charset="0"/>
                <a:ea typeface="ＭＳ Ｐゴシック" pitchFamily="-65" charset="-128"/>
                <a:cs typeface="Arial" panose="020B0604020202020204" pitchFamily="34" charset="0"/>
              </a:rPr>
              <a:t>Cumplir en tiempo y forma las resoluciones del Pleno del </a:t>
            </a:r>
            <a:r>
              <a:rPr lang="es-ES" sz="2400" kern="1500" dirty="0" err="1">
                <a:latin typeface="Arial" panose="020B0604020202020204" pitchFamily="34" charset="0"/>
                <a:ea typeface="ＭＳ Ｐゴシック" pitchFamily="-65" charset="-128"/>
                <a:cs typeface="Arial" panose="020B0604020202020204" pitchFamily="34" charset="0"/>
              </a:rPr>
              <a:t>Infoem</a:t>
            </a:r>
            <a:r>
              <a:rPr lang="es-ES" sz="2400" kern="1500" dirty="0">
                <a:latin typeface="Arial" panose="020B0604020202020204" pitchFamily="34" charset="0"/>
                <a:ea typeface="ＭＳ Ｐゴシック" pitchFamily="-65" charset="-128"/>
                <a:cs typeface="Arial" panose="020B0604020202020204" pitchFamily="34" charset="0"/>
              </a:rPr>
              <a:t> hasta el momento de la entrega-recepción.</a:t>
            </a:r>
          </a:p>
          <a:p>
            <a:pPr algn="just">
              <a:spcBef>
                <a:spcPts val="0"/>
              </a:spcBef>
              <a:buClr>
                <a:srgbClr val="5DC2A5"/>
              </a:buClr>
              <a:buFont typeface="Wingdings" panose="05000000000000000000" pitchFamily="2" charset="2"/>
              <a:buChar char="§"/>
              <a:defRPr/>
            </a:pPr>
            <a:endParaRPr lang="es-ES" sz="2400" kern="1500" dirty="0">
              <a:latin typeface="Arial" panose="020B0604020202020204" pitchFamily="34" charset="0"/>
              <a:ea typeface="ＭＳ Ｐゴシック" pitchFamily="-65" charset="-128"/>
              <a:cs typeface="Arial" panose="020B0604020202020204" pitchFamily="34" charset="0"/>
            </a:endParaRPr>
          </a:p>
          <a:p>
            <a:pPr algn="just">
              <a:spcBef>
                <a:spcPts val="0"/>
              </a:spcBef>
              <a:buClr>
                <a:srgbClr val="5DC2A5"/>
              </a:buClr>
              <a:buFont typeface="Wingdings" panose="05000000000000000000" pitchFamily="2" charset="2"/>
              <a:buChar char="§"/>
              <a:defRPr/>
            </a:pPr>
            <a:r>
              <a:rPr lang="es-ES" sz="2400" kern="1500" dirty="0">
                <a:latin typeface="Arial" panose="020B0604020202020204" pitchFamily="34" charset="0"/>
                <a:ea typeface="ＭＳ Ｐゴシック" pitchFamily="-65" charset="-128"/>
                <a:cs typeface="Arial" panose="020B0604020202020204" pitchFamily="34" charset="0"/>
              </a:rPr>
              <a:t>Entregar un listado del estado que guardan los asuntos pendientes y solicitudes de información y recursos de revisión en trámite.</a:t>
            </a:r>
          </a:p>
          <a:p>
            <a:pPr algn="just">
              <a:spcBef>
                <a:spcPts val="0"/>
              </a:spcBef>
              <a:buClr>
                <a:srgbClr val="5DC2A5"/>
              </a:buClr>
              <a:buFont typeface="Wingdings" panose="05000000000000000000" pitchFamily="2" charset="2"/>
              <a:buChar char="§"/>
              <a:defRPr/>
            </a:pPr>
            <a:endParaRPr lang="es-ES" sz="2400" kern="1500" dirty="0">
              <a:latin typeface="Arial" panose="020B0604020202020204" pitchFamily="34" charset="0"/>
              <a:ea typeface="ＭＳ Ｐゴシック" pitchFamily="-65" charset="-128"/>
              <a:cs typeface="Arial" panose="020B0604020202020204" pitchFamily="34" charset="0"/>
            </a:endParaRPr>
          </a:p>
          <a:p>
            <a:pPr algn="just">
              <a:spcBef>
                <a:spcPts val="0"/>
              </a:spcBef>
              <a:buClr>
                <a:srgbClr val="5DC2A5"/>
              </a:buClr>
              <a:buFont typeface="Wingdings" panose="05000000000000000000" pitchFamily="2" charset="2"/>
              <a:buChar char="§"/>
              <a:defRPr/>
            </a:pPr>
            <a:r>
              <a:rPr lang="es-ES" sz="2400" kern="1500" dirty="0">
                <a:latin typeface="Arial" panose="020B0604020202020204" pitchFamily="34" charset="0"/>
                <a:ea typeface="ＭＳ Ｐゴシック" pitchFamily="-65" charset="-128"/>
                <a:cs typeface="Arial" panose="020B0604020202020204" pitchFamily="34" charset="0"/>
              </a:rPr>
              <a:t>Hacer entrega de toda la documentación relacionada con la Unidad de Información y la generada por el Comité de Información.</a:t>
            </a:r>
          </a:p>
          <a:p>
            <a:pPr algn="just" eaLnBrk="1" hangingPunct="1">
              <a:lnSpc>
                <a:spcPct val="80000"/>
              </a:lnSpc>
              <a:spcBef>
                <a:spcPct val="0"/>
              </a:spcBef>
              <a:buClr>
                <a:srgbClr val="5DC2A5"/>
              </a:buClr>
              <a:defRPr/>
            </a:pPr>
            <a:endParaRPr lang="es-ES" sz="2400" dirty="0">
              <a:effectLst>
                <a:outerShdw blurRad="38100" dist="38100" dir="2700000" algn="tl">
                  <a:srgbClr val="C0C0C0"/>
                </a:outerShdw>
              </a:effectLst>
              <a:ea typeface="ＭＳ Ｐゴシック" pitchFamily="-65" charset="-128"/>
            </a:endParaRPr>
          </a:p>
          <a:p>
            <a:pPr algn="just" eaLnBrk="1" hangingPunct="1">
              <a:lnSpc>
                <a:spcPct val="80000"/>
              </a:lnSpc>
              <a:spcBef>
                <a:spcPct val="0"/>
              </a:spcBef>
              <a:buClr>
                <a:srgbClr val="5DC2A5"/>
              </a:buClr>
              <a:defRPr/>
            </a:pPr>
            <a:endParaRPr lang="es-ES" sz="2400" dirty="0" smtClean="0">
              <a:effectLst>
                <a:outerShdw blurRad="38100" dist="38100" dir="2700000" algn="tl">
                  <a:srgbClr val="C0C0C0"/>
                </a:outerShdw>
              </a:effectLst>
              <a:ea typeface="ＭＳ Ｐゴシック" pitchFamily="-65" charset="-128"/>
            </a:endParaRPr>
          </a:p>
          <a:p>
            <a:pPr marL="514350" indent="-514350" algn="just" eaLnBrk="1" hangingPunct="1">
              <a:lnSpc>
                <a:spcPct val="80000"/>
              </a:lnSpc>
              <a:spcBef>
                <a:spcPct val="0"/>
              </a:spcBef>
              <a:buClr>
                <a:srgbClr val="5DC2A5"/>
              </a:buClr>
              <a:buFontTx/>
              <a:buAutoNum type="arabicPeriod"/>
              <a:defRPr/>
            </a:pPr>
            <a:endParaRPr lang="es-ES" sz="1800" dirty="0" smtClean="0">
              <a:effectLst>
                <a:outerShdw blurRad="38100" dist="38100" dir="2700000" algn="tl">
                  <a:srgbClr val="C0C0C0"/>
                </a:outerShdw>
              </a:effectLst>
              <a:ea typeface="ＭＳ Ｐゴシック" pitchFamily="-65" charset="-128"/>
            </a:endParaRPr>
          </a:p>
          <a:p>
            <a:pPr marL="0" indent="0" algn="just" eaLnBrk="1" hangingPunct="1">
              <a:lnSpc>
                <a:spcPct val="80000"/>
              </a:lnSpc>
              <a:spcBef>
                <a:spcPct val="0"/>
              </a:spcBef>
              <a:buClr>
                <a:srgbClr val="5DC2A5"/>
              </a:buClr>
              <a:buFontTx/>
              <a:buNone/>
              <a:defRPr/>
            </a:pPr>
            <a:endParaRPr lang="es-ES" sz="1800" dirty="0" smtClean="0">
              <a:effectLst>
                <a:outerShdw blurRad="38100" dist="38100" dir="2700000" algn="tl">
                  <a:srgbClr val="C0C0C0"/>
                </a:outerShdw>
              </a:effectLst>
              <a:ea typeface="ＭＳ Ｐゴシック" pitchFamily="-65" charset="-128"/>
            </a:endParaRPr>
          </a:p>
        </p:txBody>
      </p:sp>
      <p:pic>
        <p:nvPicPr>
          <p:cNvPr id="23557" name="Imagen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235825" y="80963"/>
            <a:ext cx="1584325" cy="97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Imagen 4" descr="PLANTILLA INFOEM interior.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1600" y="0"/>
            <a:ext cx="893127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79" name="Rectangle 2"/>
          <p:cNvSpPr>
            <a:spLocks noGrp="1" noChangeArrowheads="1"/>
          </p:cNvSpPr>
          <p:nvPr>
            <p:ph type="title"/>
          </p:nvPr>
        </p:nvSpPr>
        <p:spPr>
          <a:xfrm>
            <a:off x="714375" y="1357313"/>
            <a:ext cx="7705725" cy="4592637"/>
          </a:xfrm>
        </p:spPr>
        <p:txBody>
          <a:bodyPr/>
          <a:lstStyle/>
          <a:p>
            <a:pPr eaLnBrk="1" hangingPunct="1"/>
            <a:r>
              <a:rPr lang="es-ES_tradnl" altLang="es-MX" b="1" smtClean="0">
                <a:solidFill>
                  <a:schemeClr val="tx1"/>
                </a:solidFill>
                <a:ea typeface="ＭＳ Ｐゴシック" panose="020B0600070205080204" pitchFamily="34" charset="-128"/>
              </a:rPr>
              <a:t>Obligaciones de los Servidores Públicos Habilitados en el proceso de entrega-recepción</a:t>
            </a:r>
            <a:endParaRPr lang="es-ES" altLang="es-MX" b="1" smtClean="0">
              <a:solidFill>
                <a:schemeClr val="tx1"/>
              </a:solidFill>
              <a:ea typeface="ＭＳ Ｐゴシック" panose="020B0600070205080204" pitchFamily="34" charset="-128"/>
            </a:endParaRPr>
          </a:p>
        </p:txBody>
      </p:sp>
      <p:pic>
        <p:nvPicPr>
          <p:cNvPr id="24580" name="Imagen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235825" y="80963"/>
            <a:ext cx="1584325" cy="97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Imagen 4" descr="PLANTILLA INFOEM interior.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1600" y="0"/>
            <a:ext cx="893127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603" name="Rectangle 2"/>
          <p:cNvSpPr>
            <a:spLocks noGrp="1" noChangeArrowheads="1"/>
          </p:cNvSpPr>
          <p:nvPr>
            <p:ph type="title"/>
          </p:nvPr>
        </p:nvSpPr>
        <p:spPr>
          <a:xfrm>
            <a:off x="714375" y="1357313"/>
            <a:ext cx="7705725" cy="1143000"/>
          </a:xfrm>
        </p:spPr>
        <p:txBody>
          <a:bodyPr>
            <a:normAutofit fontScale="90000"/>
          </a:bodyPr>
          <a:lstStyle/>
          <a:p>
            <a:pPr eaLnBrk="1" hangingPunct="1"/>
            <a:r>
              <a:rPr lang="es-ES_tradnl" altLang="es-MX" sz="4000" b="1" smtClean="0">
                <a:solidFill>
                  <a:schemeClr val="tx1"/>
                </a:solidFill>
                <a:ea typeface="ＭＳ Ｐゴシック" panose="020B0600070205080204" pitchFamily="34" charset="-128"/>
              </a:rPr>
              <a:t>Servidores Públicos Habilitados</a:t>
            </a:r>
            <a:endParaRPr lang="es-ES" altLang="es-MX" sz="4000" b="1" smtClean="0">
              <a:solidFill>
                <a:schemeClr val="tx1"/>
              </a:solidFill>
              <a:ea typeface="ＭＳ Ｐゴシック" panose="020B0600070205080204" pitchFamily="34" charset="-128"/>
            </a:endParaRPr>
          </a:p>
        </p:txBody>
      </p:sp>
      <p:sp>
        <p:nvSpPr>
          <p:cNvPr id="12291" name="Rectangle 3"/>
          <p:cNvSpPr>
            <a:spLocks noGrp="1" noChangeArrowheads="1"/>
          </p:cNvSpPr>
          <p:nvPr>
            <p:ph idx="1"/>
          </p:nvPr>
        </p:nvSpPr>
        <p:spPr>
          <a:xfrm>
            <a:off x="458788" y="2500313"/>
            <a:ext cx="8215312" cy="3808412"/>
          </a:xfrm>
        </p:spPr>
        <p:txBody>
          <a:bodyPr>
            <a:normAutofit/>
          </a:bodyPr>
          <a:lstStyle/>
          <a:p>
            <a:pPr algn="just" eaLnBrk="1" hangingPunct="1">
              <a:buClr>
                <a:srgbClr val="5DC2A5"/>
              </a:buClr>
              <a:defRPr/>
            </a:pPr>
            <a:endParaRPr lang="es-ES_tradnl" sz="2400" dirty="0" smtClean="0">
              <a:effectLst>
                <a:outerShdw blurRad="38100" dist="38100" dir="2700000" algn="tl">
                  <a:srgbClr val="C0C0C0"/>
                </a:outerShdw>
              </a:effectLst>
              <a:ea typeface="ＭＳ Ｐゴシック" pitchFamily="-65" charset="-128"/>
            </a:endParaRPr>
          </a:p>
          <a:p>
            <a:pPr algn="just" eaLnBrk="1" hangingPunct="1">
              <a:buClr>
                <a:srgbClr val="5DC2A5"/>
              </a:buClr>
              <a:defRPr/>
            </a:pPr>
            <a:r>
              <a:rPr lang="es-ES_tradnl" sz="2400" dirty="0" smtClean="0">
                <a:ea typeface="ＭＳ Ｐゴシック" pitchFamily="-65" charset="-128"/>
              </a:rPr>
              <a:t>Entregar en sobre cerrado la clave y contraseña de acceso del Sistema de Acceso a la Información Mexiquense (SAIMEX).</a:t>
            </a:r>
            <a:endParaRPr lang="es-ES_tradnl" sz="2400" dirty="0">
              <a:ea typeface="ＭＳ Ｐゴシック" pitchFamily="-65" charset="-128"/>
            </a:endParaRPr>
          </a:p>
          <a:p>
            <a:pPr marL="0" indent="0" algn="just" eaLnBrk="1" hangingPunct="1">
              <a:buClr>
                <a:srgbClr val="5DC2A5"/>
              </a:buClr>
              <a:buFontTx/>
              <a:buNone/>
              <a:defRPr/>
            </a:pPr>
            <a:endParaRPr lang="es-ES_tradnl" sz="2400" dirty="0" smtClean="0">
              <a:ea typeface="ＭＳ Ｐゴシック" pitchFamily="-65" charset="-128"/>
            </a:endParaRPr>
          </a:p>
          <a:p>
            <a:pPr algn="just" eaLnBrk="1" hangingPunct="1">
              <a:spcBef>
                <a:spcPct val="0"/>
              </a:spcBef>
              <a:buClr>
                <a:srgbClr val="5DC2A5"/>
              </a:buClr>
              <a:defRPr/>
            </a:pPr>
            <a:r>
              <a:rPr lang="es-ES_tradnl" sz="2400" dirty="0" smtClean="0">
                <a:ea typeface="ＭＳ Ｐゴシック" pitchFamily="-65" charset="-128"/>
              </a:rPr>
              <a:t>Entregar en sobre cerrado la clave y contraseña de acceso del Sistema de Información Pública de Oficio (IPOMEX).</a:t>
            </a:r>
          </a:p>
          <a:p>
            <a:pPr marL="0" indent="0" eaLnBrk="1" hangingPunct="1">
              <a:spcBef>
                <a:spcPct val="0"/>
              </a:spcBef>
              <a:buClr>
                <a:srgbClr val="5DC2A5"/>
              </a:buClr>
              <a:buFontTx/>
              <a:buNone/>
              <a:defRPr/>
            </a:pPr>
            <a:endParaRPr lang="es-ES_tradnl" sz="2400" dirty="0" smtClean="0">
              <a:effectLst>
                <a:outerShdw blurRad="38100" dist="38100" dir="2700000" algn="tl">
                  <a:srgbClr val="C0C0C0"/>
                </a:outerShdw>
              </a:effectLst>
              <a:ea typeface="ＭＳ Ｐゴシック" pitchFamily="-65" charset="-128"/>
            </a:endParaRPr>
          </a:p>
        </p:txBody>
      </p:sp>
      <p:pic>
        <p:nvPicPr>
          <p:cNvPr id="25605" name="Imagen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235825" y="80963"/>
            <a:ext cx="1584325" cy="97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Imagen 4" descr="PLANTILLA INFOEM interior.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6363" y="0"/>
            <a:ext cx="893127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627" name="Rectangle 2"/>
          <p:cNvSpPr>
            <a:spLocks noGrp="1" noChangeArrowheads="1"/>
          </p:cNvSpPr>
          <p:nvPr>
            <p:ph type="title"/>
          </p:nvPr>
        </p:nvSpPr>
        <p:spPr>
          <a:xfrm>
            <a:off x="714375" y="1214438"/>
            <a:ext cx="7705725" cy="1206500"/>
          </a:xfrm>
        </p:spPr>
        <p:txBody>
          <a:bodyPr/>
          <a:lstStyle/>
          <a:p>
            <a:pPr eaLnBrk="1" hangingPunct="1"/>
            <a:r>
              <a:rPr lang="es-ES_tradnl" altLang="es-MX" sz="4000" b="1" smtClean="0">
                <a:solidFill>
                  <a:schemeClr val="tx1"/>
                </a:solidFill>
                <a:ea typeface="ＭＳ Ｐゴシック" panose="020B0600070205080204" pitchFamily="34" charset="-128"/>
              </a:rPr>
              <a:t>Servidores Públicos Habilitados</a:t>
            </a:r>
            <a:endParaRPr lang="es-ES" altLang="es-MX" sz="4000" b="1" smtClean="0">
              <a:solidFill>
                <a:schemeClr val="tx1"/>
              </a:solidFill>
              <a:ea typeface="ＭＳ Ｐゴシック" panose="020B0600070205080204" pitchFamily="34" charset="-128"/>
            </a:endParaRPr>
          </a:p>
        </p:txBody>
      </p:sp>
      <p:sp>
        <p:nvSpPr>
          <p:cNvPr id="13315" name="Rectangle 3"/>
          <p:cNvSpPr>
            <a:spLocks noGrp="1" noChangeArrowheads="1"/>
          </p:cNvSpPr>
          <p:nvPr>
            <p:ph idx="1"/>
          </p:nvPr>
        </p:nvSpPr>
        <p:spPr>
          <a:xfrm>
            <a:off x="357188" y="2420938"/>
            <a:ext cx="8501062" cy="4176712"/>
          </a:xfrm>
        </p:spPr>
        <p:txBody>
          <a:bodyPr/>
          <a:lstStyle/>
          <a:p>
            <a:pPr algn="just" eaLnBrk="1" hangingPunct="1">
              <a:lnSpc>
                <a:spcPct val="80000"/>
              </a:lnSpc>
              <a:buClr>
                <a:srgbClr val="5DC2A5"/>
              </a:buClr>
              <a:defRPr/>
            </a:pPr>
            <a:endParaRPr lang="es-ES_tradnl" sz="2600" dirty="0" smtClean="0">
              <a:effectLst>
                <a:outerShdw blurRad="38100" dist="38100" dir="2700000" algn="tl">
                  <a:srgbClr val="C0C0C0"/>
                </a:outerShdw>
              </a:effectLst>
              <a:ea typeface="ＭＳ Ｐゴシック" pitchFamily="-65" charset="-128"/>
            </a:endParaRPr>
          </a:p>
          <a:p>
            <a:pPr algn="just" eaLnBrk="1" hangingPunct="1">
              <a:lnSpc>
                <a:spcPct val="80000"/>
              </a:lnSpc>
              <a:buClr>
                <a:srgbClr val="5DC2A5"/>
              </a:buClr>
              <a:defRPr/>
            </a:pPr>
            <a:r>
              <a:rPr lang="es-ES_tradnl" sz="2400" dirty="0" smtClean="0">
                <a:latin typeface="Arial" panose="020B0604020202020204" pitchFamily="34" charset="0"/>
                <a:ea typeface="ＭＳ Ｐゴシック" pitchFamily="-65" charset="-128"/>
                <a:cs typeface="Arial" panose="020B0604020202020204" pitchFamily="34" charset="0"/>
              </a:rPr>
              <a:t>Atender a los requerimientos de la Unidad de Información, sobre la actualización de la Información Pública de Oficio en el Sistema IPOMEX, hasta el momento de la entrega-recepción.</a:t>
            </a:r>
          </a:p>
          <a:p>
            <a:pPr marL="0" indent="0" algn="just" eaLnBrk="1" hangingPunct="1">
              <a:lnSpc>
                <a:spcPct val="80000"/>
              </a:lnSpc>
              <a:buClr>
                <a:srgbClr val="5DC2A5"/>
              </a:buClr>
              <a:buFontTx/>
              <a:buNone/>
              <a:defRPr/>
            </a:pPr>
            <a:endParaRPr lang="es-ES_tradnl" sz="2400" dirty="0" smtClean="0">
              <a:latin typeface="Arial" panose="020B0604020202020204" pitchFamily="34" charset="0"/>
              <a:ea typeface="ＭＳ Ｐゴシック" pitchFamily="-65" charset="-128"/>
              <a:cs typeface="Arial" panose="020B0604020202020204" pitchFamily="34" charset="0"/>
            </a:endParaRPr>
          </a:p>
          <a:p>
            <a:pPr algn="just" eaLnBrk="1" hangingPunct="1">
              <a:lnSpc>
                <a:spcPct val="80000"/>
              </a:lnSpc>
              <a:buClr>
                <a:srgbClr val="5DC2A5"/>
              </a:buClr>
              <a:defRPr/>
            </a:pPr>
            <a:r>
              <a:rPr lang="es-ES_tradnl" sz="2400" dirty="0" smtClean="0">
                <a:latin typeface="Arial" panose="020B0604020202020204" pitchFamily="34" charset="0"/>
                <a:ea typeface="ＭＳ Ｐゴシック" pitchFamily="-65" charset="-128"/>
                <a:cs typeface="Arial" panose="020B0604020202020204" pitchFamily="34" charset="0"/>
              </a:rPr>
              <a:t>Atender en tiempo y forma los requerimientos de la Unidad de Información, respecto de las solicitudes de información publica, y de las de acceso, rectificación, cancelación y oposición de datos personales, hasta el momento de la entrega-recepción.</a:t>
            </a:r>
          </a:p>
        </p:txBody>
      </p:sp>
      <p:pic>
        <p:nvPicPr>
          <p:cNvPr id="26629" name="Imagen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235825" y="80963"/>
            <a:ext cx="1584325" cy="97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50" name="Imagen 4" descr="PLANTILLA INFOEM interior.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6363" y="0"/>
            <a:ext cx="893127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651" name="Rectangle 2"/>
          <p:cNvSpPr>
            <a:spLocks noGrp="1" noChangeArrowheads="1"/>
          </p:cNvSpPr>
          <p:nvPr>
            <p:ph type="title"/>
          </p:nvPr>
        </p:nvSpPr>
        <p:spPr>
          <a:xfrm>
            <a:off x="785813" y="1214438"/>
            <a:ext cx="7705725" cy="1143000"/>
          </a:xfrm>
        </p:spPr>
        <p:txBody>
          <a:bodyPr>
            <a:normAutofit fontScale="90000"/>
          </a:bodyPr>
          <a:lstStyle/>
          <a:p>
            <a:pPr eaLnBrk="1" hangingPunct="1"/>
            <a:r>
              <a:rPr lang="es-MX" altLang="es-MX" sz="4000" b="1" smtClean="0">
                <a:solidFill>
                  <a:schemeClr val="tx1"/>
                </a:solidFill>
                <a:ea typeface="ＭＳ Ｐゴシック" panose="020B0600070205080204" pitchFamily="34" charset="-128"/>
              </a:rPr>
              <a:t>Servidores Públicos Habilitados</a:t>
            </a:r>
            <a:endParaRPr lang="es-ES" altLang="es-MX" sz="4000" b="1" smtClean="0">
              <a:solidFill>
                <a:schemeClr val="tx1"/>
              </a:solidFill>
              <a:ea typeface="ＭＳ Ｐゴシック" panose="020B0600070205080204" pitchFamily="34" charset="-128"/>
            </a:endParaRPr>
          </a:p>
        </p:txBody>
      </p:sp>
      <p:sp>
        <p:nvSpPr>
          <p:cNvPr id="14339" name="Rectangle 3"/>
          <p:cNvSpPr>
            <a:spLocks noGrp="1" noChangeArrowheads="1"/>
          </p:cNvSpPr>
          <p:nvPr>
            <p:ph idx="1"/>
          </p:nvPr>
        </p:nvSpPr>
        <p:spPr>
          <a:xfrm>
            <a:off x="285750" y="2500313"/>
            <a:ext cx="8501063" cy="3960812"/>
          </a:xfrm>
        </p:spPr>
        <p:txBody>
          <a:bodyPr/>
          <a:lstStyle/>
          <a:p>
            <a:pPr algn="just" eaLnBrk="1" hangingPunct="1">
              <a:lnSpc>
                <a:spcPct val="80000"/>
              </a:lnSpc>
              <a:spcBef>
                <a:spcPct val="0"/>
              </a:spcBef>
              <a:buClr>
                <a:srgbClr val="5DC2A5"/>
              </a:buClr>
              <a:defRPr/>
            </a:pPr>
            <a:r>
              <a:rPr lang="es-ES" sz="2400" dirty="0" smtClean="0">
                <a:latin typeface="Arial" panose="020B0604020202020204" pitchFamily="34" charset="0"/>
                <a:ea typeface="ＭＳ Ｐゴシック" pitchFamily="-65" charset="-128"/>
                <a:cs typeface="Arial" panose="020B0604020202020204" pitchFamily="34" charset="0"/>
              </a:rPr>
              <a:t>Cumplir en tiempo y forma los requerimientos de la Unidad de Información, respecto de las resoluciones del Pleno del </a:t>
            </a:r>
            <a:r>
              <a:rPr lang="es-ES" sz="2400" dirty="0" err="1" smtClean="0">
                <a:latin typeface="Arial" panose="020B0604020202020204" pitchFamily="34" charset="0"/>
                <a:ea typeface="ＭＳ Ｐゴシック" pitchFamily="-65" charset="-128"/>
                <a:cs typeface="Arial" panose="020B0604020202020204" pitchFamily="34" charset="0"/>
              </a:rPr>
              <a:t>Infoem</a:t>
            </a:r>
            <a:r>
              <a:rPr lang="es-ES" sz="2400" dirty="0" smtClean="0">
                <a:latin typeface="Arial" panose="020B0604020202020204" pitchFamily="34" charset="0"/>
                <a:ea typeface="ＭＳ Ｐゴシック" pitchFamily="-65" charset="-128"/>
                <a:cs typeface="Arial" panose="020B0604020202020204" pitchFamily="34" charset="0"/>
              </a:rPr>
              <a:t> hasta el momento de la entrega-recepción.</a:t>
            </a:r>
          </a:p>
          <a:p>
            <a:pPr algn="just" eaLnBrk="1" hangingPunct="1">
              <a:lnSpc>
                <a:spcPct val="80000"/>
              </a:lnSpc>
              <a:spcBef>
                <a:spcPct val="0"/>
              </a:spcBef>
              <a:buClr>
                <a:srgbClr val="5DC2A5"/>
              </a:buClr>
              <a:defRPr/>
            </a:pPr>
            <a:endParaRPr lang="es-ES" sz="2400" dirty="0">
              <a:latin typeface="Arial" panose="020B0604020202020204" pitchFamily="34" charset="0"/>
              <a:ea typeface="ＭＳ Ｐゴシック" pitchFamily="-65" charset="-128"/>
              <a:cs typeface="Arial" panose="020B0604020202020204" pitchFamily="34" charset="0"/>
            </a:endParaRPr>
          </a:p>
          <a:p>
            <a:pPr algn="just" eaLnBrk="1" hangingPunct="1">
              <a:lnSpc>
                <a:spcPct val="80000"/>
              </a:lnSpc>
              <a:spcBef>
                <a:spcPct val="0"/>
              </a:spcBef>
              <a:buClr>
                <a:srgbClr val="5DC2A5"/>
              </a:buClr>
              <a:defRPr/>
            </a:pPr>
            <a:r>
              <a:rPr lang="es-ES" sz="2400" dirty="0" smtClean="0">
                <a:latin typeface="Arial" panose="020B0604020202020204" pitchFamily="34" charset="0"/>
                <a:ea typeface="ＭＳ Ｐゴシック" pitchFamily="-65" charset="-128"/>
                <a:cs typeface="Arial" panose="020B0604020202020204" pitchFamily="34" charset="0"/>
              </a:rPr>
              <a:t>Entregar un listado del estado que guardan los asuntos pendientes y en trámite.</a:t>
            </a:r>
          </a:p>
          <a:p>
            <a:pPr algn="just" eaLnBrk="1" hangingPunct="1">
              <a:lnSpc>
                <a:spcPct val="80000"/>
              </a:lnSpc>
              <a:spcBef>
                <a:spcPct val="0"/>
              </a:spcBef>
              <a:buClr>
                <a:srgbClr val="5DC2A5"/>
              </a:buClr>
              <a:defRPr/>
            </a:pPr>
            <a:endParaRPr lang="es-ES" sz="2400" dirty="0">
              <a:latin typeface="Arial" panose="020B0604020202020204" pitchFamily="34" charset="0"/>
              <a:ea typeface="ＭＳ Ｐゴシック" pitchFamily="-65" charset="-128"/>
              <a:cs typeface="Arial" panose="020B0604020202020204" pitchFamily="34" charset="0"/>
            </a:endParaRPr>
          </a:p>
          <a:p>
            <a:pPr algn="just" eaLnBrk="1" hangingPunct="1">
              <a:lnSpc>
                <a:spcPct val="80000"/>
              </a:lnSpc>
              <a:spcBef>
                <a:spcPct val="0"/>
              </a:spcBef>
              <a:buClr>
                <a:srgbClr val="5DC2A5"/>
              </a:buClr>
              <a:defRPr/>
            </a:pPr>
            <a:r>
              <a:rPr lang="es-ES" sz="2400" dirty="0" smtClean="0">
                <a:latin typeface="Arial" panose="020B0604020202020204" pitchFamily="34" charset="0"/>
                <a:ea typeface="ＭＳ Ｐゴシック" pitchFamily="-65" charset="-128"/>
                <a:cs typeface="Arial" panose="020B0604020202020204" pitchFamily="34" charset="0"/>
              </a:rPr>
              <a:t>Hacer entrega de toda la documentación generada en cumplimiento de sus obligaciones de transparencia.</a:t>
            </a:r>
            <a:endParaRPr lang="es-ES" sz="2400" dirty="0">
              <a:latin typeface="Arial" panose="020B0604020202020204" pitchFamily="34" charset="0"/>
              <a:ea typeface="ＭＳ Ｐゴシック" pitchFamily="-65" charset="-128"/>
              <a:cs typeface="Arial" panose="020B0604020202020204" pitchFamily="34" charset="0"/>
            </a:endParaRPr>
          </a:p>
          <a:p>
            <a:pPr marL="0" indent="0" algn="just" eaLnBrk="1" hangingPunct="1">
              <a:lnSpc>
                <a:spcPct val="80000"/>
              </a:lnSpc>
              <a:spcBef>
                <a:spcPct val="0"/>
              </a:spcBef>
              <a:buClr>
                <a:srgbClr val="5DC2A5"/>
              </a:buClr>
              <a:buFontTx/>
              <a:buNone/>
              <a:defRPr/>
            </a:pPr>
            <a:endParaRPr lang="es-ES" sz="2400" dirty="0" smtClean="0">
              <a:effectLst>
                <a:outerShdw blurRad="38100" dist="38100" dir="2700000" algn="tl">
                  <a:srgbClr val="C0C0C0"/>
                </a:outerShdw>
              </a:effectLst>
              <a:ea typeface="ＭＳ Ｐゴシック" pitchFamily="-65" charset="-128"/>
            </a:endParaRPr>
          </a:p>
          <a:p>
            <a:pPr marL="514350" indent="-514350" algn="just" eaLnBrk="1" hangingPunct="1">
              <a:lnSpc>
                <a:spcPct val="80000"/>
              </a:lnSpc>
              <a:spcBef>
                <a:spcPct val="0"/>
              </a:spcBef>
              <a:buClr>
                <a:srgbClr val="5DC2A5"/>
              </a:buClr>
              <a:buFontTx/>
              <a:buAutoNum type="arabicPeriod"/>
              <a:defRPr/>
            </a:pPr>
            <a:endParaRPr lang="es-ES" sz="1800" dirty="0" smtClean="0">
              <a:effectLst>
                <a:outerShdw blurRad="38100" dist="38100" dir="2700000" algn="tl">
                  <a:srgbClr val="C0C0C0"/>
                </a:outerShdw>
              </a:effectLst>
              <a:ea typeface="ＭＳ Ｐゴシック" pitchFamily="-65" charset="-128"/>
            </a:endParaRPr>
          </a:p>
          <a:p>
            <a:pPr marL="0" indent="0" algn="just" eaLnBrk="1" hangingPunct="1">
              <a:lnSpc>
                <a:spcPct val="80000"/>
              </a:lnSpc>
              <a:spcBef>
                <a:spcPct val="0"/>
              </a:spcBef>
              <a:buClr>
                <a:srgbClr val="5DC2A5"/>
              </a:buClr>
              <a:buFontTx/>
              <a:buNone/>
              <a:defRPr/>
            </a:pPr>
            <a:endParaRPr lang="es-ES" sz="1800" dirty="0" smtClean="0">
              <a:effectLst>
                <a:outerShdw blurRad="38100" dist="38100" dir="2700000" algn="tl">
                  <a:srgbClr val="C0C0C0"/>
                </a:outerShdw>
              </a:effectLst>
              <a:ea typeface="ＭＳ Ｐゴシック" pitchFamily="-65" charset="-128"/>
            </a:endParaRPr>
          </a:p>
        </p:txBody>
      </p:sp>
      <p:pic>
        <p:nvPicPr>
          <p:cNvPr id="27653" name="Imagen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235825" y="80963"/>
            <a:ext cx="1584325" cy="97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4" name="Imagen 4" descr="PLANTILLA INFOEM interior.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1600" y="0"/>
            <a:ext cx="893127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675" name="Rectangle 2"/>
          <p:cNvSpPr>
            <a:spLocks noGrp="1" noChangeArrowheads="1"/>
          </p:cNvSpPr>
          <p:nvPr>
            <p:ph type="title"/>
          </p:nvPr>
        </p:nvSpPr>
        <p:spPr>
          <a:xfrm>
            <a:off x="714375" y="1357313"/>
            <a:ext cx="7705725" cy="4592637"/>
          </a:xfrm>
        </p:spPr>
        <p:txBody>
          <a:bodyPr/>
          <a:lstStyle/>
          <a:p>
            <a:pPr eaLnBrk="1" hangingPunct="1"/>
            <a:r>
              <a:rPr lang="es-MX" altLang="es-MX" sz="5400" b="1" smtClean="0">
                <a:solidFill>
                  <a:schemeClr val="tx1"/>
                </a:solidFill>
                <a:ea typeface="ＭＳ Ｐゴシック" panose="020B0600070205080204" pitchFamily="34" charset="-128"/>
              </a:rPr>
              <a:t>Administración y Custodia de los archivos de información pública</a:t>
            </a:r>
            <a:endParaRPr lang="es-ES" altLang="es-MX" sz="5400" b="1" smtClean="0">
              <a:solidFill>
                <a:schemeClr val="tx1"/>
              </a:solidFill>
              <a:ea typeface="ＭＳ Ｐゴシック" panose="020B0600070205080204" pitchFamily="34" charset="-128"/>
            </a:endParaRPr>
          </a:p>
        </p:txBody>
      </p:sp>
      <p:pic>
        <p:nvPicPr>
          <p:cNvPr id="28676" name="Imagen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235825" y="80963"/>
            <a:ext cx="1584325" cy="97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698" name="Imagen 4" descr="PLANTILLA INFOEM interior.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6363" y="0"/>
            <a:ext cx="893127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9699" name="1 Título"/>
          <p:cNvSpPr>
            <a:spLocks noGrp="1"/>
          </p:cNvSpPr>
          <p:nvPr>
            <p:ph type="title"/>
          </p:nvPr>
        </p:nvSpPr>
        <p:spPr>
          <a:xfrm>
            <a:off x="285750" y="1285875"/>
            <a:ext cx="8515350" cy="785813"/>
          </a:xfrm>
        </p:spPr>
        <p:txBody>
          <a:bodyPr/>
          <a:lstStyle/>
          <a:p>
            <a:r>
              <a:rPr lang="es-MX" altLang="es-MX" sz="4200" b="1" smtClean="0">
                <a:ea typeface="ＭＳ Ｐゴシック" panose="020B0600070205080204" pitchFamily="34" charset="-128"/>
              </a:rPr>
              <a:t>Administración y custodia</a:t>
            </a:r>
          </a:p>
        </p:txBody>
      </p:sp>
      <p:sp>
        <p:nvSpPr>
          <p:cNvPr id="29700" name="5 CuadroTexto"/>
          <p:cNvSpPr txBox="1">
            <a:spLocks noChangeArrowheads="1"/>
          </p:cNvSpPr>
          <p:nvPr/>
        </p:nvSpPr>
        <p:spPr bwMode="auto">
          <a:xfrm>
            <a:off x="285750" y="2143125"/>
            <a:ext cx="8572500" cy="2862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just" eaLnBrk="1" hangingPunct="1">
              <a:spcBef>
                <a:spcPct val="0"/>
              </a:spcBef>
              <a:buFontTx/>
              <a:buNone/>
            </a:pPr>
            <a:r>
              <a:rPr lang="es-MX" altLang="es-MX" sz="2400" b="1"/>
              <a:t>LTAIPEMYM</a:t>
            </a:r>
          </a:p>
          <a:p>
            <a:pPr algn="just" eaLnBrk="1" hangingPunct="1">
              <a:spcBef>
                <a:spcPct val="0"/>
              </a:spcBef>
              <a:buFontTx/>
              <a:buNone/>
            </a:pPr>
            <a:endParaRPr lang="es-MX" altLang="es-MX" sz="2400" b="1"/>
          </a:p>
          <a:p>
            <a:pPr algn="just" eaLnBrk="1" hangingPunct="1">
              <a:spcBef>
                <a:spcPct val="0"/>
              </a:spcBef>
              <a:buFontTx/>
              <a:buNone/>
            </a:pPr>
            <a:r>
              <a:rPr lang="es-MX" altLang="es-MX" sz="2400" b="1"/>
              <a:t>Artículo 10.- </a:t>
            </a:r>
            <a:r>
              <a:rPr lang="es-MX" altLang="es-MX" sz="2400"/>
              <a:t>En la Administración y Custodia de los archivos de información pública, los sujetos obligados, los servidores públicos habilitados y los servidores públicos en general, se ajustaran a lo establecido por la Ley de Documentos Administrativos e Históricos del Estado de México. </a:t>
            </a:r>
            <a:endParaRPr lang="es-CO" altLang="es-MX" sz="2400"/>
          </a:p>
          <a:p>
            <a:pPr algn="just" eaLnBrk="1" hangingPunct="1">
              <a:spcBef>
                <a:spcPct val="0"/>
              </a:spcBef>
              <a:buFontTx/>
              <a:buNone/>
            </a:pPr>
            <a:endParaRPr lang="es-CO" altLang="es-MX" sz="1200"/>
          </a:p>
        </p:txBody>
      </p:sp>
      <p:pic>
        <p:nvPicPr>
          <p:cNvPr id="29701" name="Imagen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235825" y="80963"/>
            <a:ext cx="1584325" cy="97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22" name="Imagen 4" descr="PLANTILLA INFOEM interior.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6363" y="0"/>
            <a:ext cx="893127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23" name="1 Título"/>
          <p:cNvSpPr>
            <a:spLocks noGrp="1"/>
          </p:cNvSpPr>
          <p:nvPr>
            <p:ph type="title"/>
          </p:nvPr>
        </p:nvSpPr>
        <p:spPr>
          <a:xfrm>
            <a:off x="285750" y="1285875"/>
            <a:ext cx="8515350" cy="785813"/>
          </a:xfrm>
        </p:spPr>
        <p:txBody>
          <a:bodyPr/>
          <a:lstStyle/>
          <a:p>
            <a:r>
              <a:rPr lang="es-MX" altLang="es-MX" sz="4200" b="1" smtClean="0">
                <a:ea typeface="ＭＳ Ｐゴシック" panose="020B0600070205080204" pitchFamily="34" charset="-128"/>
              </a:rPr>
              <a:t>Administración y custodia</a:t>
            </a:r>
          </a:p>
        </p:txBody>
      </p:sp>
      <p:sp>
        <p:nvSpPr>
          <p:cNvPr id="30724" name="5 CuadroTexto"/>
          <p:cNvSpPr txBox="1">
            <a:spLocks noChangeArrowheads="1"/>
          </p:cNvSpPr>
          <p:nvPr/>
        </p:nvSpPr>
        <p:spPr bwMode="auto">
          <a:xfrm>
            <a:off x="285750" y="2143125"/>
            <a:ext cx="8572500" cy="4616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just" eaLnBrk="1" hangingPunct="1">
              <a:spcBef>
                <a:spcPct val="0"/>
              </a:spcBef>
              <a:buFontTx/>
              <a:buNone/>
            </a:pPr>
            <a:r>
              <a:rPr lang="es-MX" altLang="es-MX" sz="2600" b="1"/>
              <a:t>Ley de Documentos Administrativos e Históricos del Estado de México  </a:t>
            </a:r>
          </a:p>
          <a:p>
            <a:pPr algn="just" eaLnBrk="1" hangingPunct="1">
              <a:spcBef>
                <a:spcPct val="0"/>
              </a:spcBef>
              <a:buFontTx/>
              <a:buNone/>
            </a:pPr>
            <a:endParaRPr lang="es-MX" altLang="es-MX" sz="2600" b="1"/>
          </a:p>
          <a:p>
            <a:pPr algn="just" eaLnBrk="1" hangingPunct="1">
              <a:spcBef>
                <a:spcPct val="0"/>
              </a:spcBef>
              <a:buFontTx/>
              <a:buNone/>
            </a:pPr>
            <a:r>
              <a:rPr lang="es-MX" altLang="es-MX" sz="2400" b="1"/>
              <a:t>Artículo 8.- </a:t>
            </a:r>
            <a:r>
              <a:rPr lang="es-MX" altLang="es-MX" sz="2400"/>
              <a:t>Los documentos de contenido administrativo de importancia, serán conservados por 20 años, y si el documento se vincula con las funciones de 2 ó más sujetos públicos, deberá transmitirse la información correspondiente, para el efecto, del proceso o vaciado en otros documentos. </a:t>
            </a:r>
          </a:p>
          <a:p>
            <a:pPr algn="just" eaLnBrk="1" hangingPunct="1">
              <a:spcBef>
                <a:spcPct val="0"/>
              </a:spcBef>
              <a:buFontTx/>
              <a:buNone/>
            </a:pPr>
            <a:r>
              <a:rPr lang="es-MX" altLang="es-MX" sz="2400"/>
              <a:t> </a:t>
            </a:r>
          </a:p>
          <a:p>
            <a:pPr algn="just" eaLnBrk="1" hangingPunct="1">
              <a:spcBef>
                <a:spcPct val="0"/>
              </a:spcBef>
              <a:buFontTx/>
              <a:buNone/>
            </a:pPr>
            <a:r>
              <a:rPr lang="es-MX" altLang="es-MX" sz="2400"/>
              <a:t>Ningún documento podrá ser destruido, a menos, que, por escrito, lo determine la instancia facultada para ese efecto, en términos de la presente Ley. </a:t>
            </a:r>
            <a:endParaRPr lang="es-CO" altLang="es-MX" sz="2400"/>
          </a:p>
        </p:txBody>
      </p:sp>
      <p:pic>
        <p:nvPicPr>
          <p:cNvPr id="30725" name="Imagen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235825" y="80963"/>
            <a:ext cx="1584325" cy="97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746" name="Imagen 4" descr="PLANTILLA INFOEM interior.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1600" y="0"/>
            <a:ext cx="893127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747" name="Rectangle 2"/>
          <p:cNvSpPr>
            <a:spLocks noGrp="1" noChangeArrowheads="1"/>
          </p:cNvSpPr>
          <p:nvPr>
            <p:ph type="title"/>
          </p:nvPr>
        </p:nvSpPr>
        <p:spPr>
          <a:xfrm>
            <a:off x="714375" y="1357313"/>
            <a:ext cx="7705725" cy="4592637"/>
          </a:xfrm>
        </p:spPr>
        <p:txBody>
          <a:bodyPr/>
          <a:lstStyle/>
          <a:p>
            <a:pPr eaLnBrk="1" hangingPunct="1"/>
            <a:r>
              <a:rPr lang="es-MX" altLang="es-MX" sz="5400" b="1" smtClean="0">
                <a:solidFill>
                  <a:schemeClr val="tx1"/>
                </a:solidFill>
                <a:ea typeface="ＭＳ Ｐゴシック" panose="020B0600070205080204" pitchFamily="34" charset="-128"/>
              </a:rPr>
              <a:t>Responsabilidades y sanciones</a:t>
            </a:r>
            <a:endParaRPr lang="es-ES" altLang="es-MX" sz="5400" b="1" smtClean="0">
              <a:solidFill>
                <a:schemeClr val="tx1"/>
              </a:solidFill>
              <a:ea typeface="ＭＳ Ｐゴシック" panose="020B0600070205080204" pitchFamily="34" charset="-128"/>
            </a:endParaRPr>
          </a:p>
        </p:txBody>
      </p:sp>
      <p:pic>
        <p:nvPicPr>
          <p:cNvPr id="31748" name="Imagen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235825" y="80963"/>
            <a:ext cx="1584325" cy="97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Imagen 4" descr="PLANTILLA INFOEM interior.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6363" y="0"/>
            <a:ext cx="893127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9" name="Rectangle 3"/>
          <p:cNvSpPr>
            <a:spLocks noGrp="1" noChangeArrowheads="1"/>
          </p:cNvSpPr>
          <p:nvPr>
            <p:ph idx="1"/>
          </p:nvPr>
        </p:nvSpPr>
        <p:spPr>
          <a:xfrm>
            <a:off x="285750" y="1412875"/>
            <a:ext cx="8174682" cy="5256213"/>
          </a:xfrm>
        </p:spPr>
        <p:txBody>
          <a:bodyPr/>
          <a:lstStyle/>
          <a:p>
            <a:pPr marL="0" indent="0" algn="just">
              <a:buNone/>
            </a:pPr>
            <a:r>
              <a:rPr lang="es-MX" altLang="es-MX" sz="2800" b="1" dirty="0" smtClean="0">
                <a:solidFill>
                  <a:schemeClr val="tx2"/>
                </a:solidFill>
                <a:ea typeface="ＭＳ Ｐゴシック" panose="020B0600070205080204" pitchFamily="34" charset="-128"/>
              </a:rPr>
              <a:t>Principios del DAI</a:t>
            </a:r>
          </a:p>
          <a:p>
            <a:pPr marL="0" indent="0" algn="just">
              <a:buNone/>
            </a:pPr>
            <a:endParaRPr lang="es-MX" altLang="es-MX" sz="2200" dirty="0" smtClean="0">
              <a:ea typeface="ＭＳ Ｐゴシック" panose="020B0600070205080204" pitchFamily="34" charset="-128"/>
            </a:endParaRPr>
          </a:p>
          <a:p>
            <a:r>
              <a:rPr lang="es-MX" altLang="es-MX" sz="2000" dirty="0">
                <a:latin typeface="Arial" panose="020B0604020202020204" pitchFamily="34" charset="0"/>
                <a:ea typeface="ＭＳ Ｐゴシック" panose="020B0600070205080204" pitchFamily="34" charset="-128"/>
                <a:cs typeface="Arial" panose="020B0604020202020204" pitchFamily="34" charset="0"/>
              </a:rPr>
              <a:t>En la interpretación del DAI debe prevalecer el principio de máxima publicidad. </a:t>
            </a:r>
          </a:p>
          <a:p>
            <a:endParaRPr lang="es-MX" altLang="es-MX" sz="2000" dirty="0">
              <a:latin typeface="Arial" panose="020B0604020202020204" pitchFamily="34" charset="0"/>
              <a:ea typeface="ＭＳ Ｐゴシック" panose="020B0600070205080204" pitchFamily="34" charset="-128"/>
              <a:cs typeface="Arial" panose="020B0604020202020204" pitchFamily="34" charset="0"/>
            </a:endParaRPr>
          </a:p>
          <a:p>
            <a:r>
              <a:rPr lang="es-MX" altLang="es-MX" sz="2000" dirty="0">
                <a:latin typeface="Arial" panose="020B0604020202020204" pitchFamily="34" charset="0"/>
                <a:ea typeface="ＭＳ Ｐゴシック" panose="020B0600070205080204" pitchFamily="34" charset="-128"/>
                <a:cs typeface="Arial" panose="020B0604020202020204" pitchFamily="34" charset="0"/>
              </a:rPr>
              <a:t>Los sujetos obligados deberán documentar todo acto que derive del ejercicio de sus facultades, competencias o funciones</a:t>
            </a:r>
          </a:p>
          <a:p>
            <a:endParaRPr lang="es-MX" altLang="es-MX" sz="2000" dirty="0">
              <a:latin typeface="Arial" panose="020B0604020202020204" pitchFamily="34" charset="0"/>
              <a:ea typeface="ＭＳ Ｐゴシック" panose="020B0600070205080204" pitchFamily="34" charset="-128"/>
              <a:cs typeface="Arial" panose="020B0604020202020204" pitchFamily="34" charset="0"/>
            </a:endParaRPr>
          </a:p>
          <a:p>
            <a:r>
              <a:rPr lang="es-MX" altLang="es-MX" sz="2000" dirty="0">
                <a:latin typeface="Arial" panose="020B0604020202020204" pitchFamily="34" charset="0"/>
                <a:ea typeface="ＭＳ Ｐゴシック" panose="020B0600070205080204" pitchFamily="34" charset="-128"/>
                <a:cs typeface="Arial" panose="020B0604020202020204" pitchFamily="34" charset="0"/>
              </a:rPr>
              <a:t> la ley determinará los supuestos específicos bajo los cuales procederá la declaración de inexistencia de la información.</a:t>
            </a:r>
            <a:endParaRPr lang="es-ES" altLang="es-MX" sz="2000" b="1" dirty="0">
              <a:latin typeface="Arial" panose="020B0604020202020204" pitchFamily="34" charset="0"/>
              <a:ea typeface="ＭＳ Ｐゴシック" panose="020B0600070205080204" pitchFamily="34" charset="-128"/>
              <a:cs typeface="Arial" panose="020B0604020202020204" pitchFamily="34" charset="0"/>
            </a:endParaRPr>
          </a:p>
        </p:txBody>
      </p:sp>
      <p:pic>
        <p:nvPicPr>
          <p:cNvPr id="4100" name="Imagen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235825" y="80963"/>
            <a:ext cx="1584325" cy="97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3598161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770" name="Imagen 4" descr="PLANTILLA INFOEM interior.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6363" y="0"/>
            <a:ext cx="893127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771" name="1 Título"/>
          <p:cNvSpPr>
            <a:spLocks noGrp="1"/>
          </p:cNvSpPr>
          <p:nvPr>
            <p:ph type="title"/>
          </p:nvPr>
        </p:nvSpPr>
        <p:spPr>
          <a:xfrm>
            <a:off x="285750" y="1285875"/>
            <a:ext cx="8515350" cy="785813"/>
          </a:xfrm>
        </p:spPr>
        <p:txBody>
          <a:bodyPr>
            <a:normAutofit fontScale="90000"/>
          </a:bodyPr>
          <a:lstStyle/>
          <a:p>
            <a:r>
              <a:rPr lang="es-MX" altLang="es-MX" sz="4200" b="1" dirty="0" smtClean="0">
                <a:ea typeface="ＭＳ Ｐゴシック" panose="020B0600070205080204" pitchFamily="34" charset="-128"/>
              </a:rPr>
              <a:t/>
            </a:r>
            <a:br>
              <a:rPr lang="es-MX" altLang="es-MX" sz="4200" b="1" dirty="0" smtClean="0">
                <a:ea typeface="ＭＳ Ｐゴシック" panose="020B0600070205080204" pitchFamily="34" charset="-128"/>
              </a:rPr>
            </a:br>
            <a:r>
              <a:rPr lang="es-MX" altLang="es-MX" sz="4200" b="1" dirty="0" smtClean="0">
                <a:ea typeface="ＭＳ Ｐゴシック" panose="020B0600070205080204" pitchFamily="34" charset="-128"/>
              </a:rPr>
              <a:t>Responsabilidades y sanciones</a:t>
            </a:r>
            <a:br>
              <a:rPr lang="es-MX" altLang="es-MX" sz="4200" b="1" dirty="0" smtClean="0">
                <a:ea typeface="ＭＳ Ｐゴシック" panose="020B0600070205080204" pitchFamily="34" charset="-128"/>
              </a:rPr>
            </a:br>
            <a:r>
              <a:rPr lang="es-CO" sz="2700" b="1" dirty="0" smtClean="0">
                <a:latin typeface="Arial" charset="0"/>
                <a:ea typeface="ＭＳ Ｐゴシック" pitchFamily="-65" charset="-128"/>
              </a:rPr>
              <a:t>LTAIPEMYM</a:t>
            </a:r>
            <a:r>
              <a:rPr lang="es-CO" sz="4400" b="1" dirty="0">
                <a:latin typeface="Arial" charset="0"/>
                <a:ea typeface="ＭＳ Ｐゴシック" pitchFamily="-65" charset="-128"/>
              </a:rPr>
              <a:t/>
            </a:r>
            <a:br>
              <a:rPr lang="es-CO" sz="4400" b="1" dirty="0">
                <a:latin typeface="Arial" charset="0"/>
                <a:ea typeface="ＭＳ Ｐゴシック" pitchFamily="-65" charset="-128"/>
              </a:rPr>
            </a:br>
            <a:endParaRPr lang="es-MX" altLang="es-MX" sz="4200" b="1" dirty="0" smtClean="0">
              <a:ea typeface="ＭＳ Ｐゴシック" panose="020B0600070205080204" pitchFamily="34" charset="-128"/>
            </a:endParaRPr>
          </a:p>
        </p:txBody>
      </p:sp>
      <p:sp>
        <p:nvSpPr>
          <p:cNvPr id="6" name="5 CuadroTexto"/>
          <p:cNvSpPr txBox="1"/>
          <p:nvPr/>
        </p:nvSpPr>
        <p:spPr>
          <a:xfrm>
            <a:off x="285750" y="2492896"/>
            <a:ext cx="8572500" cy="3431709"/>
          </a:xfrm>
          <a:prstGeom prst="rect">
            <a:avLst/>
          </a:prstGeom>
          <a:noFill/>
        </p:spPr>
        <p:txBody>
          <a:bodyPr>
            <a:spAutoFit/>
          </a:bodyPr>
          <a:lstStyle/>
          <a:p>
            <a:pPr algn="just" eaLnBrk="1" hangingPunct="1">
              <a:defRPr/>
            </a:pPr>
            <a:r>
              <a:rPr lang="es-CO" sz="2500" b="1" dirty="0" smtClean="0">
                <a:latin typeface="Arial" charset="0"/>
                <a:ea typeface="ＭＳ Ｐゴシック" pitchFamily="-65" charset="-128"/>
              </a:rPr>
              <a:t>Art. 80 </a:t>
            </a:r>
            <a:r>
              <a:rPr lang="es-MX" sz="2400" dirty="0" smtClean="0">
                <a:latin typeface="Arial" charset="0"/>
                <a:ea typeface="ＭＳ Ｐゴシック" pitchFamily="-65" charset="-128"/>
              </a:rPr>
              <a:t>Son </a:t>
            </a:r>
            <a:r>
              <a:rPr lang="es-MX" sz="2400" dirty="0">
                <a:latin typeface="Arial" charset="0"/>
                <a:ea typeface="ＭＳ Ｐゴシック" pitchFamily="-65" charset="-128"/>
              </a:rPr>
              <a:t>causa </a:t>
            </a:r>
            <a:r>
              <a:rPr lang="es-CO" sz="2400" dirty="0">
                <a:latin typeface="Arial" charset="0"/>
                <a:ea typeface="ＭＳ Ｐゴシック" pitchFamily="-65" charset="-128"/>
              </a:rPr>
              <a:t>de responsabilidad administrativa, entre otras:</a:t>
            </a:r>
          </a:p>
          <a:p>
            <a:pPr algn="just" eaLnBrk="1" hangingPunct="1">
              <a:defRPr/>
            </a:pPr>
            <a:endParaRPr lang="es-MX" sz="2400" dirty="0">
              <a:latin typeface="Arial" charset="0"/>
              <a:ea typeface="ＭＳ Ｐゴシック" pitchFamily="-65" charset="-128"/>
            </a:endParaRPr>
          </a:p>
          <a:p>
            <a:pPr marL="342900" indent="-342900" algn="just" eaLnBrk="1" hangingPunct="1">
              <a:buClr>
                <a:srgbClr val="5DC2A5"/>
              </a:buClr>
              <a:buFont typeface="Arial" panose="020B0604020202020204" pitchFamily="34" charset="0"/>
              <a:buChar char="•"/>
              <a:defRPr/>
            </a:pPr>
            <a:r>
              <a:rPr lang="es-MX" sz="2400" dirty="0">
                <a:latin typeface="Arial" charset="0"/>
                <a:ea typeface="ＭＳ Ｐゴシック" pitchFamily="-65" charset="-128"/>
              </a:rPr>
              <a:t>Dejar de cumplir con las disposiciones </a:t>
            </a:r>
            <a:r>
              <a:rPr lang="es-MX" sz="2400" dirty="0" smtClean="0">
                <a:latin typeface="Arial" charset="0"/>
                <a:ea typeface="ＭＳ Ｐゴシック" pitchFamily="-65" charset="-128"/>
              </a:rPr>
              <a:t>de la Ley</a:t>
            </a:r>
            <a:r>
              <a:rPr lang="es-MX" sz="2400" dirty="0">
                <a:latin typeface="Arial" charset="0"/>
                <a:ea typeface="ＭＳ Ｐゴシック" pitchFamily="-65" charset="-128"/>
              </a:rPr>
              <a:t>. </a:t>
            </a:r>
          </a:p>
          <a:p>
            <a:pPr algn="just" eaLnBrk="1" hangingPunct="1">
              <a:buClr>
                <a:srgbClr val="5DC2A5"/>
              </a:buClr>
              <a:defRPr/>
            </a:pPr>
            <a:endParaRPr lang="es-MX" sz="2400" dirty="0">
              <a:latin typeface="Arial" charset="0"/>
              <a:ea typeface="ＭＳ Ｐゴシック" pitchFamily="-65" charset="-128"/>
            </a:endParaRPr>
          </a:p>
          <a:p>
            <a:pPr algn="just" eaLnBrk="1" hangingPunct="1">
              <a:buClr>
                <a:srgbClr val="5DC2A5"/>
              </a:buClr>
              <a:defRPr/>
            </a:pPr>
            <a:r>
              <a:rPr lang="es-MX" sz="2400" dirty="0">
                <a:latin typeface="Arial" charset="0"/>
                <a:ea typeface="ＭＳ Ｐゴシック" pitchFamily="-65" charset="-128"/>
              </a:rPr>
              <a:t> </a:t>
            </a:r>
            <a:r>
              <a:rPr lang="es-MX" sz="2400" b="1" dirty="0">
                <a:latin typeface="Arial" charset="0"/>
                <a:ea typeface="ＭＳ Ｐゴシック" pitchFamily="-65" charset="-128"/>
              </a:rPr>
              <a:t>Artículo 83</a:t>
            </a:r>
            <a:r>
              <a:rPr lang="es-MX" sz="2400" b="1" dirty="0" smtClean="0">
                <a:latin typeface="Arial" charset="0"/>
                <a:ea typeface="ＭＳ Ｐゴシック" pitchFamily="-65" charset="-128"/>
              </a:rPr>
              <a:t>. </a:t>
            </a:r>
            <a:r>
              <a:rPr lang="es-MX" sz="2400" dirty="0">
                <a:latin typeface="Arial" charset="0"/>
                <a:ea typeface="ＭＳ Ｐゴシック" pitchFamily="-65" charset="-128"/>
              </a:rPr>
              <a:t>Los servidores públicos de los sujetos obligados que incurran en las responsabilidades </a:t>
            </a:r>
            <a:r>
              <a:rPr lang="es-MX" sz="2400" dirty="0" smtClean="0">
                <a:latin typeface="Arial" charset="0"/>
                <a:ea typeface="ＭＳ Ｐゴシック" pitchFamily="-65" charset="-128"/>
              </a:rPr>
              <a:t>administrativas serán </a:t>
            </a:r>
            <a:r>
              <a:rPr lang="es-MX" sz="2400" dirty="0">
                <a:latin typeface="Arial" charset="0"/>
                <a:ea typeface="ＭＳ Ｐゴシック" pitchFamily="-65" charset="-128"/>
              </a:rPr>
              <a:t>sancionados de acuerdo con la gravedad de la conducta incurrida y conforme a lo establecido en la </a:t>
            </a:r>
            <a:r>
              <a:rPr lang="es-MX" sz="2400" dirty="0" smtClean="0">
                <a:latin typeface="Arial" charset="0"/>
                <a:ea typeface="ＭＳ Ｐゴシック" pitchFamily="-65" charset="-128"/>
              </a:rPr>
              <a:t>LRSPEYM. </a:t>
            </a:r>
            <a:endParaRPr lang="es-MX" sz="2400" dirty="0">
              <a:latin typeface="Arial" charset="0"/>
              <a:ea typeface="ＭＳ Ｐゴシック" pitchFamily="-65" charset="-128"/>
            </a:endParaRPr>
          </a:p>
        </p:txBody>
      </p:sp>
      <p:pic>
        <p:nvPicPr>
          <p:cNvPr id="32773" name="Imagen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235825" y="80963"/>
            <a:ext cx="1584325" cy="97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818" name="Imagen 4" descr="PLANTILLA INFOEM interior.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6363" y="0"/>
            <a:ext cx="893127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4819" name="1 Título"/>
          <p:cNvSpPr>
            <a:spLocks noGrp="1"/>
          </p:cNvSpPr>
          <p:nvPr>
            <p:ph type="title"/>
          </p:nvPr>
        </p:nvSpPr>
        <p:spPr>
          <a:xfrm>
            <a:off x="285750" y="1285875"/>
            <a:ext cx="8515350" cy="785813"/>
          </a:xfrm>
        </p:spPr>
        <p:txBody>
          <a:bodyPr/>
          <a:lstStyle/>
          <a:p>
            <a:r>
              <a:rPr lang="es-MX" altLang="es-MX" sz="4200" b="1" smtClean="0">
                <a:ea typeface="ＭＳ Ｐゴシック" panose="020B0600070205080204" pitchFamily="34" charset="-128"/>
              </a:rPr>
              <a:t>Responsabilidades y sanciones</a:t>
            </a:r>
          </a:p>
        </p:txBody>
      </p:sp>
      <p:sp>
        <p:nvSpPr>
          <p:cNvPr id="34820" name="5 CuadroTexto"/>
          <p:cNvSpPr txBox="1">
            <a:spLocks noChangeArrowheads="1"/>
          </p:cNvSpPr>
          <p:nvPr/>
        </p:nvSpPr>
        <p:spPr bwMode="auto">
          <a:xfrm>
            <a:off x="285750" y="2143125"/>
            <a:ext cx="8572500" cy="38010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just" eaLnBrk="1" hangingPunct="1">
              <a:spcBef>
                <a:spcPct val="0"/>
              </a:spcBef>
              <a:buFontTx/>
              <a:buNone/>
            </a:pPr>
            <a:endParaRPr lang="es-CO" altLang="es-MX" sz="2500" b="1" dirty="0"/>
          </a:p>
          <a:p>
            <a:pPr algn="just" eaLnBrk="1" hangingPunct="1">
              <a:spcBef>
                <a:spcPct val="0"/>
              </a:spcBef>
              <a:buFontTx/>
              <a:buNone/>
            </a:pPr>
            <a:r>
              <a:rPr lang="es-MX" altLang="es-MX" sz="2400" b="1" dirty="0" smtClean="0"/>
              <a:t>Art. 49 LRSPEM. </a:t>
            </a:r>
            <a:r>
              <a:rPr lang="es-MX" altLang="es-MX" sz="2400" dirty="0" smtClean="0"/>
              <a:t>Las sanciones </a:t>
            </a:r>
            <a:r>
              <a:rPr lang="es-MX" altLang="es-MX" sz="2400" dirty="0"/>
              <a:t>por responsabilidad administrativa disciplinaria consistirán en:  </a:t>
            </a:r>
            <a:endParaRPr lang="es-MX" altLang="es-MX" sz="2400" dirty="0" smtClean="0"/>
          </a:p>
          <a:p>
            <a:pPr algn="just" eaLnBrk="1" hangingPunct="1">
              <a:spcBef>
                <a:spcPct val="0"/>
              </a:spcBef>
              <a:buFontTx/>
              <a:buNone/>
            </a:pPr>
            <a:endParaRPr lang="es-MX" altLang="es-MX" sz="2400" dirty="0"/>
          </a:p>
          <a:p>
            <a:pPr algn="just" eaLnBrk="1" hangingPunct="1">
              <a:spcBef>
                <a:spcPct val="0"/>
              </a:spcBef>
              <a:buFontTx/>
              <a:buNone/>
            </a:pPr>
            <a:r>
              <a:rPr lang="es-MX" altLang="es-MX" sz="2400" dirty="0"/>
              <a:t>I. Amonestación;  </a:t>
            </a:r>
          </a:p>
          <a:p>
            <a:pPr algn="just" eaLnBrk="1" hangingPunct="1">
              <a:spcBef>
                <a:spcPct val="0"/>
              </a:spcBef>
              <a:buFontTx/>
              <a:buNone/>
            </a:pPr>
            <a:r>
              <a:rPr lang="es-MX" altLang="es-MX" sz="2400" dirty="0"/>
              <a:t>II. Suspensión del empleo, cargo o comisión;  </a:t>
            </a:r>
          </a:p>
          <a:p>
            <a:pPr algn="just" eaLnBrk="1" hangingPunct="1">
              <a:spcBef>
                <a:spcPct val="0"/>
              </a:spcBef>
              <a:buFontTx/>
              <a:buNone/>
            </a:pPr>
            <a:r>
              <a:rPr lang="es-MX" altLang="es-MX" sz="2400" dirty="0"/>
              <a:t>III. Destitución del empleo, cargo o comisión;  </a:t>
            </a:r>
          </a:p>
          <a:p>
            <a:pPr algn="just" eaLnBrk="1" hangingPunct="1">
              <a:spcBef>
                <a:spcPct val="0"/>
              </a:spcBef>
              <a:buFontTx/>
              <a:buNone/>
            </a:pPr>
            <a:r>
              <a:rPr lang="es-MX" altLang="es-MX" sz="2400" dirty="0"/>
              <a:t>IV. Sanción económica; </a:t>
            </a:r>
          </a:p>
          <a:p>
            <a:pPr algn="just" eaLnBrk="1" hangingPunct="1">
              <a:spcBef>
                <a:spcPct val="0"/>
              </a:spcBef>
              <a:buFontTx/>
              <a:buNone/>
            </a:pPr>
            <a:r>
              <a:rPr lang="es-MX" altLang="es-MX" sz="2400" dirty="0"/>
              <a:t>V. Inhabilitación para desempeñar empleos, cargos o comisiones en el servicio público.</a:t>
            </a:r>
            <a:endParaRPr lang="es-CO" altLang="es-MX" sz="2400" dirty="0"/>
          </a:p>
        </p:txBody>
      </p:sp>
      <p:pic>
        <p:nvPicPr>
          <p:cNvPr id="34821" name="Imagen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235825" y="80963"/>
            <a:ext cx="1584325" cy="97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1 Título"/>
          <p:cNvSpPr>
            <a:spLocks noGrp="1"/>
          </p:cNvSpPr>
          <p:nvPr>
            <p:ph type="title"/>
          </p:nvPr>
        </p:nvSpPr>
        <p:spPr/>
        <p:txBody>
          <a:bodyPr/>
          <a:lstStyle/>
          <a:p>
            <a:endParaRPr lang="es-MX" altLang="es-MX" smtClean="0">
              <a:ea typeface="ＭＳ Ｐゴシック" panose="020B0600070205080204" pitchFamily="34" charset="-128"/>
            </a:endParaRPr>
          </a:p>
        </p:txBody>
      </p:sp>
      <p:sp>
        <p:nvSpPr>
          <p:cNvPr id="35843" name="2 Marcador de SmartArt"/>
          <p:cNvSpPr>
            <a:spLocks noGrp="1" noTextEdit="1"/>
          </p:cNvSpPr>
          <p:nvPr>
            <p:ph type="dgm" idx="1"/>
          </p:nvPr>
        </p:nvSpPr>
        <p:spPr/>
      </p:sp>
      <p:pic>
        <p:nvPicPr>
          <p:cNvPr id="35844" name="Imagen 4" descr="PLANTILLA INFOEM interior.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6363" y="0"/>
            <a:ext cx="893127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5846" name="5 Rectángulo"/>
          <p:cNvSpPr>
            <a:spLocks noChangeArrowheads="1"/>
          </p:cNvSpPr>
          <p:nvPr/>
        </p:nvSpPr>
        <p:spPr bwMode="auto">
          <a:xfrm>
            <a:off x="323528" y="1327152"/>
            <a:ext cx="8522022" cy="42165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just" eaLnBrk="1" hangingPunct="1">
              <a:spcBef>
                <a:spcPct val="0"/>
              </a:spcBef>
              <a:buFontTx/>
              <a:buNone/>
            </a:pPr>
            <a:r>
              <a:rPr lang="es-MX" altLang="es-MX" sz="2800" b="1" dirty="0">
                <a:solidFill>
                  <a:schemeClr val="tx2"/>
                </a:solidFill>
              </a:rPr>
              <a:t>Ley General de Transparencia y Acceso a la Información Pública.</a:t>
            </a:r>
          </a:p>
          <a:p>
            <a:pPr algn="just" eaLnBrk="1" hangingPunct="1">
              <a:spcBef>
                <a:spcPct val="0"/>
              </a:spcBef>
              <a:buFontTx/>
              <a:buNone/>
            </a:pPr>
            <a:endParaRPr lang="es-MX" altLang="es-MX" sz="2800" b="1" dirty="0"/>
          </a:p>
          <a:p>
            <a:pPr algn="just" eaLnBrk="1" hangingPunct="1">
              <a:spcBef>
                <a:spcPct val="0"/>
              </a:spcBef>
              <a:buFontTx/>
              <a:buNone/>
            </a:pPr>
            <a:r>
              <a:rPr lang="es-MX" altLang="es-MX" sz="2400" b="1" dirty="0" smtClean="0"/>
              <a:t>Art. 206. </a:t>
            </a:r>
            <a:r>
              <a:rPr lang="es-MX" altLang="es-MX" sz="2000" dirty="0" smtClean="0"/>
              <a:t>La </a:t>
            </a:r>
            <a:r>
              <a:rPr lang="es-MX" altLang="es-MX" sz="2000" dirty="0"/>
              <a:t>Ley Federal y de las Entidades Federativas, </a:t>
            </a:r>
            <a:r>
              <a:rPr lang="es-MX" altLang="es-MX" sz="2000" dirty="0" smtClean="0"/>
              <a:t>contemplarán </a:t>
            </a:r>
            <a:r>
              <a:rPr lang="es-MX" altLang="es-MX" sz="2000" dirty="0"/>
              <a:t>como causas de sanción por incumplimiento de las obligaciones establecidas en la materia de la presente Ley, al menos las siguientes:</a:t>
            </a:r>
          </a:p>
          <a:p>
            <a:pPr algn="just" eaLnBrk="1" hangingPunct="1">
              <a:spcBef>
                <a:spcPct val="0"/>
              </a:spcBef>
              <a:buFontTx/>
              <a:buNone/>
            </a:pPr>
            <a:endParaRPr lang="es-MX" altLang="es-MX" sz="2000" dirty="0"/>
          </a:p>
          <a:p>
            <a:pPr algn="just" eaLnBrk="1" hangingPunct="1">
              <a:spcBef>
                <a:spcPct val="0"/>
              </a:spcBef>
              <a:buFontTx/>
              <a:buNone/>
            </a:pPr>
            <a:r>
              <a:rPr lang="es-MX" altLang="es-MX" sz="2000" dirty="0"/>
              <a:t>IV. Usar, sustraer, divulgar, ocultar, alterar, mutilar, destruir o inutilizar, total o parcialmente, sin causa legítima, conforme a las facultades correspondientes, la información que se encuentre bajo la custodia de los sujetos obligados y de sus Servidores Públicos o a la cual tengan acceso</a:t>
            </a:r>
          </a:p>
          <a:p>
            <a:pPr algn="just" eaLnBrk="1" hangingPunct="1">
              <a:spcBef>
                <a:spcPct val="0"/>
              </a:spcBef>
              <a:buFontTx/>
              <a:buNone/>
            </a:pPr>
            <a:r>
              <a:rPr lang="es-MX" altLang="es-MX" sz="2000" dirty="0"/>
              <a:t>o conocimiento con motivo de su empleo, cargo o comisión;</a:t>
            </a:r>
          </a:p>
        </p:txBody>
      </p:sp>
      <p:pic>
        <p:nvPicPr>
          <p:cNvPr id="35847" name="Imagen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235825" y="80963"/>
            <a:ext cx="1584325" cy="97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1 Título"/>
          <p:cNvSpPr>
            <a:spLocks noGrp="1"/>
          </p:cNvSpPr>
          <p:nvPr>
            <p:ph type="title"/>
          </p:nvPr>
        </p:nvSpPr>
        <p:spPr/>
        <p:txBody>
          <a:bodyPr/>
          <a:lstStyle/>
          <a:p>
            <a:endParaRPr lang="es-MX" altLang="es-MX" smtClean="0">
              <a:ea typeface="ＭＳ Ｐゴシック" panose="020B0600070205080204" pitchFamily="34" charset="-128"/>
            </a:endParaRPr>
          </a:p>
        </p:txBody>
      </p:sp>
      <p:sp>
        <p:nvSpPr>
          <p:cNvPr id="35843" name="2 Marcador de SmartArt"/>
          <p:cNvSpPr>
            <a:spLocks noGrp="1" noTextEdit="1"/>
          </p:cNvSpPr>
          <p:nvPr>
            <p:ph type="dgm" idx="1"/>
          </p:nvPr>
        </p:nvSpPr>
        <p:spPr/>
      </p:sp>
      <p:pic>
        <p:nvPicPr>
          <p:cNvPr id="35844" name="Imagen 4" descr="PLANTILLA INFOEM interior.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6363" y="0"/>
            <a:ext cx="893127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5847" name="Imagen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235825" y="80963"/>
            <a:ext cx="1584325" cy="97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CuadroTexto 1"/>
          <p:cNvSpPr txBox="1"/>
          <p:nvPr/>
        </p:nvSpPr>
        <p:spPr>
          <a:xfrm>
            <a:off x="611560" y="2996952"/>
            <a:ext cx="7704856" cy="830997"/>
          </a:xfrm>
          <a:prstGeom prst="rect">
            <a:avLst/>
          </a:prstGeom>
          <a:noFill/>
        </p:spPr>
        <p:txBody>
          <a:bodyPr wrap="square" rtlCol="0">
            <a:spAutoFit/>
          </a:bodyPr>
          <a:lstStyle/>
          <a:p>
            <a:pPr algn="r"/>
            <a:r>
              <a:rPr lang="es-MX" sz="4800" b="1" dirty="0" smtClean="0">
                <a:solidFill>
                  <a:schemeClr val="tx2"/>
                </a:solidFill>
              </a:rPr>
              <a:t>MEDIDAS DE APREMIO</a:t>
            </a:r>
            <a:endParaRPr lang="es-MX" sz="4800" b="1" dirty="0">
              <a:solidFill>
                <a:schemeClr val="tx2"/>
              </a:solidFill>
            </a:endParaRPr>
          </a:p>
        </p:txBody>
      </p:sp>
    </p:spTree>
    <p:extLst>
      <p:ext uri="{BB962C8B-B14F-4D97-AF65-F5344CB8AC3E}">
        <p14:creationId xmlns:p14="http://schemas.microsoft.com/office/powerpoint/2010/main" val="304855506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1 Título"/>
          <p:cNvSpPr>
            <a:spLocks noGrp="1"/>
          </p:cNvSpPr>
          <p:nvPr>
            <p:ph type="title"/>
          </p:nvPr>
        </p:nvSpPr>
        <p:spPr/>
        <p:txBody>
          <a:bodyPr/>
          <a:lstStyle/>
          <a:p>
            <a:endParaRPr lang="es-MX" altLang="es-MX" smtClean="0">
              <a:ea typeface="ＭＳ Ｐゴシック" panose="020B0600070205080204" pitchFamily="34" charset="-128"/>
            </a:endParaRPr>
          </a:p>
        </p:txBody>
      </p:sp>
      <p:sp>
        <p:nvSpPr>
          <p:cNvPr id="35843" name="2 Marcador de SmartArt"/>
          <p:cNvSpPr>
            <a:spLocks noGrp="1" noTextEdit="1"/>
          </p:cNvSpPr>
          <p:nvPr>
            <p:ph type="dgm" idx="1"/>
          </p:nvPr>
        </p:nvSpPr>
        <p:spPr/>
      </p:sp>
      <p:pic>
        <p:nvPicPr>
          <p:cNvPr id="35844" name="Imagen 4" descr="PLANTILLA INFOEM interior.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6363" y="0"/>
            <a:ext cx="893127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5846" name="5 Rectángulo"/>
          <p:cNvSpPr>
            <a:spLocks noChangeArrowheads="1"/>
          </p:cNvSpPr>
          <p:nvPr/>
        </p:nvSpPr>
        <p:spPr bwMode="auto">
          <a:xfrm>
            <a:off x="247650" y="1692276"/>
            <a:ext cx="8572500" cy="5090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just" eaLnBrk="1" hangingPunct="1">
              <a:spcBef>
                <a:spcPct val="0"/>
              </a:spcBef>
              <a:buFontTx/>
              <a:buNone/>
            </a:pPr>
            <a:r>
              <a:rPr lang="es-MX" altLang="es-MX" sz="2000" b="1" dirty="0" smtClean="0">
                <a:solidFill>
                  <a:srgbClr val="C00000"/>
                </a:solidFill>
              </a:rPr>
              <a:t>Ar</a:t>
            </a:r>
            <a:r>
              <a:rPr lang="es-MX" altLang="es-MX" sz="1600" b="1" dirty="0" smtClean="0">
                <a:solidFill>
                  <a:srgbClr val="C00000"/>
                </a:solidFill>
              </a:rPr>
              <a:t>t. 6. CPEUM y 5 CPELSM</a:t>
            </a:r>
          </a:p>
          <a:p>
            <a:pPr algn="just" eaLnBrk="1" hangingPunct="1">
              <a:spcBef>
                <a:spcPct val="0"/>
              </a:spcBef>
              <a:buFontTx/>
              <a:buNone/>
            </a:pPr>
            <a:endParaRPr lang="es-MX" altLang="es-MX" sz="1600" dirty="0" smtClean="0"/>
          </a:p>
          <a:p>
            <a:pPr algn="just" eaLnBrk="1" hangingPunct="1">
              <a:spcBef>
                <a:spcPct val="0"/>
              </a:spcBef>
              <a:buFontTx/>
              <a:buNone/>
            </a:pPr>
            <a:r>
              <a:rPr lang="es-MX" altLang="es-MX" sz="1600" dirty="0" smtClean="0"/>
              <a:t>La ley establecerá las medidas de apremio que podrá imponer el organismo autónomo garante, para asegurar el cumplimiento de sus decisiones. </a:t>
            </a:r>
          </a:p>
          <a:p>
            <a:pPr algn="just" eaLnBrk="1" hangingPunct="1">
              <a:spcBef>
                <a:spcPct val="0"/>
              </a:spcBef>
              <a:buFontTx/>
              <a:buNone/>
            </a:pPr>
            <a:endParaRPr lang="es-MX" altLang="es-MX" sz="1600" dirty="0" smtClean="0"/>
          </a:p>
          <a:p>
            <a:pPr algn="just">
              <a:buNone/>
            </a:pPr>
            <a:r>
              <a:rPr lang="es-MX" sz="1600" b="1" dirty="0" smtClean="0">
                <a:solidFill>
                  <a:srgbClr val="C00000"/>
                </a:solidFill>
              </a:rPr>
              <a:t>Art. 82 LTAIPEM</a:t>
            </a:r>
          </a:p>
          <a:p>
            <a:pPr algn="just"/>
            <a:endParaRPr lang="es-MX" sz="1600" b="1" dirty="0" smtClean="0">
              <a:solidFill>
                <a:srgbClr val="C00000"/>
              </a:solidFill>
            </a:endParaRPr>
          </a:p>
          <a:p>
            <a:pPr marL="285750" indent="-285750" algn="just">
              <a:buFont typeface="Arial" panose="020B0604020202020204" pitchFamily="34" charset="0"/>
              <a:buChar char="•"/>
            </a:pPr>
            <a:r>
              <a:rPr lang="es-MX" sz="1600" dirty="0">
                <a:solidFill>
                  <a:prstClr val="black"/>
                </a:solidFill>
              </a:rPr>
              <a:t>Es causa de responsabilidad el hacer caso omiso de las resoluciones del Instituto.</a:t>
            </a:r>
          </a:p>
          <a:p>
            <a:pPr algn="just"/>
            <a:endParaRPr lang="es-MX" sz="1600" dirty="0">
              <a:solidFill>
                <a:prstClr val="black"/>
              </a:solidFill>
            </a:endParaRPr>
          </a:p>
          <a:p>
            <a:pPr marL="285750" indent="-285750" algn="just">
              <a:buFont typeface="Arial" panose="020B0604020202020204" pitchFamily="34" charset="0"/>
              <a:buChar char="•"/>
            </a:pPr>
            <a:r>
              <a:rPr lang="es-MX" sz="1600" dirty="0">
                <a:solidFill>
                  <a:prstClr val="black"/>
                </a:solidFill>
              </a:rPr>
              <a:t>El </a:t>
            </a:r>
            <a:r>
              <a:rPr lang="es-MX" sz="1600" dirty="0" err="1">
                <a:solidFill>
                  <a:prstClr val="black"/>
                </a:solidFill>
              </a:rPr>
              <a:t>Infoem</a:t>
            </a:r>
            <a:r>
              <a:rPr lang="es-MX" sz="1600" dirty="0">
                <a:solidFill>
                  <a:prstClr val="black"/>
                </a:solidFill>
              </a:rPr>
              <a:t> aplicará la LRSPEM a los servidores públicos que incumplan sus obligaciones (aplicación supletoria)</a:t>
            </a:r>
          </a:p>
          <a:p>
            <a:pPr marL="285750" indent="-285750" algn="just">
              <a:buFont typeface="Arial" panose="020B0604020202020204" pitchFamily="34" charset="0"/>
              <a:buChar char="•"/>
            </a:pPr>
            <a:endParaRPr lang="es-MX" sz="1600" dirty="0">
              <a:solidFill>
                <a:prstClr val="black"/>
              </a:solidFill>
            </a:endParaRPr>
          </a:p>
          <a:p>
            <a:pPr>
              <a:buNone/>
            </a:pPr>
            <a:r>
              <a:rPr lang="es-MX" sz="1600" b="1" dirty="0" smtClean="0">
                <a:solidFill>
                  <a:srgbClr val="C00000"/>
                </a:solidFill>
              </a:rPr>
              <a:t>Art. 70 LRSPEM</a:t>
            </a:r>
          </a:p>
          <a:p>
            <a:endParaRPr lang="es-MX" sz="1600" dirty="0" smtClean="0">
              <a:solidFill>
                <a:srgbClr val="C00000"/>
              </a:solidFill>
            </a:endParaRPr>
          </a:p>
          <a:p>
            <a:pPr marL="268288" indent="-268288" algn="just"/>
            <a:r>
              <a:rPr lang="es-MX" sz="1600" dirty="0">
                <a:solidFill>
                  <a:prstClr val="black"/>
                </a:solidFill>
              </a:rPr>
              <a:t>Para el cumplimiento de la Ley las autoridades podrán emplear como Medio de apremio la Sanción económica de hasta 20 veces el salario mínimo diario vigente en la capital del Estado</a:t>
            </a:r>
          </a:p>
          <a:p>
            <a:pPr algn="just" eaLnBrk="1" hangingPunct="1">
              <a:spcBef>
                <a:spcPct val="0"/>
              </a:spcBef>
              <a:buFontTx/>
              <a:buNone/>
            </a:pPr>
            <a:endParaRPr lang="es-MX" altLang="es-MX" sz="2000" dirty="0"/>
          </a:p>
        </p:txBody>
      </p:sp>
      <p:pic>
        <p:nvPicPr>
          <p:cNvPr id="35847" name="Imagen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235825" y="80963"/>
            <a:ext cx="1584325" cy="97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CuadroTexto 1"/>
          <p:cNvSpPr txBox="1"/>
          <p:nvPr/>
        </p:nvSpPr>
        <p:spPr>
          <a:xfrm>
            <a:off x="3203848" y="1223963"/>
            <a:ext cx="5482952" cy="584775"/>
          </a:xfrm>
          <a:prstGeom prst="rect">
            <a:avLst/>
          </a:prstGeom>
          <a:noFill/>
        </p:spPr>
        <p:txBody>
          <a:bodyPr wrap="square" rtlCol="0">
            <a:spAutoFit/>
          </a:bodyPr>
          <a:lstStyle/>
          <a:p>
            <a:pPr algn="r"/>
            <a:r>
              <a:rPr lang="es-MX" sz="3200" b="1" dirty="0" smtClean="0">
                <a:solidFill>
                  <a:schemeClr val="tx2"/>
                </a:solidFill>
              </a:rPr>
              <a:t>MEDIDAS DE APREMIO</a:t>
            </a:r>
            <a:endParaRPr lang="es-MX" sz="3200" b="1" dirty="0">
              <a:solidFill>
                <a:schemeClr val="tx2"/>
              </a:solidFill>
            </a:endParaRPr>
          </a:p>
        </p:txBody>
      </p:sp>
    </p:spTree>
    <p:extLst>
      <p:ext uri="{BB962C8B-B14F-4D97-AF65-F5344CB8AC3E}">
        <p14:creationId xmlns:p14="http://schemas.microsoft.com/office/powerpoint/2010/main" val="58199653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Imagen 4" descr="PLANTILLA INFOEM interior.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6363" y="0"/>
            <a:ext cx="893127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795" name="1 Título"/>
          <p:cNvSpPr>
            <a:spLocks noGrp="1"/>
          </p:cNvSpPr>
          <p:nvPr>
            <p:ph type="title"/>
          </p:nvPr>
        </p:nvSpPr>
        <p:spPr>
          <a:xfrm>
            <a:off x="314325" y="1484784"/>
            <a:ext cx="8515350" cy="785813"/>
          </a:xfrm>
        </p:spPr>
        <p:txBody>
          <a:bodyPr>
            <a:noAutofit/>
          </a:bodyPr>
          <a:lstStyle/>
          <a:p>
            <a:r>
              <a:rPr lang="es-CO" altLang="es-MX" sz="3200" b="1" dirty="0"/>
              <a:t>Convenio </a:t>
            </a:r>
            <a:r>
              <a:rPr lang="es-CO" altLang="es-MX" sz="3200" b="1" dirty="0" err="1"/>
              <a:t>Infoem</a:t>
            </a:r>
            <a:r>
              <a:rPr lang="es-CO" altLang="es-MX" sz="3200" b="1" dirty="0"/>
              <a:t> con la Secretaría de </a:t>
            </a:r>
            <a:r>
              <a:rPr lang="es-CO" altLang="es-MX" sz="3200" b="1" dirty="0" smtClean="0"/>
              <a:t>Finanzas</a:t>
            </a:r>
            <a:r>
              <a:rPr lang="es-CO" altLang="es-MX" sz="3200" b="1" dirty="0"/>
              <a:t/>
            </a:r>
            <a:br>
              <a:rPr lang="es-CO" altLang="es-MX" sz="3200" b="1" dirty="0"/>
            </a:br>
            <a:endParaRPr lang="es-MX" altLang="es-MX" sz="3200" b="1" dirty="0" smtClean="0">
              <a:ea typeface="ＭＳ Ｐゴシック" panose="020B0600070205080204" pitchFamily="34" charset="-128"/>
            </a:endParaRPr>
          </a:p>
        </p:txBody>
      </p:sp>
      <p:sp>
        <p:nvSpPr>
          <p:cNvPr id="33796" name="5 CuadroTexto"/>
          <p:cNvSpPr txBox="1">
            <a:spLocks noChangeArrowheads="1"/>
          </p:cNvSpPr>
          <p:nvPr/>
        </p:nvSpPr>
        <p:spPr bwMode="auto">
          <a:xfrm>
            <a:off x="465138" y="2133600"/>
            <a:ext cx="8572500" cy="42165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just" eaLnBrk="1" hangingPunct="1">
              <a:spcBef>
                <a:spcPct val="0"/>
              </a:spcBef>
              <a:buClr>
                <a:srgbClr val="5DC2A5"/>
              </a:buClr>
              <a:buFontTx/>
              <a:buNone/>
            </a:pPr>
            <a:endParaRPr lang="es-MX" altLang="es-MX" sz="2400" dirty="0"/>
          </a:p>
          <a:p>
            <a:pPr algn="just" eaLnBrk="1" hangingPunct="1">
              <a:spcBef>
                <a:spcPct val="0"/>
              </a:spcBef>
              <a:buClr>
                <a:srgbClr val="5DC2A5"/>
              </a:buClr>
              <a:buFontTx/>
              <a:buNone/>
            </a:pPr>
            <a:r>
              <a:rPr lang="es-MX" altLang="es-MX" sz="2200" dirty="0" smtClean="0"/>
              <a:t>Tiene </a:t>
            </a:r>
            <a:r>
              <a:rPr lang="es-MX" altLang="es-MX" sz="2200" dirty="0"/>
              <a:t>como objeto la coordinación entre </a:t>
            </a:r>
            <a:r>
              <a:rPr lang="es-MX" altLang="es-MX" sz="2200" dirty="0" smtClean="0"/>
              <a:t>el </a:t>
            </a:r>
            <a:r>
              <a:rPr lang="es-MX" altLang="es-MX" sz="2200" dirty="0" err="1" smtClean="0"/>
              <a:t>Infoem</a:t>
            </a:r>
            <a:r>
              <a:rPr lang="es-MX" altLang="es-MX" sz="2200" dirty="0" smtClean="0"/>
              <a:t> y la SF para </a:t>
            </a:r>
            <a:r>
              <a:rPr lang="es-MX" altLang="es-MX" sz="2200" dirty="0"/>
              <a:t>que </a:t>
            </a:r>
            <a:r>
              <a:rPr lang="es-MX" altLang="es-MX" sz="2200" dirty="0" smtClean="0"/>
              <a:t>esta última </a:t>
            </a:r>
            <a:r>
              <a:rPr lang="es-MX" altLang="es-MX" sz="2200" dirty="0"/>
              <a:t>asuma las funciones operativas de administración y cobro de las multas impuestas por el  </a:t>
            </a:r>
            <a:r>
              <a:rPr lang="es-MX" altLang="es-MX" sz="2200" dirty="0" smtClean="0"/>
              <a:t>Instituto a </a:t>
            </a:r>
            <a:r>
              <a:rPr lang="es-MX" altLang="es-MX" sz="2200" dirty="0"/>
              <a:t>los Sujetos Obligados que incumplan con </a:t>
            </a:r>
            <a:r>
              <a:rPr lang="es-MX" altLang="es-MX" sz="2200" dirty="0" smtClean="0"/>
              <a:t>sus resoluciones.</a:t>
            </a:r>
          </a:p>
          <a:p>
            <a:pPr algn="just" eaLnBrk="1" hangingPunct="1">
              <a:spcBef>
                <a:spcPct val="0"/>
              </a:spcBef>
              <a:buClr>
                <a:srgbClr val="5DC2A5"/>
              </a:buClr>
              <a:buFontTx/>
              <a:buNone/>
            </a:pPr>
            <a:endParaRPr lang="es-MX" altLang="es-MX" sz="2200" dirty="0"/>
          </a:p>
          <a:p>
            <a:pPr algn="just" eaLnBrk="1" hangingPunct="1">
              <a:spcBef>
                <a:spcPct val="0"/>
              </a:spcBef>
              <a:buClr>
                <a:srgbClr val="5DC2A5"/>
              </a:buClr>
              <a:buFontTx/>
              <a:buNone/>
            </a:pPr>
            <a:r>
              <a:rPr lang="es-MX" altLang="es-MX" sz="2200" dirty="0" smtClean="0"/>
              <a:t>Las multas tienen </a:t>
            </a:r>
            <a:r>
              <a:rPr lang="es-MX" altLang="es-MX" sz="2200" dirty="0"/>
              <a:t>el carácter de aprovechamientos al provenir del ejercicio de funciones de derecho público de autoridades distintas a las </a:t>
            </a:r>
            <a:r>
              <a:rPr lang="es-MX" altLang="es-MX" sz="2200" dirty="0" smtClean="0"/>
              <a:t>fiscales.</a:t>
            </a:r>
          </a:p>
          <a:p>
            <a:pPr algn="just" eaLnBrk="1" hangingPunct="1">
              <a:spcBef>
                <a:spcPct val="0"/>
              </a:spcBef>
              <a:buClr>
                <a:srgbClr val="5DC2A5"/>
              </a:buClr>
              <a:buFontTx/>
              <a:buNone/>
            </a:pPr>
            <a:endParaRPr lang="es-MX" altLang="es-MX" sz="2200" dirty="0"/>
          </a:p>
          <a:p>
            <a:pPr algn="just" eaLnBrk="1" hangingPunct="1">
              <a:spcBef>
                <a:spcPct val="0"/>
              </a:spcBef>
              <a:buClr>
                <a:srgbClr val="5DC2A5"/>
              </a:buClr>
              <a:buFontTx/>
              <a:buNone/>
            </a:pPr>
            <a:r>
              <a:rPr lang="es-MX" altLang="es-MX" sz="2200" dirty="0" smtClean="0"/>
              <a:t> </a:t>
            </a:r>
            <a:endParaRPr lang="es-MX" altLang="es-MX" sz="2400" dirty="0"/>
          </a:p>
          <a:p>
            <a:pPr algn="just" eaLnBrk="1" hangingPunct="1">
              <a:spcBef>
                <a:spcPct val="0"/>
              </a:spcBef>
              <a:buClr>
                <a:srgbClr val="5DC2A5"/>
              </a:buClr>
              <a:buFontTx/>
              <a:buNone/>
            </a:pPr>
            <a:r>
              <a:rPr lang="es-MX" altLang="es-MX" sz="2400" dirty="0"/>
              <a:t> </a:t>
            </a:r>
          </a:p>
        </p:txBody>
      </p:sp>
      <p:pic>
        <p:nvPicPr>
          <p:cNvPr id="33797" name="Imagen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235825" y="80963"/>
            <a:ext cx="1584325" cy="97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818" name="Imagen 4" descr="PLANTILLA INFOEM interior.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6363" y="0"/>
            <a:ext cx="893127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821" name="Imagen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235825" y="80963"/>
            <a:ext cx="1584325" cy="97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Imagen 1"/>
          <p:cNvPicPr>
            <a:picLocks noChangeAspect="1"/>
          </p:cNvPicPr>
          <p:nvPr/>
        </p:nvPicPr>
        <p:blipFill rotWithShape="1">
          <a:blip r:embed="rId4"/>
          <a:srcRect l="16515" t="9953" r="17428" b="7995"/>
          <a:stretch/>
        </p:blipFill>
        <p:spPr>
          <a:xfrm>
            <a:off x="683568" y="1268760"/>
            <a:ext cx="7776864" cy="5400600"/>
          </a:xfrm>
          <a:prstGeom prst="rect">
            <a:avLst/>
          </a:prstGeom>
        </p:spPr>
      </p:pic>
    </p:spTree>
    <p:extLst>
      <p:ext uri="{BB962C8B-B14F-4D97-AF65-F5344CB8AC3E}">
        <p14:creationId xmlns:p14="http://schemas.microsoft.com/office/powerpoint/2010/main" val="300921760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890" name="Imagen 22" descr="PLANTILLA INFOEM interior.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6363" y="0"/>
            <a:ext cx="893127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4819" name="Text Box 6"/>
          <p:cNvSpPr txBox="1">
            <a:spLocks noChangeArrowheads="1"/>
          </p:cNvSpPr>
          <p:nvPr/>
        </p:nvSpPr>
        <p:spPr bwMode="auto">
          <a:xfrm>
            <a:off x="900113" y="1196975"/>
            <a:ext cx="7561262" cy="5262563"/>
          </a:xfrm>
          <a:prstGeom prst="rect">
            <a:avLst/>
          </a:prstGeom>
          <a:noFill/>
          <a:ln w="9525">
            <a:noFill/>
            <a:miter lim="800000"/>
            <a:headEnd/>
            <a:tailEnd/>
          </a:ln>
        </p:spPr>
        <p:txBody>
          <a:bodyPr>
            <a:spAutoFit/>
          </a:bodyPr>
          <a:lstStyle/>
          <a:p>
            <a:pPr algn="ctr" eaLnBrk="1" hangingPunct="1">
              <a:spcBef>
                <a:spcPct val="50000"/>
              </a:spcBef>
              <a:defRPr/>
            </a:pPr>
            <a:r>
              <a:rPr lang="es-MX" sz="5400" b="1" dirty="0" err="1">
                <a:solidFill>
                  <a:srgbClr val="5DC2A5"/>
                </a:solidFill>
                <a:effectLst>
                  <a:outerShdw blurRad="38100" dist="38100" dir="2700000" algn="tl">
                    <a:srgbClr val="C0C0C0"/>
                  </a:outerShdw>
                </a:effectLst>
                <a:ea typeface="ＭＳ Ｐゴシック" pitchFamily="-65" charset="-128"/>
              </a:rPr>
              <a:t>Infoem</a:t>
            </a:r>
            <a:endParaRPr lang="es-MX" sz="5400" b="1" dirty="0">
              <a:solidFill>
                <a:srgbClr val="5DC2A5"/>
              </a:solidFill>
              <a:effectLst>
                <a:outerShdw blurRad="38100" dist="38100" dir="2700000" algn="tl">
                  <a:srgbClr val="C0C0C0"/>
                </a:outerShdw>
              </a:effectLst>
              <a:ea typeface="ＭＳ Ｐゴシック" pitchFamily="-65" charset="-128"/>
            </a:endParaRPr>
          </a:p>
          <a:p>
            <a:pPr algn="ctr" eaLnBrk="1" hangingPunct="1">
              <a:spcBef>
                <a:spcPct val="50000"/>
              </a:spcBef>
              <a:defRPr/>
            </a:pPr>
            <a:r>
              <a:rPr lang="es-MX" sz="2000" b="1" dirty="0">
                <a:solidFill>
                  <a:srgbClr val="4C4C4C"/>
                </a:solidFill>
                <a:effectLst>
                  <a:outerShdw blurRad="38100" dist="38100" dir="2700000" algn="tl">
                    <a:srgbClr val="C0C0C0"/>
                  </a:outerShdw>
                </a:effectLst>
                <a:ea typeface="ＭＳ Ｐゴシック" pitchFamily="-65" charset="-128"/>
              </a:rPr>
              <a:t>Instituto Literario No. 510, Col. Centro,</a:t>
            </a:r>
          </a:p>
          <a:p>
            <a:pPr algn="ctr" eaLnBrk="1" hangingPunct="1">
              <a:spcBef>
                <a:spcPct val="50000"/>
              </a:spcBef>
              <a:defRPr/>
            </a:pPr>
            <a:r>
              <a:rPr lang="es-MX" sz="2000" b="1" dirty="0">
                <a:solidFill>
                  <a:srgbClr val="4C4C4C"/>
                </a:solidFill>
                <a:effectLst>
                  <a:outerShdw blurRad="38100" dist="38100" dir="2700000" algn="tl">
                    <a:srgbClr val="C0C0C0"/>
                  </a:outerShdw>
                </a:effectLst>
                <a:ea typeface="ＭＳ Ｐゴシック" pitchFamily="-65" charset="-128"/>
              </a:rPr>
              <a:t>C.P. 50000, Toluca, México</a:t>
            </a:r>
          </a:p>
          <a:p>
            <a:pPr algn="ctr" eaLnBrk="1" hangingPunct="1">
              <a:spcBef>
                <a:spcPct val="50000"/>
              </a:spcBef>
              <a:defRPr/>
            </a:pPr>
            <a:r>
              <a:rPr lang="es-MX" sz="2000" b="1" dirty="0">
                <a:solidFill>
                  <a:srgbClr val="4C4C4C"/>
                </a:solidFill>
                <a:effectLst>
                  <a:outerShdw blurRad="38100" dist="38100" dir="2700000" algn="tl">
                    <a:srgbClr val="C0C0C0"/>
                  </a:outerShdw>
                </a:effectLst>
                <a:ea typeface="ＭＳ Ｐゴシック" pitchFamily="-65" charset="-128"/>
              </a:rPr>
              <a:t>Sede auxiliar</a:t>
            </a:r>
          </a:p>
          <a:p>
            <a:pPr algn="ctr" eaLnBrk="1" hangingPunct="1">
              <a:spcBef>
                <a:spcPct val="50000"/>
              </a:spcBef>
              <a:defRPr/>
            </a:pPr>
            <a:r>
              <a:rPr lang="es-MX" sz="2000" b="1" dirty="0">
                <a:solidFill>
                  <a:srgbClr val="4C4C4C"/>
                </a:solidFill>
                <a:effectLst>
                  <a:outerShdw blurRad="38100" dist="38100" dir="2700000" algn="tl">
                    <a:srgbClr val="C0C0C0"/>
                  </a:outerShdw>
                </a:effectLst>
                <a:ea typeface="ＭＳ Ｐゴシック" pitchFamily="-65" charset="-128"/>
              </a:rPr>
              <a:t>Calle de Pino Suárez sin número, actualmente carretera Toluca-Ixtapan, No. 111, Colonia La Michoacana, C.P. 52166, Metepec, Estado de México</a:t>
            </a:r>
          </a:p>
          <a:p>
            <a:pPr algn="ctr" eaLnBrk="1" hangingPunct="1">
              <a:spcBef>
                <a:spcPct val="50000"/>
              </a:spcBef>
              <a:defRPr/>
            </a:pPr>
            <a:endParaRPr lang="es-MX" sz="2000" b="1" dirty="0">
              <a:solidFill>
                <a:srgbClr val="4C4C4C"/>
              </a:solidFill>
              <a:effectLst>
                <a:outerShdw blurRad="38100" dist="38100" dir="2700000" algn="tl">
                  <a:srgbClr val="C0C0C0"/>
                </a:outerShdw>
              </a:effectLst>
              <a:ea typeface="ＭＳ Ｐゴシック" pitchFamily="-65" charset="-128"/>
            </a:endParaRPr>
          </a:p>
          <a:p>
            <a:pPr algn="ctr" eaLnBrk="1" hangingPunct="1">
              <a:defRPr/>
            </a:pPr>
            <a:r>
              <a:rPr lang="es-MX" sz="2000" b="1" dirty="0">
                <a:solidFill>
                  <a:srgbClr val="4C4C4C"/>
                </a:solidFill>
                <a:effectLst>
                  <a:outerShdw blurRad="38100" dist="38100" dir="2700000" algn="tl">
                    <a:srgbClr val="C0C0C0"/>
                  </a:outerShdw>
                </a:effectLst>
                <a:ea typeface="ＭＳ Ｐゴシック" pitchFamily="-65" charset="-128"/>
              </a:rPr>
              <a:t>Tel. (722) 2 26 19 80 Lada sin costo: </a:t>
            </a:r>
          </a:p>
          <a:p>
            <a:pPr algn="ctr" eaLnBrk="1" hangingPunct="1">
              <a:defRPr/>
            </a:pPr>
            <a:r>
              <a:rPr lang="es-MX" sz="2000" b="1" dirty="0">
                <a:solidFill>
                  <a:srgbClr val="4C4C4C"/>
                </a:solidFill>
                <a:effectLst>
                  <a:outerShdw blurRad="38100" dist="38100" dir="2700000" algn="tl">
                    <a:srgbClr val="C0C0C0"/>
                  </a:outerShdw>
                </a:effectLst>
                <a:ea typeface="ＭＳ Ｐゴシック" pitchFamily="-65" charset="-128"/>
              </a:rPr>
              <a:t>01 800 821 04 41</a:t>
            </a:r>
          </a:p>
          <a:p>
            <a:pPr algn="ctr" eaLnBrk="1" hangingPunct="1">
              <a:defRPr/>
            </a:pPr>
            <a:endParaRPr lang="es-MX" sz="2000" b="1" dirty="0">
              <a:solidFill>
                <a:srgbClr val="4C4C4C"/>
              </a:solidFill>
              <a:effectLst>
                <a:outerShdw blurRad="38100" dist="38100" dir="2700000" algn="tl">
                  <a:srgbClr val="C0C0C0"/>
                </a:outerShdw>
              </a:effectLst>
              <a:ea typeface="ＭＳ Ｐゴシック" pitchFamily="-65" charset="-128"/>
            </a:endParaRPr>
          </a:p>
          <a:p>
            <a:pPr algn="ctr" eaLnBrk="1" hangingPunct="1">
              <a:defRPr/>
            </a:pPr>
            <a:r>
              <a:rPr lang="es-MX" sz="3200" b="1" dirty="0">
                <a:solidFill>
                  <a:srgbClr val="5DC2A5"/>
                </a:solidFill>
                <a:effectLst>
                  <a:outerShdw blurRad="38100" dist="38100" dir="2700000" algn="tl">
                    <a:srgbClr val="C0C0C0"/>
                  </a:outerShdw>
                </a:effectLst>
                <a:ea typeface="ＭＳ Ｐゴシック" pitchFamily="-65" charset="-128"/>
              </a:rPr>
              <a:t>www.infoem.org.mx</a:t>
            </a:r>
            <a:endParaRPr lang="es-ES" sz="2000" b="1" dirty="0">
              <a:solidFill>
                <a:srgbClr val="5DC2A5"/>
              </a:solidFill>
              <a:effectLst>
                <a:outerShdw blurRad="38100" dist="38100" dir="2700000" algn="tl">
                  <a:srgbClr val="C0C0C0"/>
                </a:outerShdw>
              </a:effectLst>
              <a:ea typeface="ＭＳ Ｐゴシック" pitchFamily="-65" charset="-128"/>
            </a:endParaRPr>
          </a:p>
        </p:txBody>
      </p:sp>
      <p:pic>
        <p:nvPicPr>
          <p:cNvPr id="37892" name="Imagen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235825" y="80963"/>
            <a:ext cx="1584325" cy="97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7" presetClass="entr" presetSubtype="4" fill="hold" grpId="0" nodeType="withEffect">
                                  <p:stCondLst>
                                    <p:cond delay="0"/>
                                  </p:stCondLst>
                                  <p:childTnLst>
                                    <p:set>
                                      <p:cBhvr>
                                        <p:cTn id="6" dur="1" fill="hold">
                                          <p:stCondLst>
                                            <p:cond delay="0"/>
                                          </p:stCondLst>
                                        </p:cTn>
                                        <p:tgtEl>
                                          <p:spTgt spid="34819"/>
                                        </p:tgtEl>
                                        <p:attrNameLst>
                                          <p:attrName>style.visibility</p:attrName>
                                        </p:attrNameLst>
                                      </p:cBhvr>
                                      <p:to>
                                        <p:strVal val="visible"/>
                                      </p:to>
                                    </p:set>
                                    <p:anim calcmode="lin" valueType="num">
                                      <p:cBhvr additive="base">
                                        <p:cTn id="7" dur="2000" fill="hold"/>
                                        <p:tgtEl>
                                          <p:spTgt spid="34819"/>
                                        </p:tgtEl>
                                        <p:attrNameLst>
                                          <p:attrName>ppt_x</p:attrName>
                                        </p:attrNameLst>
                                      </p:cBhvr>
                                      <p:tavLst>
                                        <p:tav tm="0">
                                          <p:val>
                                            <p:strVal val="#ppt_x"/>
                                          </p:val>
                                        </p:tav>
                                        <p:tav tm="100000">
                                          <p:val>
                                            <p:strVal val="#ppt_x"/>
                                          </p:val>
                                        </p:tav>
                                      </p:tavLst>
                                    </p:anim>
                                    <p:anim calcmode="lin" valueType="num">
                                      <p:cBhvr additive="base">
                                        <p:cTn id="8" dur="2000" fill="hold"/>
                                        <p:tgtEl>
                                          <p:spTgt spid="3481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Imagen 4" descr="PLANTILLA INFOEM interior.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6363" y="0"/>
            <a:ext cx="893127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7" name="Rectangle 2"/>
          <p:cNvSpPr>
            <a:spLocks noGrp="1" noChangeArrowheads="1"/>
          </p:cNvSpPr>
          <p:nvPr>
            <p:ph type="title"/>
          </p:nvPr>
        </p:nvSpPr>
        <p:spPr>
          <a:xfrm>
            <a:off x="714375" y="1412875"/>
            <a:ext cx="7705725" cy="1143000"/>
          </a:xfrm>
        </p:spPr>
        <p:txBody>
          <a:bodyPr>
            <a:normAutofit fontScale="90000"/>
          </a:bodyPr>
          <a:lstStyle/>
          <a:p>
            <a:pPr eaLnBrk="1" hangingPunct="1"/>
            <a:r>
              <a:rPr lang="es-MX" altLang="es-MX" sz="2800" b="1" smtClean="0">
                <a:ea typeface="ＭＳ Ｐゴシック" panose="020B0600070205080204" pitchFamily="34" charset="-128"/>
              </a:rPr>
              <a:t>Ley de Transparencia y Acceso a la Información Pública del Estado de México y Municipios</a:t>
            </a:r>
            <a:endParaRPr lang="es-ES" altLang="es-MX" sz="2800" b="1" smtClean="0">
              <a:ea typeface="ＭＳ Ｐゴシック" panose="020B0600070205080204" pitchFamily="34" charset="-128"/>
            </a:endParaRPr>
          </a:p>
        </p:txBody>
      </p:sp>
      <p:sp>
        <p:nvSpPr>
          <p:cNvPr id="6148" name="Rectangle 3"/>
          <p:cNvSpPr>
            <a:spLocks noGrp="1" noChangeArrowheads="1"/>
          </p:cNvSpPr>
          <p:nvPr>
            <p:ph idx="1"/>
          </p:nvPr>
        </p:nvSpPr>
        <p:spPr>
          <a:xfrm>
            <a:off x="229802" y="2708920"/>
            <a:ext cx="8572500" cy="3167062"/>
          </a:xfrm>
        </p:spPr>
        <p:txBody>
          <a:bodyPr>
            <a:normAutofit fontScale="92500" lnSpcReduction="20000"/>
          </a:bodyPr>
          <a:lstStyle/>
          <a:p>
            <a:pPr algn="just" eaLnBrk="1" hangingPunct="1">
              <a:lnSpc>
                <a:spcPct val="90000"/>
              </a:lnSpc>
              <a:buClr>
                <a:srgbClr val="5DC2A5"/>
              </a:buClr>
            </a:pPr>
            <a:r>
              <a:rPr lang="es-MX" altLang="es-MX" sz="2200" b="1" dirty="0" smtClean="0">
                <a:ea typeface="ＭＳ Ｐゴシック" panose="020B0600070205080204" pitchFamily="34" charset="-128"/>
              </a:rPr>
              <a:t>Artículo 3.</a:t>
            </a:r>
          </a:p>
          <a:p>
            <a:pPr algn="just" eaLnBrk="1" hangingPunct="1">
              <a:lnSpc>
                <a:spcPct val="90000"/>
              </a:lnSpc>
              <a:buClr>
                <a:srgbClr val="5DC2A5"/>
              </a:buClr>
            </a:pPr>
            <a:endParaRPr lang="es-MX" altLang="es-MX" sz="2200" b="1" dirty="0" smtClean="0">
              <a:ea typeface="ＭＳ Ｐゴシック" panose="020B0600070205080204" pitchFamily="34" charset="-128"/>
            </a:endParaRPr>
          </a:p>
          <a:p>
            <a:pPr algn="just" eaLnBrk="1" hangingPunct="1">
              <a:lnSpc>
                <a:spcPct val="90000"/>
              </a:lnSpc>
              <a:buClr>
                <a:srgbClr val="5DC2A5"/>
              </a:buClr>
            </a:pPr>
            <a:r>
              <a:rPr lang="es-MX" altLang="es-MX" sz="2200" dirty="0" smtClean="0">
                <a:ea typeface="ＭＳ Ｐゴシック" panose="020B0600070205080204" pitchFamily="34" charset="-128"/>
              </a:rPr>
              <a:t>La información pública generada, administrada o en posesión de los Sujetos Obligados en ejercicio de sus atribuciones, será accesible de manera permanente a cualquier persona, privilegiando el principio de máxima publicidad de la información. </a:t>
            </a:r>
          </a:p>
          <a:p>
            <a:pPr algn="just" eaLnBrk="1" hangingPunct="1">
              <a:lnSpc>
                <a:spcPct val="90000"/>
              </a:lnSpc>
              <a:buClr>
                <a:srgbClr val="5DC2A5"/>
              </a:buClr>
            </a:pPr>
            <a:endParaRPr lang="es-MX" altLang="es-MX" sz="2200" dirty="0">
              <a:ea typeface="ＭＳ Ｐゴシック" panose="020B0600070205080204" pitchFamily="34" charset="-128"/>
            </a:endParaRPr>
          </a:p>
          <a:p>
            <a:pPr algn="just" eaLnBrk="1" hangingPunct="1">
              <a:lnSpc>
                <a:spcPct val="90000"/>
              </a:lnSpc>
              <a:buClr>
                <a:srgbClr val="5DC2A5"/>
              </a:buClr>
            </a:pPr>
            <a:r>
              <a:rPr lang="es-MX" altLang="es-MX" sz="2200" dirty="0" smtClean="0">
                <a:ea typeface="ＭＳ Ｐゴシック" panose="020B0600070205080204" pitchFamily="34" charset="-128"/>
              </a:rPr>
              <a:t>Los Sujetos Obligados deben </a:t>
            </a:r>
            <a:r>
              <a:rPr lang="es-MX" altLang="es-MX" sz="2200" b="1" dirty="0" smtClean="0">
                <a:ea typeface="ＭＳ Ｐゴシック" panose="020B0600070205080204" pitchFamily="34" charset="-128"/>
              </a:rPr>
              <a:t>poner en práctica, políticas y programas de acceso a la información </a:t>
            </a:r>
            <a:r>
              <a:rPr lang="es-MX" altLang="es-MX" sz="2200" dirty="0" smtClean="0">
                <a:ea typeface="ＭＳ Ｐゴシック" panose="020B0600070205080204" pitchFamily="34" charset="-128"/>
              </a:rPr>
              <a:t>que se apeguen a criterios de publicidad, veracidad, oportunidad, precisión y suficiencia en beneficio de los solicitantes.</a:t>
            </a:r>
            <a:endParaRPr lang="es-ES" altLang="es-MX" sz="2200" dirty="0" smtClean="0">
              <a:ea typeface="ＭＳ Ｐゴシック" panose="020B0600070205080204" pitchFamily="34" charset="-128"/>
            </a:endParaRPr>
          </a:p>
        </p:txBody>
      </p:sp>
      <p:pic>
        <p:nvPicPr>
          <p:cNvPr id="6149" name="Imagen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235825" y="80963"/>
            <a:ext cx="1584325" cy="97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Imagen 4" descr="PLANTILLA INFOEM interior.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6363" y="0"/>
            <a:ext cx="893127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1" name="Rectangle 2"/>
          <p:cNvSpPr>
            <a:spLocks noGrp="1" noChangeArrowheads="1"/>
          </p:cNvSpPr>
          <p:nvPr>
            <p:ph type="title"/>
          </p:nvPr>
        </p:nvSpPr>
        <p:spPr>
          <a:xfrm>
            <a:off x="714375" y="1214438"/>
            <a:ext cx="7705725" cy="1143000"/>
          </a:xfrm>
        </p:spPr>
        <p:txBody>
          <a:bodyPr/>
          <a:lstStyle/>
          <a:p>
            <a:pPr eaLnBrk="1" hangingPunct="1"/>
            <a:r>
              <a:rPr lang="es-ES_tradnl" altLang="es-MX" sz="4000" b="1" smtClean="0">
                <a:solidFill>
                  <a:schemeClr val="tx1"/>
                </a:solidFill>
                <a:ea typeface="ＭＳ Ｐゴシック" panose="020B0600070205080204" pitchFamily="34" charset="-128"/>
              </a:rPr>
              <a:t>Sujetos Obligados</a:t>
            </a:r>
            <a:endParaRPr lang="es-ES" altLang="es-MX" sz="4000" b="1" smtClean="0">
              <a:solidFill>
                <a:schemeClr val="tx1"/>
              </a:solidFill>
              <a:ea typeface="ＭＳ Ｐゴシック" panose="020B0600070205080204" pitchFamily="34" charset="-128"/>
            </a:endParaRPr>
          </a:p>
        </p:txBody>
      </p:sp>
      <p:sp>
        <p:nvSpPr>
          <p:cNvPr id="7172" name="Rectangle 3"/>
          <p:cNvSpPr>
            <a:spLocks noGrp="1" noChangeArrowheads="1"/>
          </p:cNvSpPr>
          <p:nvPr>
            <p:ph idx="1"/>
          </p:nvPr>
        </p:nvSpPr>
        <p:spPr>
          <a:xfrm>
            <a:off x="611188" y="2205038"/>
            <a:ext cx="8250237" cy="4176712"/>
          </a:xfrm>
        </p:spPr>
        <p:txBody>
          <a:bodyPr>
            <a:normAutofit fontScale="92500" lnSpcReduction="20000"/>
          </a:bodyPr>
          <a:lstStyle/>
          <a:p>
            <a:pPr marL="0" indent="0" algn="just" eaLnBrk="1" hangingPunct="1">
              <a:lnSpc>
                <a:spcPct val="150000"/>
              </a:lnSpc>
              <a:buClr>
                <a:srgbClr val="5DC2A5"/>
              </a:buClr>
              <a:buFontTx/>
              <a:buNone/>
            </a:pPr>
            <a:r>
              <a:rPr lang="es-MX" altLang="es-MX" sz="1800" b="1" dirty="0" smtClean="0">
                <a:ea typeface="ＭＳ Ｐゴシック" panose="020B0600070205080204" pitchFamily="34" charset="-128"/>
              </a:rPr>
              <a:t>Art. 7 LTAIPEMYM (Vigente)</a:t>
            </a:r>
          </a:p>
          <a:p>
            <a:pPr marL="0" indent="0" algn="just" eaLnBrk="1" hangingPunct="1">
              <a:lnSpc>
                <a:spcPct val="150000"/>
              </a:lnSpc>
              <a:buClr>
                <a:srgbClr val="5DC2A5"/>
              </a:buClr>
              <a:buFontTx/>
              <a:buNone/>
            </a:pPr>
            <a:r>
              <a:rPr lang="es-MX" altLang="es-MX" sz="1800" dirty="0" smtClean="0">
                <a:ea typeface="ＭＳ Ｐゴシック" panose="020B0600070205080204" pitchFamily="34" charset="-128"/>
              </a:rPr>
              <a:t>I. El Poder Ejecutivo del Estado de México, las dependencias y organismos auxiliares, los fideicomisos públicos y la Procuraduría General de Justicia;</a:t>
            </a:r>
          </a:p>
          <a:p>
            <a:pPr marL="0" indent="0" algn="just" eaLnBrk="1" hangingPunct="1">
              <a:lnSpc>
                <a:spcPct val="150000"/>
              </a:lnSpc>
              <a:buClr>
                <a:srgbClr val="5DC2A5"/>
              </a:buClr>
              <a:buFontTx/>
              <a:buNone/>
            </a:pPr>
            <a:r>
              <a:rPr lang="es-MX" altLang="es-MX" sz="1800" dirty="0" smtClean="0">
                <a:ea typeface="ＭＳ Ｐゴシック" panose="020B0600070205080204" pitchFamily="34" charset="-128"/>
              </a:rPr>
              <a:t>II. El Poder Legislativo del Estado, los órganos de la Legislatura y sus dependencias.</a:t>
            </a:r>
          </a:p>
          <a:p>
            <a:pPr marL="0" indent="0" algn="just" eaLnBrk="1" hangingPunct="1">
              <a:lnSpc>
                <a:spcPct val="150000"/>
              </a:lnSpc>
              <a:buClr>
                <a:srgbClr val="5DC2A5"/>
              </a:buClr>
              <a:buFontTx/>
              <a:buNone/>
            </a:pPr>
            <a:r>
              <a:rPr lang="es-MX" altLang="es-MX" sz="1800" dirty="0" smtClean="0">
                <a:ea typeface="ＭＳ Ｐゴシック" panose="020B0600070205080204" pitchFamily="34" charset="-128"/>
              </a:rPr>
              <a:t>III. El Poder Judicial y el Consejo de la Judicatura del Estado;</a:t>
            </a:r>
          </a:p>
          <a:p>
            <a:pPr marL="0" indent="0" algn="just" eaLnBrk="1" hangingPunct="1">
              <a:lnSpc>
                <a:spcPct val="150000"/>
              </a:lnSpc>
              <a:buClr>
                <a:srgbClr val="5DC2A5"/>
              </a:buClr>
              <a:buFontTx/>
              <a:buNone/>
            </a:pPr>
            <a:r>
              <a:rPr lang="es-MX" altLang="es-MX" sz="1800" dirty="0" smtClean="0">
                <a:ea typeface="ＭＳ Ｐゴシック" panose="020B0600070205080204" pitchFamily="34" charset="-128"/>
              </a:rPr>
              <a:t>IV. Los Ayuntamientos y las dependencias y entidades de la administración pública municipal;</a:t>
            </a:r>
          </a:p>
          <a:p>
            <a:pPr marL="0" indent="0" eaLnBrk="1" hangingPunct="1">
              <a:lnSpc>
                <a:spcPct val="150000"/>
              </a:lnSpc>
              <a:buClr>
                <a:srgbClr val="5DC2A5"/>
              </a:buClr>
              <a:buFontTx/>
              <a:buNone/>
            </a:pPr>
            <a:r>
              <a:rPr lang="es-MX" altLang="es-MX" sz="1800" dirty="0" smtClean="0">
                <a:ea typeface="ＭＳ Ｐゴシック" panose="020B0600070205080204" pitchFamily="34" charset="-128"/>
              </a:rPr>
              <a:t>V. Los Órganos Autónomos;</a:t>
            </a:r>
          </a:p>
          <a:p>
            <a:pPr marL="0" indent="0" eaLnBrk="1" hangingPunct="1">
              <a:lnSpc>
                <a:spcPct val="150000"/>
              </a:lnSpc>
              <a:buClr>
                <a:srgbClr val="5DC2A5"/>
              </a:buClr>
              <a:buFontTx/>
              <a:buNone/>
            </a:pPr>
            <a:r>
              <a:rPr lang="es-MX" altLang="es-MX" sz="1800" dirty="0" smtClean="0">
                <a:ea typeface="ＭＳ Ｐゴシック" panose="020B0600070205080204" pitchFamily="34" charset="-128"/>
              </a:rPr>
              <a:t>VI. Los Tribunales Administrativos.</a:t>
            </a:r>
          </a:p>
        </p:txBody>
      </p:sp>
      <p:pic>
        <p:nvPicPr>
          <p:cNvPr id="7173" name="Imagen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235825" y="80963"/>
            <a:ext cx="1584325" cy="97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Imagen 4" descr="PLANTILLA INFOEM interior.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6363" y="0"/>
            <a:ext cx="893127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5" name="Rectangle 2"/>
          <p:cNvSpPr>
            <a:spLocks noGrp="1" noChangeArrowheads="1"/>
          </p:cNvSpPr>
          <p:nvPr>
            <p:ph type="title"/>
          </p:nvPr>
        </p:nvSpPr>
        <p:spPr>
          <a:xfrm>
            <a:off x="883443" y="1340768"/>
            <a:ext cx="7705725" cy="1143000"/>
          </a:xfrm>
        </p:spPr>
        <p:txBody>
          <a:bodyPr>
            <a:normAutofit fontScale="90000"/>
          </a:bodyPr>
          <a:lstStyle/>
          <a:p>
            <a:r>
              <a:rPr lang="es-ES_tradnl" altLang="es-MX" sz="3600" b="1" dirty="0" smtClean="0">
                <a:solidFill>
                  <a:schemeClr val="tx1"/>
                </a:solidFill>
                <a:ea typeface="ＭＳ Ｐゴシック" panose="020B0600070205080204" pitchFamily="34" charset="-128"/>
              </a:rPr>
              <a:t>Nuevos Sujetos Obligados</a:t>
            </a:r>
            <a:br>
              <a:rPr lang="es-ES_tradnl" altLang="es-MX" sz="3600" b="1" dirty="0" smtClean="0">
                <a:solidFill>
                  <a:schemeClr val="tx1"/>
                </a:solidFill>
                <a:ea typeface="ＭＳ Ｐゴシック" panose="020B0600070205080204" pitchFamily="34" charset="-128"/>
              </a:rPr>
            </a:br>
            <a:r>
              <a:rPr lang="es-MX" sz="3600" b="1" dirty="0">
                <a:ea typeface="ＭＳ Ｐゴシック" pitchFamily="-65" charset="-128"/>
              </a:rPr>
              <a:t>Reforma Constitucional y LGT</a:t>
            </a:r>
            <a:r>
              <a:rPr lang="es-MX" dirty="0">
                <a:ea typeface="ＭＳ Ｐゴシック" pitchFamily="-65" charset="-128"/>
              </a:rPr>
              <a:t/>
            </a:r>
            <a:br>
              <a:rPr lang="es-MX" dirty="0">
                <a:ea typeface="ＭＳ Ｐゴシック" pitchFamily="-65" charset="-128"/>
              </a:rPr>
            </a:br>
            <a:endParaRPr lang="es-ES" altLang="es-MX" sz="4000" b="1" dirty="0" smtClean="0">
              <a:solidFill>
                <a:schemeClr val="tx1"/>
              </a:solidFill>
              <a:ea typeface="ＭＳ Ｐゴシック" panose="020B0600070205080204" pitchFamily="34" charset="-128"/>
            </a:endParaRPr>
          </a:p>
        </p:txBody>
      </p:sp>
      <p:sp>
        <p:nvSpPr>
          <p:cNvPr id="10243" name="Rectangle 3"/>
          <p:cNvSpPr>
            <a:spLocks noGrp="1" noChangeArrowheads="1"/>
          </p:cNvSpPr>
          <p:nvPr>
            <p:ph idx="1"/>
          </p:nvPr>
        </p:nvSpPr>
        <p:spPr>
          <a:xfrm>
            <a:off x="611186" y="2393281"/>
            <a:ext cx="8250237" cy="4176712"/>
          </a:xfrm>
        </p:spPr>
        <p:txBody>
          <a:bodyPr>
            <a:normAutofit/>
          </a:bodyPr>
          <a:lstStyle/>
          <a:p>
            <a:pPr algn="just">
              <a:buClr>
                <a:srgbClr val="5DC2A5"/>
              </a:buClr>
              <a:defRPr/>
            </a:pPr>
            <a:r>
              <a:rPr lang="es-MX" sz="2400" dirty="0" smtClean="0">
                <a:latin typeface="Arial" panose="020B0604020202020204" pitchFamily="34" charset="0"/>
                <a:ea typeface="ＭＳ Ｐゴシック" pitchFamily="-65" charset="-128"/>
                <a:cs typeface="Arial" panose="020B0604020202020204" pitchFamily="34" charset="0"/>
              </a:rPr>
              <a:t> Partidos políticos</a:t>
            </a:r>
          </a:p>
          <a:p>
            <a:pPr algn="just">
              <a:buClr>
                <a:srgbClr val="5DC2A5"/>
              </a:buClr>
              <a:defRPr/>
            </a:pPr>
            <a:endParaRPr lang="es-MX" sz="2400" dirty="0" smtClean="0">
              <a:latin typeface="Arial" panose="020B0604020202020204" pitchFamily="34" charset="0"/>
              <a:ea typeface="ＭＳ Ｐゴシック" pitchFamily="-65" charset="-128"/>
              <a:cs typeface="Arial" panose="020B0604020202020204" pitchFamily="34" charset="0"/>
            </a:endParaRPr>
          </a:p>
          <a:p>
            <a:pPr algn="just" eaLnBrk="1" hangingPunct="1">
              <a:buClr>
                <a:srgbClr val="5DC2A5"/>
              </a:buClr>
              <a:defRPr/>
            </a:pPr>
            <a:r>
              <a:rPr lang="es-MX" sz="2400" dirty="0">
                <a:latin typeface="Arial" panose="020B0604020202020204" pitchFamily="34" charset="0"/>
                <a:ea typeface="ＭＳ Ｐゴシック" pitchFamily="-65" charset="-128"/>
                <a:cs typeface="Arial" panose="020B0604020202020204" pitchFamily="34" charset="0"/>
              </a:rPr>
              <a:t>F</a:t>
            </a:r>
            <a:r>
              <a:rPr lang="es-MX" sz="2400" dirty="0" smtClean="0">
                <a:latin typeface="Arial" panose="020B0604020202020204" pitchFamily="34" charset="0"/>
                <a:ea typeface="ＭＳ Ｐゴシック" pitchFamily="-65" charset="-128"/>
                <a:cs typeface="Arial" panose="020B0604020202020204" pitchFamily="34" charset="0"/>
              </a:rPr>
              <a:t>ideicomisos </a:t>
            </a:r>
            <a:r>
              <a:rPr lang="es-MX" sz="2400" dirty="0">
                <a:latin typeface="Arial" panose="020B0604020202020204" pitchFamily="34" charset="0"/>
                <a:ea typeface="ＭＳ Ｐゴシック" pitchFamily="-65" charset="-128"/>
                <a:cs typeface="Arial" panose="020B0604020202020204" pitchFamily="34" charset="0"/>
              </a:rPr>
              <a:t>y fondos públicos estatales y municipales, así como del gobierno y de la administración pública municipal y sus organismos </a:t>
            </a:r>
            <a:r>
              <a:rPr lang="es-MX" sz="2400" dirty="0" smtClean="0">
                <a:latin typeface="Arial" panose="020B0604020202020204" pitchFamily="34" charset="0"/>
                <a:ea typeface="ＭＳ Ｐゴシック" pitchFamily="-65" charset="-128"/>
                <a:cs typeface="Arial" panose="020B0604020202020204" pitchFamily="34" charset="0"/>
              </a:rPr>
              <a:t>descentralizados</a:t>
            </a:r>
          </a:p>
          <a:p>
            <a:pPr algn="just" eaLnBrk="1" hangingPunct="1">
              <a:buClr>
                <a:srgbClr val="5DC2A5"/>
              </a:buClr>
              <a:defRPr/>
            </a:pPr>
            <a:endParaRPr lang="es-MX" sz="2400" dirty="0" smtClean="0">
              <a:latin typeface="Arial" panose="020B0604020202020204" pitchFamily="34" charset="0"/>
              <a:ea typeface="ＭＳ Ｐゴシック" pitchFamily="-65" charset="-128"/>
              <a:cs typeface="Arial" panose="020B0604020202020204" pitchFamily="34" charset="0"/>
            </a:endParaRPr>
          </a:p>
          <a:p>
            <a:pPr algn="just" eaLnBrk="1" hangingPunct="1">
              <a:buClr>
                <a:srgbClr val="5DC2A5"/>
              </a:buClr>
              <a:defRPr/>
            </a:pPr>
            <a:r>
              <a:rPr lang="es-MX" sz="2400" dirty="0">
                <a:latin typeface="Arial" panose="020B0604020202020204" pitchFamily="34" charset="0"/>
                <a:ea typeface="ＭＳ Ｐゴシック" pitchFamily="-65" charset="-128"/>
                <a:cs typeface="Arial" panose="020B0604020202020204" pitchFamily="34" charset="0"/>
              </a:rPr>
              <a:t>C</a:t>
            </a:r>
            <a:r>
              <a:rPr lang="es-MX" sz="2400" dirty="0" smtClean="0">
                <a:latin typeface="Arial" panose="020B0604020202020204" pitchFamily="34" charset="0"/>
                <a:ea typeface="ＭＳ Ｐゴシック" pitchFamily="-65" charset="-128"/>
                <a:cs typeface="Arial" panose="020B0604020202020204" pitchFamily="34" charset="0"/>
              </a:rPr>
              <a:t>ualquier </a:t>
            </a:r>
            <a:r>
              <a:rPr lang="es-MX" sz="2400" dirty="0">
                <a:latin typeface="Arial" panose="020B0604020202020204" pitchFamily="34" charset="0"/>
                <a:ea typeface="ＭＳ Ｐゴシック" pitchFamily="-65" charset="-128"/>
                <a:cs typeface="Arial" panose="020B0604020202020204" pitchFamily="34" charset="0"/>
              </a:rPr>
              <a:t>persona física, jurídica colectiva o sindicato que reciba y ejerza recursos públicos o realice actos de autoridad en el ámbito estatal y </a:t>
            </a:r>
            <a:r>
              <a:rPr lang="es-MX" sz="2400" dirty="0" smtClean="0">
                <a:latin typeface="Arial" panose="020B0604020202020204" pitchFamily="34" charset="0"/>
                <a:ea typeface="ＭＳ Ｐゴシック" pitchFamily="-65" charset="-128"/>
                <a:cs typeface="Arial" panose="020B0604020202020204" pitchFamily="34" charset="0"/>
              </a:rPr>
              <a:t>municipal.</a:t>
            </a:r>
            <a:endParaRPr lang="es-MX" sz="2400" dirty="0">
              <a:latin typeface="Arial" panose="020B0604020202020204" pitchFamily="34" charset="0"/>
              <a:ea typeface="ＭＳ Ｐゴシック" pitchFamily="-65" charset="-128"/>
              <a:cs typeface="Arial" panose="020B0604020202020204" pitchFamily="34" charset="0"/>
            </a:endParaRPr>
          </a:p>
          <a:p>
            <a:pPr marL="0" indent="0" eaLnBrk="1" hangingPunct="1">
              <a:lnSpc>
                <a:spcPct val="150000"/>
              </a:lnSpc>
              <a:buClr>
                <a:srgbClr val="5DC2A5"/>
              </a:buClr>
              <a:buFontTx/>
              <a:buNone/>
              <a:defRPr/>
            </a:pPr>
            <a:endParaRPr lang="es-ES_tradnl" sz="3400" dirty="0" smtClean="0">
              <a:effectLst>
                <a:outerShdw blurRad="38100" dist="38100" dir="2700000" algn="tl">
                  <a:srgbClr val="C0C0C0"/>
                </a:outerShdw>
              </a:effectLst>
              <a:ea typeface="ＭＳ Ｐゴシック" pitchFamily="-65" charset="-128"/>
            </a:endParaRPr>
          </a:p>
        </p:txBody>
      </p:sp>
      <p:pic>
        <p:nvPicPr>
          <p:cNvPr id="8197" name="Imagen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235825" y="80963"/>
            <a:ext cx="1584325" cy="97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Imagen 4" descr="PLANTILLA INFOEM interior.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6363" y="0"/>
            <a:ext cx="893127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19" name="Rectangle 2"/>
          <p:cNvSpPr>
            <a:spLocks noGrp="1" noChangeArrowheads="1"/>
          </p:cNvSpPr>
          <p:nvPr>
            <p:ph type="title"/>
          </p:nvPr>
        </p:nvSpPr>
        <p:spPr>
          <a:xfrm>
            <a:off x="785813" y="1285875"/>
            <a:ext cx="7978775" cy="792163"/>
          </a:xfrm>
        </p:spPr>
        <p:txBody>
          <a:bodyPr/>
          <a:lstStyle/>
          <a:p>
            <a:pPr eaLnBrk="1" hangingPunct="1"/>
            <a:r>
              <a:rPr lang="es-ES_tradnl" altLang="es-MX" sz="4000" b="1" smtClean="0">
                <a:solidFill>
                  <a:schemeClr val="tx1"/>
                </a:solidFill>
                <a:ea typeface="ＭＳ Ｐゴシック" panose="020B0600070205080204" pitchFamily="34" charset="-128"/>
              </a:rPr>
              <a:t>Información Pública de Oficio</a:t>
            </a:r>
            <a:endParaRPr lang="es-ES" altLang="es-MX" sz="4000" b="1" smtClean="0">
              <a:solidFill>
                <a:schemeClr val="tx1"/>
              </a:solidFill>
              <a:ea typeface="ＭＳ Ｐゴシック" panose="020B0600070205080204" pitchFamily="34" charset="-128"/>
            </a:endParaRPr>
          </a:p>
        </p:txBody>
      </p:sp>
      <p:sp>
        <p:nvSpPr>
          <p:cNvPr id="18435" name="Rectangle 3"/>
          <p:cNvSpPr>
            <a:spLocks noGrp="1" noChangeArrowheads="1"/>
          </p:cNvSpPr>
          <p:nvPr>
            <p:ph idx="1"/>
          </p:nvPr>
        </p:nvSpPr>
        <p:spPr>
          <a:xfrm>
            <a:off x="285750" y="2071688"/>
            <a:ext cx="8607425" cy="4500562"/>
          </a:xfrm>
        </p:spPr>
        <p:txBody>
          <a:bodyPr/>
          <a:lstStyle/>
          <a:p>
            <a:pPr algn="just">
              <a:buFontTx/>
              <a:buNone/>
              <a:defRPr/>
            </a:pPr>
            <a:r>
              <a:rPr lang="es-MX" sz="2500" dirty="0" smtClean="0"/>
              <a:t>	</a:t>
            </a:r>
          </a:p>
          <a:p>
            <a:pPr algn="just">
              <a:buFontTx/>
              <a:buNone/>
              <a:defRPr/>
            </a:pPr>
            <a:r>
              <a:rPr lang="es-MX" sz="2500" dirty="0" smtClean="0"/>
              <a:t>	A</a:t>
            </a:r>
            <a:r>
              <a:rPr lang="es-MX" sz="2700" dirty="0" smtClean="0"/>
              <a:t>rt. 12, 13, 14 y 15 de la (LTAIPEM).</a:t>
            </a:r>
          </a:p>
          <a:p>
            <a:pPr algn="just">
              <a:buFontTx/>
              <a:buNone/>
              <a:defRPr/>
            </a:pPr>
            <a:endParaRPr lang="es-MX" sz="2700" dirty="0" smtClean="0"/>
          </a:p>
          <a:p>
            <a:pPr algn="just">
              <a:buFontTx/>
              <a:buNone/>
              <a:defRPr/>
            </a:pPr>
            <a:r>
              <a:rPr lang="es-MX" sz="2700" dirty="0" smtClean="0"/>
              <a:t>	Debe estar disponible en cualquiera de las siguientes formas:</a:t>
            </a:r>
          </a:p>
          <a:p>
            <a:pPr algn="just">
              <a:buFontTx/>
              <a:buNone/>
              <a:defRPr/>
            </a:pPr>
            <a:endParaRPr lang="es-MX" sz="2700" dirty="0" smtClean="0"/>
          </a:p>
          <a:p>
            <a:pPr marL="896937" indent="-457200" algn="just">
              <a:buClr>
                <a:srgbClr val="5DC2A5"/>
              </a:buClr>
              <a:buFont typeface="Wingdings" panose="05000000000000000000" pitchFamily="2" charset="2"/>
              <a:buChar char="§"/>
              <a:defRPr/>
            </a:pPr>
            <a:r>
              <a:rPr lang="es-MX" sz="2700" dirty="0" smtClean="0"/>
              <a:t> Página web del Sujeto Obligado (IPOMEX);</a:t>
            </a:r>
          </a:p>
          <a:p>
            <a:pPr marL="896937" indent="-457200" algn="just">
              <a:buClr>
                <a:srgbClr val="5DC2A5"/>
              </a:buClr>
              <a:buFont typeface="Wingdings" panose="05000000000000000000" pitchFamily="2" charset="2"/>
              <a:buChar char="§"/>
              <a:defRPr/>
            </a:pPr>
            <a:r>
              <a:rPr lang="es-MX" sz="2700" dirty="0" smtClean="0"/>
              <a:t>Medio impreso en la Unidad de Información</a:t>
            </a:r>
            <a:r>
              <a:rPr lang="es-ES_tradnl" sz="2700" dirty="0">
                <a:effectLst>
                  <a:outerShdw blurRad="38100" dist="38100" dir="2700000" algn="tl">
                    <a:srgbClr val="C0C0C0"/>
                  </a:outerShdw>
                </a:effectLst>
              </a:rPr>
              <a:t>.</a:t>
            </a:r>
            <a:endParaRPr lang="es-ES" sz="2700" dirty="0" smtClean="0"/>
          </a:p>
        </p:txBody>
      </p:sp>
      <p:pic>
        <p:nvPicPr>
          <p:cNvPr id="9221" name="Imagen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235825" y="80963"/>
            <a:ext cx="1584325" cy="97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Imagen 4" descr="PLANTILLA INFOEM interior.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6363" y="0"/>
            <a:ext cx="893127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19" name="Rectangle 2"/>
          <p:cNvSpPr>
            <a:spLocks noGrp="1" noChangeArrowheads="1"/>
          </p:cNvSpPr>
          <p:nvPr>
            <p:ph type="title"/>
          </p:nvPr>
        </p:nvSpPr>
        <p:spPr>
          <a:xfrm>
            <a:off x="785813" y="1285875"/>
            <a:ext cx="7978775" cy="792163"/>
          </a:xfrm>
        </p:spPr>
        <p:txBody>
          <a:bodyPr>
            <a:noAutofit/>
          </a:bodyPr>
          <a:lstStyle/>
          <a:p>
            <a:pPr eaLnBrk="1" hangingPunct="1"/>
            <a:r>
              <a:rPr lang="es-ES_tradnl" altLang="es-MX" sz="3200" b="1" dirty="0" smtClean="0">
                <a:solidFill>
                  <a:schemeClr val="tx1"/>
                </a:solidFill>
                <a:ea typeface="ＭＳ Ｐゴシック" panose="020B0600070205080204" pitchFamily="34" charset="-128"/>
              </a:rPr>
              <a:t>LGT Obligaciones de Transparencia Comunes</a:t>
            </a:r>
            <a:endParaRPr lang="es-ES" altLang="es-MX" sz="3200" b="1" dirty="0" smtClean="0">
              <a:solidFill>
                <a:schemeClr val="tx1"/>
              </a:solidFill>
              <a:ea typeface="ＭＳ Ｐゴシック" panose="020B0600070205080204" pitchFamily="34" charset="-128"/>
            </a:endParaRPr>
          </a:p>
        </p:txBody>
      </p:sp>
      <p:sp>
        <p:nvSpPr>
          <p:cNvPr id="18435" name="Rectangle 3"/>
          <p:cNvSpPr>
            <a:spLocks noGrp="1" noChangeArrowheads="1"/>
          </p:cNvSpPr>
          <p:nvPr>
            <p:ph idx="1"/>
          </p:nvPr>
        </p:nvSpPr>
        <p:spPr>
          <a:xfrm>
            <a:off x="285750" y="2071688"/>
            <a:ext cx="8607425" cy="4500562"/>
          </a:xfrm>
        </p:spPr>
        <p:txBody>
          <a:bodyPr>
            <a:normAutofit/>
          </a:bodyPr>
          <a:lstStyle/>
          <a:p>
            <a:pPr algn="just">
              <a:buFontTx/>
              <a:buNone/>
              <a:defRPr/>
            </a:pPr>
            <a:r>
              <a:rPr lang="es-MX" sz="2500" dirty="0" smtClean="0"/>
              <a:t>	</a:t>
            </a:r>
          </a:p>
          <a:p>
            <a:pPr marL="525463" indent="-342900" algn="just">
              <a:buFont typeface="Wingdings" panose="05000000000000000000" pitchFamily="2" charset="2"/>
              <a:buChar char="Ø"/>
              <a:defRPr/>
            </a:pPr>
            <a:r>
              <a:rPr lang="es-MX" sz="2100" dirty="0" smtClean="0"/>
              <a:t>Prevista en los artículos 70 a 83.</a:t>
            </a:r>
          </a:p>
          <a:p>
            <a:pPr marL="182563" indent="0" algn="just">
              <a:buNone/>
              <a:defRPr/>
            </a:pPr>
            <a:endParaRPr lang="es-MX" sz="2100" dirty="0" smtClean="0"/>
          </a:p>
          <a:p>
            <a:pPr marL="525463" indent="-342900" algn="just">
              <a:buFont typeface="Wingdings" panose="05000000000000000000" pitchFamily="2" charset="2"/>
              <a:buChar char="Ø"/>
              <a:defRPr/>
            </a:pPr>
            <a:r>
              <a:rPr lang="es-MX" sz="2100" dirty="0" smtClean="0"/>
              <a:t>Obligación de poner a disposición del publico y  mantener actualizada.</a:t>
            </a:r>
          </a:p>
          <a:p>
            <a:pPr marL="525463" indent="-342900" algn="just">
              <a:buFont typeface="Wingdings" panose="05000000000000000000" pitchFamily="2" charset="2"/>
              <a:buChar char="Ø"/>
              <a:defRPr/>
            </a:pPr>
            <a:endParaRPr lang="es-MX" sz="2100" dirty="0" smtClean="0"/>
          </a:p>
          <a:p>
            <a:pPr marL="525463" indent="-342900" algn="just">
              <a:buFont typeface="Wingdings" panose="05000000000000000000" pitchFamily="2" charset="2"/>
              <a:buChar char="Ø"/>
              <a:defRPr/>
            </a:pPr>
            <a:r>
              <a:rPr lang="es-MX" sz="2100" dirty="0" smtClean="0"/>
              <a:t>Las </a:t>
            </a:r>
            <a:r>
              <a:rPr lang="es-MX" sz="2100" dirty="0"/>
              <a:t>nuevas </a:t>
            </a:r>
            <a:r>
              <a:rPr lang="es-MX" sz="2100" dirty="0" smtClean="0"/>
              <a:t>obligaciones </a:t>
            </a:r>
            <a:r>
              <a:rPr lang="es-MX" sz="2100" dirty="0"/>
              <a:t>serán aplicables solo respecto de la información que se genere a partir </a:t>
            </a:r>
            <a:r>
              <a:rPr lang="es-MX" sz="2100" dirty="0" smtClean="0"/>
              <a:t>del 5 de mayo de 2015</a:t>
            </a:r>
          </a:p>
          <a:p>
            <a:pPr marL="525463" indent="-342900" algn="just">
              <a:buFont typeface="Wingdings" panose="05000000000000000000" pitchFamily="2" charset="2"/>
              <a:buChar char="Ø"/>
              <a:defRPr/>
            </a:pPr>
            <a:endParaRPr lang="es-MX" sz="2100" dirty="0" smtClean="0"/>
          </a:p>
          <a:p>
            <a:pPr marL="525463" indent="-342900" algn="just">
              <a:buFont typeface="Wingdings" panose="05000000000000000000" pitchFamily="2" charset="2"/>
              <a:buChar char="Ø"/>
              <a:defRPr/>
            </a:pPr>
            <a:r>
              <a:rPr lang="es-MX" sz="2100" dirty="0" smtClean="0"/>
              <a:t>Plazo para cumplimiento 5 de mayo de 2016</a:t>
            </a:r>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algn="just">
              <a:buFontTx/>
              <a:buNone/>
              <a:defRPr/>
            </a:pPr>
            <a:endParaRPr lang="es-MX" sz="2700" dirty="0"/>
          </a:p>
          <a:p>
            <a:pPr algn="just">
              <a:buFontTx/>
              <a:buNone/>
              <a:defRPr/>
            </a:pPr>
            <a:endParaRPr lang="es-MX" sz="2700" dirty="0" smtClean="0"/>
          </a:p>
          <a:p>
            <a:pPr marL="896937" indent="-457200" algn="just">
              <a:buClr>
                <a:srgbClr val="5DC2A5"/>
              </a:buClr>
              <a:buFont typeface="Wingdings" panose="05000000000000000000" pitchFamily="2" charset="2"/>
              <a:buChar char="§"/>
              <a:defRPr/>
            </a:pPr>
            <a:endParaRPr lang="es-ES" sz="2700" dirty="0" smtClean="0"/>
          </a:p>
        </p:txBody>
      </p:sp>
      <p:pic>
        <p:nvPicPr>
          <p:cNvPr id="9221" name="Imagen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235825" y="80963"/>
            <a:ext cx="1584325" cy="97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9129477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Imagen 4" descr="PLANTILLA INFOEM interior.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6363" y="0"/>
            <a:ext cx="893127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19" name="Rectangle 2"/>
          <p:cNvSpPr>
            <a:spLocks noGrp="1" noChangeArrowheads="1"/>
          </p:cNvSpPr>
          <p:nvPr>
            <p:ph type="title"/>
          </p:nvPr>
        </p:nvSpPr>
        <p:spPr>
          <a:xfrm>
            <a:off x="755576" y="3100818"/>
            <a:ext cx="7200800" cy="2344405"/>
          </a:xfrm>
        </p:spPr>
        <p:txBody>
          <a:bodyPr>
            <a:noAutofit/>
          </a:bodyPr>
          <a:lstStyle/>
          <a:p>
            <a:pPr algn="ctr" eaLnBrk="1" hangingPunct="1"/>
            <a:r>
              <a:rPr lang="es-ES_tradnl" altLang="es-MX" sz="3600" b="1" dirty="0" smtClean="0">
                <a:solidFill>
                  <a:schemeClr val="tx2"/>
                </a:solidFill>
                <a:ea typeface="ＭＳ Ｐゴシック" panose="020B0600070205080204" pitchFamily="34" charset="-128"/>
              </a:rPr>
              <a:t>Algunas obligaciones relevantes en materia de Transparencia previstas en la  </a:t>
            </a:r>
            <a:br>
              <a:rPr lang="es-ES_tradnl" altLang="es-MX" sz="3600" b="1" dirty="0" smtClean="0">
                <a:solidFill>
                  <a:schemeClr val="tx2"/>
                </a:solidFill>
                <a:ea typeface="ＭＳ Ｐゴシック" panose="020B0600070205080204" pitchFamily="34" charset="-128"/>
              </a:rPr>
            </a:br>
            <a:r>
              <a:rPr lang="es-ES_tradnl" altLang="es-MX" sz="3600" b="1" dirty="0" smtClean="0">
                <a:solidFill>
                  <a:schemeClr val="tx2"/>
                </a:solidFill>
                <a:ea typeface="ＭＳ Ｐゴシック" panose="020B0600070205080204" pitchFamily="34" charset="-128"/>
              </a:rPr>
              <a:t>Ley General </a:t>
            </a:r>
            <a:endParaRPr lang="es-ES" altLang="es-MX" sz="3600" b="1" dirty="0" smtClean="0">
              <a:solidFill>
                <a:schemeClr val="tx2"/>
              </a:solidFill>
              <a:ea typeface="ＭＳ Ｐゴシック" panose="020B0600070205080204" pitchFamily="34" charset="-128"/>
            </a:endParaRPr>
          </a:p>
        </p:txBody>
      </p:sp>
      <p:pic>
        <p:nvPicPr>
          <p:cNvPr id="9221" name="Imagen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235825" y="80963"/>
            <a:ext cx="1584325" cy="97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1062701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Personalizado 7">
      <a:dk1>
        <a:sysClr val="windowText" lastClr="000000"/>
      </a:dk1>
      <a:lt1>
        <a:srgbClr val="155751"/>
      </a:lt1>
      <a:dk2>
        <a:srgbClr val="2AAEA3"/>
      </a:dk2>
      <a:lt2>
        <a:srgbClr val="C1F0EC"/>
      </a:lt2>
      <a:accent1>
        <a:srgbClr val="2AAEA3"/>
      </a:accent1>
      <a:accent2>
        <a:srgbClr val="DE7E18"/>
      </a:accent2>
      <a:accent3>
        <a:srgbClr val="9F8351"/>
      </a:accent3>
      <a:accent4>
        <a:srgbClr val="66DCD1"/>
      </a:accent4>
      <a:accent5>
        <a:srgbClr val="92AA4C"/>
      </a:accent5>
      <a:accent6>
        <a:srgbClr val="66DCD1"/>
      </a:accent6>
      <a:hlink>
        <a:srgbClr val="FB4A18"/>
      </a:hlink>
      <a:folHlink>
        <a:srgbClr val="FB9318"/>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TM03457510[[fn=Savon]]</Template>
  <TotalTime>1808</TotalTime>
  <Words>2010</Words>
  <Application>Microsoft Office PowerPoint</Application>
  <PresentationFormat>Presentación en pantalla (4:3)</PresentationFormat>
  <Paragraphs>541</Paragraphs>
  <Slides>37</Slides>
  <Notes>3</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37</vt:i4>
      </vt:variant>
    </vt:vector>
  </HeadingPairs>
  <TitlesOfParts>
    <vt:vector size="44" baseType="lpstr">
      <vt:lpstr>ＭＳ Ｐゴシック</vt:lpstr>
      <vt:lpstr>Arial</vt:lpstr>
      <vt:lpstr>Calibri</vt:lpstr>
      <vt:lpstr>Century Gothic</vt:lpstr>
      <vt:lpstr>Garamond</vt:lpstr>
      <vt:lpstr>Wingdings</vt:lpstr>
      <vt:lpstr>Savon</vt:lpstr>
      <vt:lpstr>Transparencia y Rendición de Cuentas Proceso de entrega-recepción</vt:lpstr>
      <vt:lpstr>Presentación de PowerPoint</vt:lpstr>
      <vt:lpstr>Presentación de PowerPoint</vt:lpstr>
      <vt:lpstr>Ley de Transparencia y Acceso a la Información Pública del Estado de México y Municipios</vt:lpstr>
      <vt:lpstr>Sujetos Obligados</vt:lpstr>
      <vt:lpstr>Nuevos Sujetos Obligados Reforma Constitucional y LGT </vt:lpstr>
      <vt:lpstr>Información Pública de Oficio</vt:lpstr>
      <vt:lpstr>LGT Obligaciones de Transparencia Comunes</vt:lpstr>
      <vt:lpstr>Algunas obligaciones relevantes en materia de Transparencia previstas en la   Ley General </vt:lpstr>
      <vt:lpstr>Presentación de PowerPoint</vt:lpstr>
      <vt:lpstr>Presentación de PowerPoint</vt:lpstr>
      <vt:lpstr>Transición Municipal en el procedimiento de entrega recepción</vt:lpstr>
      <vt:lpstr>Presentación de PowerPoint</vt:lpstr>
      <vt:lpstr>Presentación de PowerPoint</vt:lpstr>
      <vt:lpstr>Presentación de PowerPoint</vt:lpstr>
      <vt:lpstr>Presentación de PowerPoint</vt:lpstr>
      <vt:lpstr>Presentación de PowerPoint</vt:lpstr>
      <vt:lpstr>Presentación de PowerPoint</vt:lpstr>
      <vt:lpstr>Obligaciones de los responsables de las Unidades de Información en el proceso de entrega-recepción</vt:lpstr>
      <vt:lpstr>Presentación de PowerPoint</vt:lpstr>
      <vt:lpstr>Presentación de PowerPoint</vt:lpstr>
      <vt:lpstr>Obligaciones de los Servidores Públicos Habilitados en el proceso de entrega-recepción</vt:lpstr>
      <vt:lpstr>Servidores Públicos Habilitados</vt:lpstr>
      <vt:lpstr>Servidores Públicos Habilitados</vt:lpstr>
      <vt:lpstr>Servidores Públicos Habilitados</vt:lpstr>
      <vt:lpstr>Administración y Custodia de los archivos de información pública</vt:lpstr>
      <vt:lpstr>Administración y custodia</vt:lpstr>
      <vt:lpstr>Administración y custodia</vt:lpstr>
      <vt:lpstr>Responsabilidades y sanciones</vt:lpstr>
      <vt:lpstr> Responsabilidades y sanciones LTAIPEMYM </vt:lpstr>
      <vt:lpstr>Responsabilidades y sanciones</vt:lpstr>
      <vt:lpstr>Presentación de PowerPoint</vt:lpstr>
      <vt:lpstr>Presentación de PowerPoint</vt:lpstr>
      <vt:lpstr>Presentación de PowerPoint</vt:lpstr>
      <vt:lpstr>Convenio Infoem con la Secretaría de Finanzas </vt:lpstr>
      <vt:lpstr>Presentación de PowerPoint</vt:lpstr>
      <vt:lpstr>Presentación de PowerPoint</vt:lpstr>
    </vt:vector>
  </TitlesOfParts>
  <Company>ITAIPEM</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Marco Jurídico del derecho de acceso a la información</dc:title>
  <dc:creator>Marcela_SM</dc:creator>
  <cp:lastModifiedBy>USUARIO</cp:lastModifiedBy>
  <cp:revision>154</cp:revision>
  <cp:lastPrinted>2015-08-19T15:06:43Z</cp:lastPrinted>
  <dcterms:created xsi:type="dcterms:W3CDTF">2009-05-19T22:03:34Z</dcterms:created>
  <dcterms:modified xsi:type="dcterms:W3CDTF">2015-10-27T17:18:40Z</dcterms:modified>
</cp:coreProperties>
</file>