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66" d="100"/>
          <a:sy n="66" d="100"/>
        </p:scale>
        <p:origin x="128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B07C1-BC25-3D47-B08E-35493A6E8307}" type="datetimeFigureOut">
              <a:rPr lang="es-ES_tradnl" smtClean="0"/>
              <a:t>30/11/2015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91BAE-AF83-E44C-B1F5-3ABAD46D17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9723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C1A99-7029-EF44-BB73-4295852087FA}" type="datetimeFigureOut">
              <a:rPr lang="es-ES_tradnl" smtClean="0"/>
              <a:t>30/11/2015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567A-A3D9-2A4F-B93E-053CC3CD91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993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30/11/2015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16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30/11/2015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4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30/11/2015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6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30/11/2015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64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30/11/2015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19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30/11/2015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3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30/11/2015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92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30/11/2015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27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30/11/2015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1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30/11/2015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90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30/11/2015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3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8E684-9D62-7A40-93E1-F51B6153B253}" type="datetimeFigureOut">
              <a:rPr lang="es-ES" smtClean="0"/>
              <a:t>30/11/2015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85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3838205" y="6382376"/>
            <a:ext cx="4182800" cy="340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" sz="1400" b="1" dirty="0">
              <a:solidFill>
                <a:schemeClr val="tx1"/>
              </a:solidFill>
              <a:latin typeface="Palatino Linotype"/>
              <a:cs typeface="Palatino Linotype"/>
            </a:endParaRPr>
          </a:p>
        </p:txBody>
      </p:sp>
      <p:pic>
        <p:nvPicPr>
          <p:cNvPr id="2" name="Imagen 1" descr="Plantilla Acceso 1811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6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83179" y="5510137"/>
            <a:ext cx="6341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300" b="1" dirty="0"/>
              <a:t>Capacitación en materia de transparencia, acceso a la </a:t>
            </a:r>
            <a:endParaRPr lang="es-ES_tradnl" sz="1300" b="1" dirty="0" smtClean="0"/>
          </a:p>
          <a:p>
            <a:pPr algn="ctr"/>
            <a:r>
              <a:rPr lang="es-ES_tradnl" sz="1300" b="1" dirty="0" smtClean="0"/>
              <a:t>información </a:t>
            </a:r>
            <a:r>
              <a:rPr lang="es-ES_tradnl" sz="1300" b="1" dirty="0"/>
              <a:t>pública y protección de datos personales</a:t>
            </a:r>
          </a:p>
          <a:p>
            <a:pPr algn="ctr"/>
            <a:endParaRPr lang="es-ES" sz="1400" b="1" dirty="0">
              <a:latin typeface="Palatino Linotype"/>
              <a:cs typeface="Palatino Linotype"/>
            </a:endParaRPr>
          </a:p>
          <a:p>
            <a:pPr algn="ctr"/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  <a:cs typeface="Palatino Linotype"/>
              </a:rPr>
              <a:t>Toluca</a:t>
            </a: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  <a:cs typeface="Palatino Linotype"/>
              </a:rPr>
              <a:t>, Estado de México, a 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  <a:cs typeface="Palatino Linotype"/>
              </a:rPr>
              <a:t>30 </a:t>
            </a: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  <a:cs typeface="Palatino Linotype"/>
              </a:rPr>
              <a:t>de 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  <a:cs typeface="Palatino Linotype"/>
              </a:rPr>
              <a:t>noviembre </a:t>
            </a: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  <a:cs typeface="Palatino Linotype"/>
              </a:rPr>
              <a:t>de 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  <a:cs typeface="Palatino Linotype"/>
              </a:rPr>
              <a:t>2015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  <a:latin typeface="Palatino Linotype"/>
              <a:cs typeface="Palatino Linotype"/>
            </a:endParaRPr>
          </a:p>
          <a:p>
            <a:pPr algn="ctr"/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Palatino Linotype"/>
              <a:cs typeface="Palatino Linotype"/>
            </a:endParaRP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52" y="618613"/>
            <a:ext cx="2092632" cy="11973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989" y="1679296"/>
            <a:ext cx="9345978" cy="349940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259484" y="4930815"/>
            <a:ext cx="4051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Comisionada Presidenta</a:t>
            </a: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0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8" y="687983"/>
            <a:ext cx="7893935" cy="560018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75015" y="5972537"/>
            <a:ext cx="36734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Dra. en D. Josefina Román Vergara</a:t>
            </a:r>
            <a:endParaRPr lang="es-E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728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58" y="264902"/>
            <a:ext cx="8305410" cy="590440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75015" y="5972537"/>
            <a:ext cx="36734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Dra. en D. Josefina Román Vergara</a:t>
            </a:r>
            <a:endParaRPr lang="es-E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606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3" y="383742"/>
            <a:ext cx="8583246" cy="512580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75015" y="5984112"/>
            <a:ext cx="36734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Dra. en D. Josefina Román Vergara</a:t>
            </a:r>
            <a:endParaRPr lang="es-E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71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279" y="-191806"/>
            <a:ext cx="9382557" cy="74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3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7" y="479026"/>
            <a:ext cx="8596105" cy="552955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65728" y="6007262"/>
            <a:ext cx="36734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Dra. en D. Josefina Román Vergara</a:t>
            </a:r>
            <a:endParaRPr lang="es-E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409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0942" y="176502"/>
            <a:ext cx="10347768" cy="5796035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875015" y="5972537"/>
            <a:ext cx="36734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Dra. en D. Josefina Román Vergara</a:t>
            </a:r>
            <a:endParaRPr lang="es-E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5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37" y="405122"/>
            <a:ext cx="8090705" cy="561371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75015" y="5972537"/>
            <a:ext cx="36734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Dra. en D. Josefina Román Vergara</a:t>
            </a:r>
            <a:endParaRPr lang="es-E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535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597" y="97247"/>
            <a:ext cx="8866208" cy="629197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75015" y="5984112"/>
            <a:ext cx="36734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Dra. en D. Josefina Román Vergara</a:t>
            </a:r>
            <a:endParaRPr lang="es-E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847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65" y="324092"/>
            <a:ext cx="8333773" cy="566002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75015" y="5972537"/>
            <a:ext cx="36734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Dra. en D. Josefina Román Vergara</a:t>
            </a:r>
            <a:endParaRPr lang="es-E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480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032"/>
            <a:ext cx="8970380" cy="505813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75015" y="5972537"/>
            <a:ext cx="36734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Dra. en D. Josefina Román Vergara</a:t>
            </a:r>
            <a:endParaRPr lang="es-E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409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69" y="408919"/>
            <a:ext cx="7801337" cy="566977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75015" y="6053562"/>
            <a:ext cx="36734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Dra. en D. Josefina Román Vergara</a:t>
            </a:r>
            <a:endParaRPr lang="es-E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304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42" y="542294"/>
            <a:ext cx="8380071" cy="539551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75015" y="5972537"/>
            <a:ext cx="36734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Dra. en D. Josefina Román Vergara</a:t>
            </a:r>
            <a:endParaRPr lang="es-E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870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35" y="618500"/>
            <a:ext cx="8438201" cy="483317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75015" y="5972537"/>
            <a:ext cx="36734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Dra. en D. Josefina Román Vergara</a:t>
            </a:r>
            <a:endParaRPr lang="es-E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90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126</Words>
  <Application>Microsoft Office PowerPoint</Application>
  <PresentationFormat>Presentación en pantalla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Palatino Linotype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iMac</dc:creator>
  <cp:lastModifiedBy>Infoem</cp:lastModifiedBy>
  <cp:revision>89</cp:revision>
  <cp:lastPrinted>2015-11-30T01:33:17Z</cp:lastPrinted>
  <dcterms:created xsi:type="dcterms:W3CDTF">2014-02-14T17:13:40Z</dcterms:created>
  <dcterms:modified xsi:type="dcterms:W3CDTF">2015-11-30T18:36:42Z</dcterms:modified>
</cp:coreProperties>
</file>