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" ContentType="image/tiff"/>
  <Default Extension="rels" ContentType="application/vnd.openxmlformats-package.relationships+xml"/>
  <Default Extension="jpg" ContentType="image/jpe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56" r:id="rId2"/>
    <p:sldId id="258" r:id="rId3"/>
    <p:sldId id="259" r:id="rId4"/>
    <p:sldId id="267" r:id="rId5"/>
    <p:sldId id="265" r:id="rId6"/>
    <p:sldId id="266" r:id="rId7"/>
    <p:sldId id="268" r:id="rId8"/>
    <p:sldId id="273" r:id="rId9"/>
    <p:sldId id="287" r:id="rId10"/>
    <p:sldId id="288" r:id="rId11"/>
    <p:sldId id="286" r:id="rId12"/>
  </p:sldIdLst>
  <p:sldSz cx="9144000" cy="6858000" type="screen4x3"/>
  <p:notesSz cx="6858000" cy="9144000"/>
  <p:defaultTextStyle>
    <a:defPPr>
      <a:defRPr lang="es-E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3B3B3"/>
    <a:srgbClr val="66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690"/>
  </p:normalViewPr>
  <p:slideViewPr>
    <p:cSldViewPr snapToGrid="0" snapToObjects="1">
      <p:cViewPr>
        <p:scale>
          <a:sx n="157" d="100"/>
          <a:sy n="157" d="100"/>
        </p:scale>
        <p:origin x="-200" y="-20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handoutMaster" Target="handoutMasters/handoutMaster1.xml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3_5">
  <dgm:title val=""/>
  <dgm:desc val=""/>
  <dgm:catLst>
    <dgm:cat type="accent3" pri="11500"/>
  </dgm:catLst>
  <dgm:styleLbl name="node0">
    <dgm:fillClrLst meth="cycle"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alpha val="9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alpha val="90000"/>
      </a:schemeClr>
      <a:schemeClr val="accent3">
        <a:alpha val="5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/>
    <dgm:txEffectClrLst/>
  </dgm:styleLbl>
  <dgm:styleLbl name="lnNode1">
    <dgm:fillClrLst>
      <a:schemeClr val="accent3">
        <a:shade val="90000"/>
      </a:schemeClr>
      <a:schemeClr val="accent3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  <a:alpha val="90000"/>
      </a:schemeClr>
      <a:schemeClr val="accent3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>
      <a:schemeClr val="accent3">
        <a:shade val="90000"/>
      </a:schemeClr>
      <a:schemeClr val="accent3">
        <a:tint val="50000"/>
      </a:schemeClr>
    </dgm:fillClrLst>
    <dgm:linClrLst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alpha val="90000"/>
      </a:schemeClr>
      <a:schemeClr val="accent3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alpha val="90000"/>
        <a:tint val="40000"/>
      </a:schemeClr>
      <a:schemeClr val="accent3">
        <a:alpha val="5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7525920-D168-8F4F-96B0-2C7B4B6CCAC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4578AF-B6F6-AD48-88BB-36031A55AC4C}">
      <dgm:prSet phldrT="[Texto]" custT="1"/>
      <dgm:spPr>
        <a:solidFill>
          <a:srgbClr val="66FFCC"/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chemeClr val="tx1"/>
              </a:solidFill>
            </a:rPr>
            <a:t>Art. 122-128 de la Constitución del Estado</a:t>
          </a:r>
          <a:endParaRPr lang="es-ES" sz="1600" b="1" dirty="0">
            <a:solidFill>
              <a:schemeClr val="tx1"/>
            </a:solidFill>
          </a:endParaRPr>
        </a:p>
      </dgm:t>
    </dgm:pt>
    <dgm:pt modelId="{A2258E09-2F87-984B-8B5A-3F68E84A4555}" type="parTrans" cxnId="{19B7BD2C-4BC0-5343-AEEB-4046298E5DC5}">
      <dgm:prSet/>
      <dgm:spPr/>
      <dgm:t>
        <a:bodyPr/>
        <a:lstStyle/>
        <a:p>
          <a:endParaRPr lang="es-ES"/>
        </a:p>
      </dgm:t>
    </dgm:pt>
    <dgm:pt modelId="{ADEEE5B2-BC69-CC4C-9500-1E1E0ED26000}" type="sibTrans" cxnId="{19B7BD2C-4BC0-5343-AEEB-4046298E5DC5}">
      <dgm:prSet/>
      <dgm:spPr/>
      <dgm:t>
        <a:bodyPr/>
        <a:lstStyle/>
        <a:p>
          <a:endParaRPr lang="es-ES"/>
        </a:p>
      </dgm:t>
    </dgm:pt>
    <dgm:pt modelId="{6AA53F07-4209-2C4A-9A67-5037D98E793C}">
      <dgm:prSet phldrT="[Texto]" custT="1"/>
      <dgm:spPr>
        <a:solidFill>
          <a:srgbClr val="66FFCC"/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chemeClr val="tx1"/>
              </a:solidFill>
            </a:rPr>
            <a:t>Art. 115 de la Constitución Política de los Estados Unidos Mexicanos</a:t>
          </a:r>
          <a:endParaRPr lang="es-ES" sz="1600" b="1" dirty="0">
            <a:solidFill>
              <a:schemeClr val="tx1"/>
            </a:solidFill>
          </a:endParaRPr>
        </a:p>
      </dgm:t>
    </dgm:pt>
    <dgm:pt modelId="{C9E4A210-29FC-C944-B3A5-4B43629616AE}" type="sibTrans" cxnId="{ACD8004A-F0C5-4948-8EBB-CF373D814F97}">
      <dgm:prSet/>
      <dgm:spPr/>
      <dgm:t>
        <a:bodyPr/>
        <a:lstStyle/>
        <a:p>
          <a:endParaRPr lang="es-ES"/>
        </a:p>
      </dgm:t>
    </dgm:pt>
    <dgm:pt modelId="{0EB06C1F-BCE9-9844-AF9A-EFB4C8617E7E}" type="parTrans" cxnId="{ACD8004A-F0C5-4948-8EBB-CF373D814F97}">
      <dgm:prSet/>
      <dgm:spPr/>
      <dgm:t>
        <a:bodyPr/>
        <a:lstStyle/>
        <a:p>
          <a:endParaRPr lang="es-ES"/>
        </a:p>
      </dgm:t>
    </dgm:pt>
    <dgm:pt modelId="{6CA64926-DA30-7E46-BB73-8F3DCDC04541}" type="pres">
      <dgm:prSet presAssocID="{B7525920-D168-8F4F-96B0-2C7B4B6CC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2BFDB9-AACA-3E4D-B3DF-048072A4C71F}" type="pres">
      <dgm:prSet presAssocID="{6AA53F07-4209-2C4A-9A67-5037D98E793C}" presName="parentText" presStyleLbl="node1" presStyleIdx="0" presStyleCnt="2" custScaleY="95812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ED242-B81A-C342-943F-FE37D70AE0F9}" type="pres">
      <dgm:prSet presAssocID="{C9E4A210-29FC-C944-B3A5-4B43629616AE}" presName="spacer" presStyleCnt="0"/>
      <dgm:spPr/>
    </dgm:pt>
    <dgm:pt modelId="{2E34C777-F8D6-9042-862F-BD13959E7202}" type="pres">
      <dgm:prSet presAssocID="{9F4578AF-B6F6-AD48-88BB-36031A55AC4C}" presName="parentText" presStyleLbl="node1" presStyleIdx="1" presStyleCnt="2" custScaleY="6907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19B7BD2C-4BC0-5343-AEEB-4046298E5DC5}" srcId="{B7525920-D168-8F4F-96B0-2C7B4B6CCACD}" destId="{9F4578AF-B6F6-AD48-88BB-36031A55AC4C}" srcOrd="1" destOrd="0" parTransId="{A2258E09-2F87-984B-8B5A-3F68E84A4555}" sibTransId="{ADEEE5B2-BC69-CC4C-9500-1E1E0ED26000}"/>
    <dgm:cxn modelId="{2144A3EE-6AA3-F741-B067-A1C3F9DFF72D}" type="presOf" srcId="{9F4578AF-B6F6-AD48-88BB-36031A55AC4C}" destId="{2E34C777-F8D6-9042-862F-BD13959E7202}" srcOrd="0" destOrd="0" presId="urn:microsoft.com/office/officeart/2005/8/layout/vList2"/>
    <dgm:cxn modelId="{406C197F-5075-E745-B71A-B3E0368779EF}" type="presOf" srcId="{B7525920-D168-8F4F-96B0-2C7B4B6CCACD}" destId="{6CA64926-DA30-7E46-BB73-8F3DCDC04541}" srcOrd="0" destOrd="0" presId="urn:microsoft.com/office/officeart/2005/8/layout/vList2"/>
    <dgm:cxn modelId="{21BB7D63-E0DD-CD4F-AA37-EEB829997155}" type="presOf" srcId="{6AA53F07-4209-2C4A-9A67-5037D98E793C}" destId="{302BFDB9-AACA-3E4D-B3DF-048072A4C71F}" srcOrd="0" destOrd="0" presId="urn:microsoft.com/office/officeart/2005/8/layout/vList2"/>
    <dgm:cxn modelId="{ACD8004A-F0C5-4948-8EBB-CF373D814F97}" srcId="{B7525920-D168-8F4F-96B0-2C7B4B6CCACD}" destId="{6AA53F07-4209-2C4A-9A67-5037D98E793C}" srcOrd="0" destOrd="0" parTransId="{0EB06C1F-BCE9-9844-AF9A-EFB4C8617E7E}" sibTransId="{C9E4A210-29FC-C944-B3A5-4B43629616AE}"/>
    <dgm:cxn modelId="{11077D69-18FD-0A42-B579-710C7FCB21D6}" type="presParOf" srcId="{6CA64926-DA30-7E46-BB73-8F3DCDC04541}" destId="{302BFDB9-AACA-3E4D-B3DF-048072A4C71F}" srcOrd="0" destOrd="0" presId="urn:microsoft.com/office/officeart/2005/8/layout/vList2"/>
    <dgm:cxn modelId="{6E904DED-B731-444F-9018-30F38FB5CDE4}" type="presParOf" srcId="{6CA64926-DA30-7E46-BB73-8F3DCDC04541}" destId="{D42ED242-B81A-C342-943F-FE37D70AE0F9}" srcOrd="1" destOrd="0" presId="urn:microsoft.com/office/officeart/2005/8/layout/vList2"/>
    <dgm:cxn modelId="{BBBEF8F6-96C0-2643-8016-91708C864A18}" type="presParOf" srcId="{6CA64926-DA30-7E46-BB73-8F3DCDC04541}" destId="{2E34C777-F8D6-9042-862F-BD13959E7202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7525920-D168-8F4F-96B0-2C7B4B6CCAC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4578AF-B6F6-AD48-88BB-36031A55AC4C}">
      <dgm:prSet phldrT="[Texto]" custT="1"/>
      <dgm:spPr>
        <a:solidFill>
          <a:schemeClr val="bg1">
            <a:lumMod val="6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Código Administrativo</a:t>
          </a:r>
          <a:endParaRPr lang="es-ES" sz="1600" b="1" dirty="0">
            <a:solidFill>
              <a:srgbClr val="000000"/>
            </a:solidFill>
          </a:endParaRPr>
        </a:p>
      </dgm:t>
    </dgm:pt>
    <dgm:pt modelId="{A2258E09-2F87-984B-8B5A-3F68E84A4555}" type="parTrans" cxnId="{19B7BD2C-4BC0-5343-AEEB-4046298E5DC5}">
      <dgm:prSet/>
      <dgm:spPr/>
      <dgm:t>
        <a:bodyPr/>
        <a:lstStyle/>
        <a:p>
          <a:endParaRPr lang="es-ES"/>
        </a:p>
      </dgm:t>
    </dgm:pt>
    <dgm:pt modelId="{ADEEE5B2-BC69-CC4C-9500-1E1E0ED26000}" type="sibTrans" cxnId="{19B7BD2C-4BC0-5343-AEEB-4046298E5DC5}">
      <dgm:prSet/>
      <dgm:spPr/>
      <dgm:t>
        <a:bodyPr/>
        <a:lstStyle/>
        <a:p>
          <a:endParaRPr lang="es-ES"/>
        </a:p>
      </dgm:t>
    </dgm:pt>
    <dgm:pt modelId="{6AA53F07-4209-2C4A-9A67-5037D98E793C}">
      <dgm:prSet phldrT="[Texto]" custT="1"/>
      <dgm:spPr>
        <a:solidFill>
          <a:schemeClr val="bg1">
            <a:lumMod val="6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Ley Orgánica Municipal</a:t>
          </a:r>
          <a:endParaRPr lang="es-ES" sz="1600" b="1" dirty="0">
            <a:solidFill>
              <a:srgbClr val="000000"/>
            </a:solidFill>
          </a:endParaRPr>
        </a:p>
      </dgm:t>
    </dgm:pt>
    <dgm:pt modelId="{C9E4A210-29FC-C944-B3A5-4B43629616AE}" type="sibTrans" cxnId="{ACD8004A-F0C5-4948-8EBB-CF373D814F97}">
      <dgm:prSet/>
      <dgm:spPr/>
      <dgm:t>
        <a:bodyPr/>
        <a:lstStyle/>
        <a:p>
          <a:endParaRPr lang="es-ES"/>
        </a:p>
      </dgm:t>
    </dgm:pt>
    <dgm:pt modelId="{0EB06C1F-BCE9-9844-AF9A-EFB4C8617E7E}" type="parTrans" cxnId="{ACD8004A-F0C5-4948-8EBB-CF373D814F97}">
      <dgm:prSet/>
      <dgm:spPr/>
      <dgm:t>
        <a:bodyPr/>
        <a:lstStyle/>
        <a:p>
          <a:endParaRPr lang="es-ES"/>
        </a:p>
      </dgm:t>
    </dgm:pt>
    <dgm:pt modelId="{21FEEC8E-9278-C74A-97DD-098E2E1C2B7C}">
      <dgm:prSet phldrT="[Texto]" custT="1"/>
      <dgm:spPr>
        <a:solidFill>
          <a:schemeClr val="bg1">
            <a:lumMod val="6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Código Financiero</a:t>
          </a:r>
          <a:endParaRPr lang="es-ES" sz="1600" b="1" dirty="0">
            <a:solidFill>
              <a:srgbClr val="000000"/>
            </a:solidFill>
          </a:endParaRPr>
        </a:p>
      </dgm:t>
    </dgm:pt>
    <dgm:pt modelId="{925C4AAB-7E33-FB43-9125-841FF1E5D11A}" type="parTrans" cxnId="{4BFEEAFD-DDE2-4344-8A72-4026D692E2D5}">
      <dgm:prSet/>
      <dgm:spPr/>
      <dgm:t>
        <a:bodyPr/>
        <a:lstStyle/>
        <a:p>
          <a:endParaRPr lang="es-ES"/>
        </a:p>
      </dgm:t>
    </dgm:pt>
    <dgm:pt modelId="{5A43313E-BD9A-DF46-AB42-FE08346205C2}" type="sibTrans" cxnId="{4BFEEAFD-DDE2-4344-8A72-4026D692E2D5}">
      <dgm:prSet/>
      <dgm:spPr/>
      <dgm:t>
        <a:bodyPr/>
        <a:lstStyle/>
        <a:p>
          <a:endParaRPr lang="es-ES"/>
        </a:p>
      </dgm:t>
    </dgm:pt>
    <dgm:pt modelId="{6CA64926-DA30-7E46-BB73-8F3DCDC04541}" type="pres">
      <dgm:prSet presAssocID="{B7525920-D168-8F4F-96B0-2C7B4B6CC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2BFDB9-AACA-3E4D-B3DF-048072A4C71F}" type="pres">
      <dgm:prSet presAssocID="{6AA53F07-4209-2C4A-9A67-5037D98E793C}" presName="parentText" presStyleLbl="node1" presStyleIdx="0" presStyleCnt="3" custScaleX="83940" custScaleY="6630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ED242-B81A-C342-943F-FE37D70AE0F9}" type="pres">
      <dgm:prSet presAssocID="{C9E4A210-29FC-C944-B3A5-4B43629616AE}" presName="spacer" presStyleCnt="0"/>
      <dgm:spPr/>
    </dgm:pt>
    <dgm:pt modelId="{2E34C777-F8D6-9042-862F-BD13959E7202}" type="pres">
      <dgm:prSet presAssocID="{9F4578AF-B6F6-AD48-88BB-36031A55AC4C}" presName="parentText" presStyleLbl="node1" presStyleIdx="1" presStyleCnt="3" custScaleX="85249" custScaleY="6907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B2C36B-CFCE-0946-BE82-DF7553CD87A5}" type="pres">
      <dgm:prSet presAssocID="{ADEEE5B2-BC69-CC4C-9500-1E1E0ED26000}" presName="spacer" presStyleCnt="0"/>
      <dgm:spPr/>
    </dgm:pt>
    <dgm:pt modelId="{5ADBF5CA-1809-B24B-97EA-FB97ED8EA6F8}" type="pres">
      <dgm:prSet presAssocID="{21FEEC8E-9278-C74A-97DD-098E2E1C2B7C}" presName="parentText" presStyleLbl="node1" presStyleIdx="2" presStyleCnt="3" custScaleX="85249" custScaleY="793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365B99A7-20FB-164B-BAA7-8E36944720C4}" type="presOf" srcId="{9F4578AF-B6F6-AD48-88BB-36031A55AC4C}" destId="{2E34C777-F8D6-9042-862F-BD13959E7202}" srcOrd="0" destOrd="0" presId="urn:microsoft.com/office/officeart/2005/8/layout/vList2"/>
    <dgm:cxn modelId="{4BFEEAFD-DDE2-4344-8A72-4026D692E2D5}" srcId="{B7525920-D168-8F4F-96B0-2C7B4B6CCACD}" destId="{21FEEC8E-9278-C74A-97DD-098E2E1C2B7C}" srcOrd="2" destOrd="0" parTransId="{925C4AAB-7E33-FB43-9125-841FF1E5D11A}" sibTransId="{5A43313E-BD9A-DF46-AB42-FE08346205C2}"/>
    <dgm:cxn modelId="{DC224B41-D20D-B745-ABB7-A11BAA38D1F3}" type="presOf" srcId="{6AA53F07-4209-2C4A-9A67-5037D98E793C}" destId="{302BFDB9-AACA-3E4D-B3DF-048072A4C71F}" srcOrd="0" destOrd="0" presId="urn:microsoft.com/office/officeart/2005/8/layout/vList2"/>
    <dgm:cxn modelId="{A0139683-592C-694A-9708-56AC4FC48BF6}" type="presOf" srcId="{B7525920-D168-8F4F-96B0-2C7B4B6CCACD}" destId="{6CA64926-DA30-7E46-BB73-8F3DCDC04541}" srcOrd="0" destOrd="0" presId="urn:microsoft.com/office/officeart/2005/8/layout/vList2"/>
    <dgm:cxn modelId="{ACD8004A-F0C5-4948-8EBB-CF373D814F97}" srcId="{B7525920-D168-8F4F-96B0-2C7B4B6CCACD}" destId="{6AA53F07-4209-2C4A-9A67-5037D98E793C}" srcOrd="0" destOrd="0" parTransId="{0EB06C1F-BCE9-9844-AF9A-EFB4C8617E7E}" sibTransId="{C9E4A210-29FC-C944-B3A5-4B43629616AE}"/>
    <dgm:cxn modelId="{902749BE-B728-6E4D-B62D-48639AB4D357}" type="presOf" srcId="{21FEEC8E-9278-C74A-97DD-098E2E1C2B7C}" destId="{5ADBF5CA-1809-B24B-97EA-FB97ED8EA6F8}" srcOrd="0" destOrd="0" presId="urn:microsoft.com/office/officeart/2005/8/layout/vList2"/>
    <dgm:cxn modelId="{19B7BD2C-4BC0-5343-AEEB-4046298E5DC5}" srcId="{B7525920-D168-8F4F-96B0-2C7B4B6CCACD}" destId="{9F4578AF-B6F6-AD48-88BB-36031A55AC4C}" srcOrd="1" destOrd="0" parTransId="{A2258E09-2F87-984B-8B5A-3F68E84A4555}" sibTransId="{ADEEE5B2-BC69-CC4C-9500-1E1E0ED26000}"/>
    <dgm:cxn modelId="{5D24AE0E-8775-614E-84E1-AD5811A55B93}" type="presParOf" srcId="{6CA64926-DA30-7E46-BB73-8F3DCDC04541}" destId="{302BFDB9-AACA-3E4D-B3DF-048072A4C71F}" srcOrd="0" destOrd="0" presId="urn:microsoft.com/office/officeart/2005/8/layout/vList2"/>
    <dgm:cxn modelId="{FF7F6CBF-3C4C-4244-A576-43EDF0500F3F}" type="presParOf" srcId="{6CA64926-DA30-7E46-BB73-8F3DCDC04541}" destId="{D42ED242-B81A-C342-943F-FE37D70AE0F9}" srcOrd="1" destOrd="0" presId="urn:microsoft.com/office/officeart/2005/8/layout/vList2"/>
    <dgm:cxn modelId="{B597DF34-BE63-7449-B7FF-F2998CA251A7}" type="presParOf" srcId="{6CA64926-DA30-7E46-BB73-8F3DCDC04541}" destId="{2E34C777-F8D6-9042-862F-BD13959E7202}" srcOrd="2" destOrd="0" presId="urn:microsoft.com/office/officeart/2005/8/layout/vList2"/>
    <dgm:cxn modelId="{FCCFBC78-2022-9E4C-9BF5-272A40C7EA5E}" type="presParOf" srcId="{6CA64926-DA30-7E46-BB73-8F3DCDC04541}" destId="{CBB2C36B-CFCE-0946-BE82-DF7553CD87A5}" srcOrd="3" destOrd="0" presId="urn:microsoft.com/office/officeart/2005/8/layout/vList2"/>
    <dgm:cxn modelId="{32D7DB6F-7914-E740-BD58-591F53DC39E5}" type="presParOf" srcId="{6CA64926-DA30-7E46-BB73-8F3DCDC04541}" destId="{5ADBF5CA-1809-B24B-97EA-FB97ED8EA6F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7525920-D168-8F4F-96B0-2C7B4B6CCAC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4578AF-B6F6-AD48-88BB-36031A55AC4C}">
      <dgm:prSet phldrT="[Texto]" custT="1"/>
      <dgm:spPr>
        <a:solidFill>
          <a:schemeClr val="bg1">
            <a:lumMod val="6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Salud</a:t>
          </a:r>
          <a:endParaRPr lang="es-ES" sz="1600" b="1" dirty="0">
            <a:solidFill>
              <a:srgbClr val="000000"/>
            </a:solidFill>
          </a:endParaRPr>
        </a:p>
      </dgm:t>
    </dgm:pt>
    <dgm:pt modelId="{A2258E09-2F87-984B-8B5A-3F68E84A4555}" type="parTrans" cxnId="{19B7BD2C-4BC0-5343-AEEB-4046298E5DC5}">
      <dgm:prSet/>
      <dgm:spPr/>
      <dgm:t>
        <a:bodyPr/>
        <a:lstStyle/>
        <a:p>
          <a:endParaRPr lang="es-ES"/>
        </a:p>
      </dgm:t>
    </dgm:pt>
    <dgm:pt modelId="{ADEEE5B2-BC69-CC4C-9500-1E1E0ED26000}" type="sibTrans" cxnId="{19B7BD2C-4BC0-5343-AEEB-4046298E5DC5}">
      <dgm:prSet/>
      <dgm:spPr/>
      <dgm:t>
        <a:bodyPr/>
        <a:lstStyle/>
        <a:p>
          <a:endParaRPr lang="es-ES"/>
        </a:p>
      </dgm:t>
    </dgm:pt>
    <dgm:pt modelId="{6AA53F07-4209-2C4A-9A67-5037D98E793C}">
      <dgm:prSet phldrT="[Texto]" custT="1"/>
      <dgm:spPr>
        <a:solidFill>
          <a:schemeClr val="bg1">
            <a:lumMod val="7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Educación</a:t>
          </a:r>
          <a:endParaRPr lang="es-ES" sz="1600" b="1" dirty="0">
            <a:solidFill>
              <a:srgbClr val="000000"/>
            </a:solidFill>
          </a:endParaRPr>
        </a:p>
      </dgm:t>
    </dgm:pt>
    <dgm:pt modelId="{C9E4A210-29FC-C944-B3A5-4B43629616AE}" type="sibTrans" cxnId="{ACD8004A-F0C5-4948-8EBB-CF373D814F97}">
      <dgm:prSet/>
      <dgm:spPr/>
      <dgm:t>
        <a:bodyPr/>
        <a:lstStyle/>
        <a:p>
          <a:endParaRPr lang="es-ES"/>
        </a:p>
      </dgm:t>
    </dgm:pt>
    <dgm:pt modelId="{0EB06C1F-BCE9-9844-AF9A-EFB4C8617E7E}" type="parTrans" cxnId="{ACD8004A-F0C5-4948-8EBB-CF373D814F97}">
      <dgm:prSet/>
      <dgm:spPr/>
      <dgm:t>
        <a:bodyPr/>
        <a:lstStyle/>
        <a:p>
          <a:endParaRPr lang="es-ES"/>
        </a:p>
      </dgm:t>
    </dgm:pt>
    <dgm:pt modelId="{21FEEC8E-9278-C74A-97DD-098E2E1C2B7C}">
      <dgm:prSet phldrT="[Texto]" custT="1"/>
      <dgm:spPr>
        <a:solidFill>
          <a:schemeClr val="bg1">
            <a:lumMod val="6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Seguridad Pública</a:t>
          </a:r>
          <a:endParaRPr lang="es-ES" sz="1600" b="1" dirty="0">
            <a:solidFill>
              <a:srgbClr val="000000"/>
            </a:solidFill>
          </a:endParaRPr>
        </a:p>
      </dgm:t>
    </dgm:pt>
    <dgm:pt modelId="{925C4AAB-7E33-FB43-9125-841FF1E5D11A}" type="parTrans" cxnId="{4BFEEAFD-DDE2-4344-8A72-4026D692E2D5}">
      <dgm:prSet/>
      <dgm:spPr/>
      <dgm:t>
        <a:bodyPr/>
        <a:lstStyle/>
        <a:p>
          <a:endParaRPr lang="es-ES"/>
        </a:p>
      </dgm:t>
    </dgm:pt>
    <dgm:pt modelId="{5A43313E-BD9A-DF46-AB42-FE08346205C2}" type="sibTrans" cxnId="{4BFEEAFD-DDE2-4344-8A72-4026D692E2D5}">
      <dgm:prSet/>
      <dgm:spPr/>
      <dgm:t>
        <a:bodyPr/>
        <a:lstStyle/>
        <a:p>
          <a:endParaRPr lang="es-ES"/>
        </a:p>
      </dgm:t>
    </dgm:pt>
    <dgm:pt modelId="{6CA64926-DA30-7E46-BB73-8F3DCDC04541}" type="pres">
      <dgm:prSet presAssocID="{B7525920-D168-8F4F-96B0-2C7B4B6CC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2BFDB9-AACA-3E4D-B3DF-048072A4C71F}" type="pres">
      <dgm:prSet presAssocID="{6AA53F07-4209-2C4A-9A67-5037D98E793C}" presName="parentText" presStyleLbl="node1" presStyleIdx="0" presStyleCnt="3" custScaleX="83940" custScaleY="6630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ED242-B81A-C342-943F-FE37D70AE0F9}" type="pres">
      <dgm:prSet presAssocID="{C9E4A210-29FC-C944-B3A5-4B43629616AE}" presName="spacer" presStyleCnt="0"/>
      <dgm:spPr/>
    </dgm:pt>
    <dgm:pt modelId="{2E34C777-F8D6-9042-862F-BD13959E7202}" type="pres">
      <dgm:prSet presAssocID="{9F4578AF-B6F6-AD48-88BB-36031A55AC4C}" presName="parentText" presStyleLbl="node1" presStyleIdx="1" presStyleCnt="3" custScaleX="85249" custScaleY="6907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B2C36B-CFCE-0946-BE82-DF7553CD87A5}" type="pres">
      <dgm:prSet presAssocID="{ADEEE5B2-BC69-CC4C-9500-1E1E0ED26000}" presName="spacer" presStyleCnt="0"/>
      <dgm:spPr/>
    </dgm:pt>
    <dgm:pt modelId="{5ADBF5CA-1809-B24B-97EA-FB97ED8EA6F8}" type="pres">
      <dgm:prSet presAssocID="{21FEEC8E-9278-C74A-97DD-098E2E1C2B7C}" presName="parentText" presStyleLbl="node1" presStyleIdx="2" presStyleCnt="3" custScaleX="85249" custScaleY="793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FEEAFD-DDE2-4344-8A72-4026D692E2D5}" srcId="{B7525920-D168-8F4F-96B0-2C7B4B6CCACD}" destId="{21FEEC8E-9278-C74A-97DD-098E2E1C2B7C}" srcOrd="2" destOrd="0" parTransId="{925C4AAB-7E33-FB43-9125-841FF1E5D11A}" sibTransId="{5A43313E-BD9A-DF46-AB42-FE08346205C2}"/>
    <dgm:cxn modelId="{7D64114D-2B91-E34C-A282-0CAB0E5EF4BA}" type="presOf" srcId="{21FEEC8E-9278-C74A-97DD-098E2E1C2B7C}" destId="{5ADBF5CA-1809-B24B-97EA-FB97ED8EA6F8}" srcOrd="0" destOrd="0" presId="urn:microsoft.com/office/officeart/2005/8/layout/vList2"/>
    <dgm:cxn modelId="{ACD8004A-F0C5-4948-8EBB-CF373D814F97}" srcId="{B7525920-D168-8F4F-96B0-2C7B4B6CCACD}" destId="{6AA53F07-4209-2C4A-9A67-5037D98E793C}" srcOrd="0" destOrd="0" parTransId="{0EB06C1F-BCE9-9844-AF9A-EFB4C8617E7E}" sibTransId="{C9E4A210-29FC-C944-B3A5-4B43629616AE}"/>
    <dgm:cxn modelId="{AE83A595-52ED-D741-B1F9-CC8190D0CDEB}" type="presOf" srcId="{6AA53F07-4209-2C4A-9A67-5037D98E793C}" destId="{302BFDB9-AACA-3E4D-B3DF-048072A4C71F}" srcOrd="0" destOrd="0" presId="urn:microsoft.com/office/officeart/2005/8/layout/vList2"/>
    <dgm:cxn modelId="{3278E683-BE06-584C-A91E-313A3803B3E5}" type="presOf" srcId="{9F4578AF-B6F6-AD48-88BB-36031A55AC4C}" destId="{2E34C777-F8D6-9042-862F-BD13959E7202}" srcOrd="0" destOrd="0" presId="urn:microsoft.com/office/officeart/2005/8/layout/vList2"/>
    <dgm:cxn modelId="{16D5B149-82BE-C143-B60B-74A8E7466464}" type="presOf" srcId="{B7525920-D168-8F4F-96B0-2C7B4B6CCACD}" destId="{6CA64926-DA30-7E46-BB73-8F3DCDC04541}" srcOrd="0" destOrd="0" presId="urn:microsoft.com/office/officeart/2005/8/layout/vList2"/>
    <dgm:cxn modelId="{19B7BD2C-4BC0-5343-AEEB-4046298E5DC5}" srcId="{B7525920-D168-8F4F-96B0-2C7B4B6CCACD}" destId="{9F4578AF-B6F6-AD48-88BB-36031A55AC4C}" srcOrd="1" destOrd="0" parTransId="{A2258E09-2F87-984B-8B5A-3F68E84A4555}" sibTransId="{ADEEE5B2-BC69-CC4C-9500-1E1E0ED26000}"/>
    <dgm:cxn modelId="{C78B98F1-B7A4-CF4E-A726-816EB695E8E2}" type="presParOf" srcId="{6CA64926-DA30-7E46-BB73-8F3DCDC04541}" destId="{302BFDB9-AACA-3E4D-B3DF-048072A4C71F}" srcOrd="0" destOrd="0" presId="urn:microsoft.com/office/officeart/2005/8/layout/vList2"/>
    <dgm:cxn modelId="{7F46BB1A-B6F9-D04F-AE75-F27DC410E361}" type="presParOf" srcId="{6CA64926-DA30-7E46-BB73-8F3DCDC04541}" destId="{D42ED242-B81A-C342-943F-FE37D70AE0F9}" srcOrd="1" destOrd="0" presId="urn:microsoft.com/office/officeart/2005/8/layout/vList2"/>
    <dgm:cxn modelId="{A7924A30-E3B1-B644-990C-529E611E6783}" type="presParOf" srcId="{6CA64926-DA30-7E46-BB73-8F3DCDC04541}" destId="{2E34C777-F8D6-9042-862F-BD13959E7202}" srcOrd="2" destOrd="0" presId="urn:microsoft.com/office/officeart/2005/8/layout/vList2"/>
    <dgm:cxn modelId="{B3EC144F-DD2A-C54F-AB6E-47FFEE268606}" type="presParOf" srcId="{6CA64926-DA30-7E46-BB73-8F3DCDC04541}" destId="{CBB2C36B-CFCE-0946-BE82-DF7553CD87A5}" srcOrd="3" destOrd="0" presId="urn:microsoft.com/office/officeart/2005/8/layout/vList2"/>
    <dgm:cxn modelId="{FDD31BE7-5FAD-A74F-8A2B-4AF005E188D4}" type="presParOf" srcId="{6CA64926-DA30-7E46-BB73-8F3DCDC04541}" destId="{5ADBF5CA-1809-B24B-97EA-FB97ED8EA6F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B7525920-D168-8F4F-96B0-2C7B4B6CCACD}" type="doc">
      <dgm:prSet loTypeId="urn:microsoft.com/office/officeart/2005/8/layout/vList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F4578AF-B6F6-AD48-88BB-36031A55AC4C}">
      <dgm:prSet phldrT="[Texto]" custT="1"/>
      <dgm:spPr>
        <a:solidFill>
          <a:schemeClr val="bg1">
            <a:lumMod val="8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Ley de Contratación Pública</a:t>
          </a:r>
          <a:endParaRPr lang="es-ES" sz="1600" b="1" dirty="0">
            <a:solidFill>
              <a:srgbClr val="000000"/>
            </a:solidFill>
          </a:endParaRPr>
        </a:p>
      </dgm:t>
    </dgm:pt>
    <dgm:pt modelId="{A2258E09-2F87-984B-8B5A-3F68E84A4555}" type="parTrans" cxnId="{19B7BD2C-4BC0-5343-AEEB-4046298E5DC5}">
      <dgm:prSet/>
      <dgm:spPr/>
      <dgm:t>
        <a:bodyPr/>
        <a:lstStyle/>
        <a:p>
          <a:endParaRPr lang="es-ES"/>
        </a:p>
      </dgm:t>
    </dgm:pt>
    <dgm:pt modelId="{ADEEE5B2-BC69-CC4C-9500-1E1E0ED26000}" type="sibTrans" cxnId="{19B7BD2C-4BC0-5343-AEEB-4046298E5DC5}">
      <dgm:prSet/>
      <dgm:spPr/>
      <dgm:t>
        <a:bodyPr/>
        <a:lstStyle/>
        <a:p>
          <a:endParaRPr lang="es-ES"/>
        </a:p>
      </dgm:t>
    </dgm:pt>
    <dgm:pt modelId="{6AA53F07-4209-2C4A-9A67-5037D98E793C}">
      <dgm:prSet phldrT="[Texto]" custT="1"/>
      <dgm:spPr>
        <a:solidFill>
          <a:schemeClr val="bg1">
            <a:lumMod val="8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Ley de Transparencia</a:t>
          </a:r>
          <a:endParaRPr lang="es-ES" sz="1600" b="1" dirty="0">
            <a:solidFill>
              <a:srgbClr val="000000"/>
            </a:solidFill>
          </a:endParaRPr>
        </a:p>
      </dgm:t>
    </dgm:pt>
    <dgm:pt modelId="{C9E4A210-29FC-C944-B3A5-4B43629616AE}" type="sibTrans" cxnId="{ACD8004A-F0C5-4948-8EBB-CF373D814F97}">
      <dgm:prSet/>
      <dgm:spPr/>
      <dgm:t>
        <a:bodyPr/>
        <a:lstStyle/>
        <a:p>
          <a:endParaRPr lang="es-ES"/>
        </a:p>
      </dgm:t>
    </dgm:pt>
    <dgm:pt modelId="{0EB06C1F-BCE9-9844-AF9A-EFB4C8617E7E}" type="parTrans" cxnId="{ACD8004A-F0C5-4948-8EBB-CF373D814F97}">
      <dgm:prSet/>
      <dgm:spPr/>
      <dgm:t>
        <a:bodyPr/>
        <a:lstStyle/>
        <a:p>
          <a:endParaRPr lang="es-ES"/>
        </a:p>
      </dgm:t>
    </dgm:pt>
    <dgm:pt modelId="{21FEEC8E-9278-C74A-97DD-098E2E1C2B7C}">
      <dgm:prSet phldrT="[Texto]" custT="1"/>
      <dgm:spPr>
        <a:solidFill>
          <a:schemeClr val="bg1">
            <a:lumMod val="85000"/>
            <a:alpha val="40000"/>
          </a:schemeClr>
        </a:solidFill>
      </dgm:spPr>
      <dgm:t>
        <a:bodyPr/>
        <a:lstStyle/>
        <a:p>
          <a:pPr algn="ctr"/>
          <a:r>
            <a:rPr lang="es-ES_tradnl" sz="1600" b="1" dirty="0" smtClean="0">
              <a:solidFill>
                <a:srgbClr val="000000"/>
              </a:solidFill>
            </a:rPr>
            <a:t>Ley de Derechos Humanos</a:t>
          </a:r>
          <a:endParaRPr lang="es-ES" sz="1600" b="1" dirty="0">
            <a:solidFill>
              <a:srgbClr val="000000"/>
            </a:solidFill>
          </a:endParaRPr>
        </a:p>
      </dgm:t>
    </dgm:pt>
    <dgm:pt modelId="{925C4AAB-7E33-FB43-9125-841FF1E5D11A}" type="parTrans" cxnId="{4BFEEAFD-DDE2-4344-8A72-4026D692E2D5}">
      <dgm:prSet/>
      <dgm:spPr/>
      <dgm:t>
        <a:bodyPr/>
        <a:lstStyle/>
        <a:p>
          <a:endParaRPr lang="es-ES"/>
        </a:p>
      </dgm:t>
    </dgm:pt>
    <dgm:pt modelId="{5A43313E-BD9A-DF46-AB42-FE08346205C2}" type="sibTrans" cxnId="{4BFEEAFD-DDE2-4344-8A72-4026D692E2D5}">
      <dgm:prSet/>
      <dgm:spPr/>
      <dgm:t>
        <a:bodyPr/>
        <a:lstStyle/>
        <a:p>
          <a:endParaRPr lang="es-ES"/>
        </a:p>
      </dgm:t>
    </dgm:pt>
    <dgm:pt modelId="{6CA64926-DA30-7E46-BB73-8F3DCDC04541}" type="pres">
      <dgm:prSet presAssocID="{B7525920-D168-8F4F-96B0-2C7B4B6CCAC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302BFDB9-AACA-3E4D-B3DF-048072A4C71F}" type="pres">
      <dgm:prSet presAssocID="{6AA53F07-4209-2C4A-9A67-5037D98E793C}" presName="parentText" presStyleLbl="node1" presStyleIdx="0" presStyleCnt="3" custScaleX="83940" custScaleY="66306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42ED242-B81A-C342-943F-FE37D70AE0F9}" type="pres">
      <dgm:prSet presAssocID="{C9E4A210-29FC-C944-B3A5-4B43629616AE}" presName="spacer" presStyleCnt="0"/>
      <dgm:spPr/>
    </dgm:pt>
    <dgm:pt modelId="{2E34C777-F8D6-9042-862F-BD13959E7202}" type="pres">
      <dgm:prSet presAssocID="{9F4578AF-B6F6-AD48-88BB-36031A55AC4C}" presName="parentText" presStyleLbl="node1" presStyleIdx="1" presStyleCnt="3" custScaleX="85249" custScaleY="69077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BB2C36B-CFCE-0946-BE82-DF7553CD87A5}" type="pres">
      <dgm:prSet presAssocID="{ADEEE5B2-BC69-CC4C-9500-1E1E0ED26000}" presName="spacer" presStyleCnt="0"/>
      <dgm:spPr/>
    </dgm:pt>
    <dgm:pt modelId="{5ADBF5CA-1809-B24B-97EA-FB97ED8EA6F8}" type="pres">
      <dgm:prSet presAssocID="{21FEEC8E-9278-C74A-97DD-098E2E1C2B7C}" presName="parentText" presStyleLbl="node1" presStyleIdx="2" presStyleCnt="3" custScaleX="85249" custScaleY="79361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4BFEEAFD-DDE2-4344-8A72-4026D692E2D5}" srcId="{B7525920-D168-8F4F-96B0-2C7B4B6CCACD}" destId="{21FEEC8E-9278-C74A-97DD-098E2E1C2B7C}" srcOrd="2" destOrd="0" parTransId="{925C4AAB-7E33-FB43-9125-841FF1E5D11A}" sibTransId="{5A43313E-BD9A-DF46-AB42-FE08346205C2}"/>
    <dgm:cxn modelId="{5A97A6BB-C3BB-8744-A1F9-94F75180D863}" type="presOf" srcId="{9F4578AF-B6F6-AD48-88BB-36031A55AC4C}" destId="{2E34C777-F8D6-9042-862F-BD13959E7202}" srcOrd="0" destOrd="0" presId="urn:microsoft.com/office/officeart/2005/8/layout/vList2"/>
    <dgm:cxn modelId="{4CF6AE14-73C3-AE49-AB71-76339002CC5F}" type="presOf" srcId="{B7525920-D168-8F4F-96B0-2C7B4B6CCACD}" destId="{6CA64926-DA30-7E46-BB73-8F3DCDC04541}" srcOrd="0" destOrd="0" presId="urn:microsoft.com/office/officeart/2005/8/layout/vList2"/>
    <dgm:cxn modelId="{ACD8004A-F0C5-4948-8EBB-CF373D814F97}" srcId="{B7525920-D168-8F4F-96B0-2C7B4B6CCACD}" destId="{6AA53F07-4209-2C4A-9A67-5037D98E793C}" srcOrd="0" destOrd="0" parTransId="{0EB06C1F-BCE9-9844-AF9A-EFB4C8617E7E}" sibTransId="{C9E4A210-29FC-C944-B3A5-4B43629616AE}"/>
    <dgm:cxn modelId="{1A28B903-5F73-CB41-A91C-5B1F363B2C3B}" type="presOf" srcId="{21FEEC8E-9278-C74A-97DD-098E2E1C2B7C}" destId="{5ADBF5CA-1809-B24B-97EA-FB97ED8EA6F8}" srcOrd="0" destOrd="0" presId="urn:microsoft.com/office/officeart/2005/8/layout/vList2"/>
    <dgm:cxn modelId="{DF3D14FD-12EC-ED44-8B34-4D4FA2268267}" type="presOf" srcId="{6AA53F07-4209-2C4A-9A67-5037D98E793C}" destId="{302BFDB9-AACA-3E4D-B3DF-048072A4C71F}" srcOrd="0" destOrd="0" presId="urn:microsoft.com/office/officeart/2005/8/layout/vList2"/>
    <dgm:cxn modelId="{19B7BD2C-4BC0-5343-AEEB-4046298E5DC5}" srcId="{B7525920-D168-8F4F-96B0-2C7B4B6CCACD}" destId="{9F4578AF-B6F6-AD48-88BB-36031A55AC4C}" srcOrd="1" destOrd="0" parTransId="{A2258E09-2F87-984B-8B5A-3F68E84A4555}" sibTransId="{ADEEE5B2-BC69-CC4C-9500-1E1E0ED26000}"/>
    <dgm:cxn modelId="{269FEEA6-B729-884E-9CF2-551E4B04B03F}" type="presParOf" srcId="{6CA64926-DA30-7E46-BB73-8F3DCDC04541}" destId="{302BFDB9-AACA-3E4D-B3DF-048072A4C71F}" srcOrd="0" destOrd="0" presId="urn:microsoft.com/office/officeart/2005/8/layout/vList2"/>
    <dgm:cxn modelId="{F1A4B671-EC7C-B34F-8D90-D9D10CF95DE5}" type="presParOf" srcId="{6CA64926-DA30-7E46-BB73-8F3DCDC04541}" destId="{D42ED242-B81A-C342-943F-FE37D70AE0F9}" srcOrd="1" destOrd="0" presId="urn:microsoft.com/office/officeart/2005/8/layout/vList2"/>
    <dgm:cxn modelId="{1B77A44C-F584-3A42-9DB1-2E474867E415}" type="presParOf" srcId="{6CA64926-DA30-7E46-BB73-8F3DCDC04541}" destId="{2E34C777-F8D6-9042-862F-BD13959E7202}" srcOrd="2" destOrd="0" presId="urn:microsoft.com/office/officeart/2005/8/layout/vList2"/>
    <dgm:cxn modelId="{E64AE54A-8419-BF45-BF0A-B89A90E83637}" type="presParOf" srcId="{6CA64926-DA30-7E46-BB73-8F3DCDC04541}" destId="{CBB2C36B-CFCE-0946-BE82-DF7553CD87A5}" srcOrd="3" destOrd="0" presId="urn:microsoft.com/office/officeart/2005/8/layout/vList2"/>
    <dgm:cxn modelId="{B986C4EA-6B0D-DA4E-9D69-A683D6A6A610}" type="presParOf" srcId="{6CA64926-DA30-7E46-BB73-8F3DCDC04541}" destId="{5ADBF5CA-1809-B24B-97EA-FB97ED8EA6F8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D8AB327-9F49-534F-B39C-DEEEE5AE0FAE}" type="doc">
      <dgm:prSet loTypeId="urn:microsoft.com/office/officeart/2005/8/layout/chevron1" loCatId="" qsTypeId="urn:microsoft.com/office/officeart/2005/8/quickstyle/3D5" qsCatId="3D" csTypeId="urn:microsoft.com/office/officeart/2005/8/colors/accent3_5" csCatId="accent3" phldr="1"/>
      <dgm:spPr/>
    </dgm:pt>
    <dgm:pt modelId="{2D2DC844-1BFC-6A49-99EA-732B0A4E6CE6}">
      <dgm:prSet phldrT="[Texto]"/>
      <dgm:spPr>
        <a:solidFill>
          <a:srgbClr val="66FFCC"/>
        </a:solidFill>
      </dgm:spPr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Definición del problema</a:t>
          </a:r>
          <a:endParaRPr lang="es-ES" dirty="0">
            <a:solidFill>
              <a:srgbClr val="0D0D0D"/>
            </a:solidFill>
          </a:endParaRPr>
        </a:p>
      </dgm:t>
    </dgm:pt>
    <dgm:pt modelId="{4C975C32-DFEC-5944-B063-A355B304B7F7}" type="parTrans" cxnId="{D2C97E24-2F47-4F4B-9DEA-1E3827B1C12A}">
      <dgm:prSet/>
      <dgm:spPr/>
      <dgm:t>
        <a:bodyPr/>
        <a:lstStyle/>
        <a:p>
          <a:endParaRPr lang="es-ES"/>
        </a:p>
      </dgm:t>
    </dgm:pt>
    <dgm:pt modelId="{025875CF-1AA0-C744-8AA4-E41AEFDED67B}" type="sibTrans" cxnId="{D2C97E24-2F47-4F4B-9DEA-1E3827B1C12A}">
      <dgm:prSet/>
      <dgm:spPr/>
      <dgm:t>
        <a:bodyPr/>
        <a:lstStyle/>
        <a:p>
          <a:endParaRPr lang="es-ES"/>
        </a:p>
      </dgm:t>
    </dgm:pt>
    <dgm:pt modelId="{82625CD1-954F-4745-9380-D2A53B39A02E}">
      <dgm:prSet phldrT="[Texto]"/>
      <dgm:spPr>
        <a:solidFill>
          <a:srgbClr val="66FFCC"/>
        </a:solidFill>
      </dgm:spPr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Alternativas de solución</a:t>
          </a:r>
          <a:endParaRPr lang="es-ES" dirty="0">
            <a:solidFill>
              <a:srgbClr val="0D0D0D"/>
            </a:solidFill>
          </a:endParaRPr>
        </a:p>
      </dgm:t>
    </dgm:pt>
    <dgm:pt modelId="{8748E63D-AFE2-DB42-912D-BE370993A19F}" type="parTrans" cxnId="{EF70B275-0015-E64A-AA8C-B1ED8A5915A3}">
      <dgm:prSet/>
      <dgm:spPr/>
      <dgm:t>
        <a:bodyPr/>
        <a:lstStyle/>
        <a:p>
          <a:endParaRPr lang="es-ES"/>
        </a:p>
      </dgm:t>
    </dgm:pt>
    <dgm:pt modelId="{A89DF5F6-573B-1D4B-BEE6-6D520EE2B5A7}" type="sibTrans" cxnId="{EF70B275-0015-E64A-AA8C-B1ED8A5915A3}">
      <dgm:prSet/>
      <dgm:spPr/>
      <dgm:t>
        <a:bodyPr/>
        <a:lstStyle/>
        <a:p>
          <a:endParaRPr lang="es-ES"/>
        </a:p>
      </dgm:t>
    </dgm:pt>
    <dgm:pt modelId="{7D67CCBC-9694-FD43-BEE8-DD880E29AE5B}">
      <dgm:prSet phldrT="[Texto]"/>
      <dgm:spPr>
        <a:solidFill>
          <a:srgbClr val="66FFCC"/>
        </a:solidFill>
      </dgm:spPr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Selección</a:t>
          </a:r>
          <a:endParaRPr lang="es-ES" dirty="0">
            <a:solidFill>
              <a:srgbClr val="0D0D0D"/>
            </a:solidFill>
          </a:endParaRPr>
        </a:p>
      </dgm:t>
    </dgm:pt>
    <dgm:pt modelId="{B979D80D-2422-D346-8F97-7E22DE12705D}" type="parTrans" cxnId="{A35AC3BE-C3E8-124A-97A4-0BE7BC3AF0A8}">
      <dgm:prSet/>
      <dgm:spPr/>
      <dgm:t>
        <a:bodyPr/>
        <a:lstStyle/>
        <a:p>
          <a:endParaRPr lang="es-ES"/>
        </a:p>
      </dgm:t>
    </dgm:pt>
    <dgm:pt modelId="{77D61F05-097E-2D40-ABEC-1B0944E61F79}" type="sibTrans" cxnId="{A35AC3BE-C3E8-124A-97A4-0BE7BC3AF0A8}">
      <dgm:prSet/>
      <dgm:spPr/>
      <dgm:t>
        <a:bodyPr/>
        <a:lstStyle/>
        <a:p>
          <a:endParaRPr lang="es-ES"/>
        </a:p>
      </dgm:t>
    </dgm:pt>
    <dgm:pt modelId="{631D7595-A911-5447-9136-DF15A800EB55}">
      <dgm:prSet phldrT="[Texto]"/>
      <dgm:spPr>
        <a:solidFill>
          <a:srgbClr val="66FFCC"/>
        </a:solidFill>
      </dgm:spPr>
      <dgm:t>
        <a:bodyPr/>
        <a:lstStyle/>
        <a:p>
          <a:r>
            <a:rPr lang="es-ES_tradnl" dirty="0" smtClean="0">
              <a:solidFill>
                <a:srgbClr val="0D0D0D"/>
              </a:solidFill>
            </a:rPr>
            <a:t>Ejecución</a:t>
          </a:r>
          <a:endParaRPr lang="es-ES" dirty="0">
            <a:solidFill>
              <a:srgbClr val="0D0D0D"/>
            </a:solidFill>
          </a:endParaRPr>
        </a:p>
      </dgm:t>
    </dgm:pt>
    <dgm:pt modelId="{D582BFC0-8E5A-1047-B1D5-91A7F0613C1B}" type="parTrans" cxnId="{CF2B237E-1C89-C447-BFAE-4C17ADA27181}">
      <dgm:prSet/>
      <dgm:spPr/>
      <dgm:t>
        <a:bodyPr/>
        <a:lstStyle/>
        <a:p>
          <a:endParaRPr lang="es-ES"/>
        </a:p>
      </dgm:t>
    </dgm:pt>
    <dgm:pt modelId="{89D38E00-18B8-9C40-A36B-F7DC74E7B5EE}" type="sibTrans" cxnId="{CF2B237E-1C89-C447-BFAE-4C17ADA27181}">
      <dgm:prSet/>
      <dgm:spPr/>
      <dgm:t>
        <a:bodyPr/>
        <a:lstStyle/>
        <a:p>
          <a:endParaRPr lang="es-ES"/>
        </a:p>
      </dgm:t>
    </dgm:pt>
    <dgm:pt modelId="{2D77F20E-4920-5C44-AD58-A1BFA2B704FC}" type="pres">
      <dgm:prSet presAssocID="{4D8AB327-9F49-534F-B39C-DEEEE5AE0FAE}" presName="Name0" presStyleCnt="0">
        <dgm:presLayoutVars>
          <dgm:dir/>
          <dgm:animLvl val="lvl"/>
          <dgm:resizeHandles val="exact"/>
        </dgm:presLayoutVars>
      </dgm:prSet>
      <dgm:spPr/>
    </dgm:pt>
    <dgm:pt modelId="{68100B5F-456F-6441-AA73-9B711710C933}" type="pres">
      <dgm:prSet presAssocID="{2D2DC844-1BFC-6A49-99EA-732B0A4E6CE6}" presName="parTxOnly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F43A212-465C-7947-B595-99FC8421E1F3}" type="pres">
      <dgm:prSet presAssocID="{025875CF-1AA0-C744-8AA4-E41AEFDED67B}" presName="parTxOnlySpace" presStyleCnt="0"/>
      <dgm:spPr/>
    </dgm:pt>
    <dgm:pt modelId="{2DD08463-5991-3744-98E6-E278833F502D}" type="pres">
      <dgm:prSet presAssocID="{82625CD1-954F-4745-9380-D2A53B39A02E}" presName="parTxOnly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4A1ABD12-17CE-2148-B80F-30A2CC203EFE}" type="pres">
      <dgm:prSet presAssocID="{A89DF5F6-573B-1D4B-BEE6-6D520EE2B5A7}" presName="parTxOnlySpace" presStyleCnt="0"/>
      <dgm:spPr/>
    </dgm:pt>
    <dgm:pt modelId="{3140FD6E-9BBF-3948-8802-179808DDF797}" type="pres">
      <dgm:prSet presAssocID="{7D67CCBC-9694-FD43-BEE8-DD880E29AE5B}" presName="parTxOnly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E7724B-6BA4-C44C-9697-A7592411256D}" type="pres">
      <dgm:prSet presAssocID="{77D61F05-097E-2D40-ABEC-1B0944E61F79}" presName="parTxOnlySpace" presStyleCnt="0"/>
      <dgm:spPr/>
    </dgm:pt>
    <dgm:pt modelId="{568CC301-ABA1-FD42-9CCC-9176D9998D87}" type="pres">
      <dgm:prSet presAssocID="{631D7595-A911-5447-9136-DF15A800EB55}" presName="parTxOnly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F2B237E-1C89-C447-BFAE-4C17ADA27181}" srcId="{4D8AB327-9F49-534F-B39C-DEEEE5AE0FAE}" destId="{631D7595-A911-5447-9136-DF15A800EB55}" srcOrd="3" destOrd="0" parTransId="{D582BFC0-8E5A-1047-B1D5-91A7F0613C1B}" sibTransId="{89D38E00-18B8-9C40-A36B-F7DC74E7B5EE}"/>
    <dgm:cxn modelId="{97DFC659-21A5-2F41-A828-679D17310FF8}" type="presOf" srcId="{4D8AB327-9F49-534F-B39C-DEEEE5AE0FAE}" destId="{2D77F20E-4920-5C44-AD58-A1BFA2B704FC}" srcOrd="0" destOrd="0" presId="urn:microsoft.com/office/officeart/2005/8/layout/chevron1"/>
    <dgm:cxn modelId="{52EE5B08-D55F-6C4C-83D6-5F18993378F0}" type="presOf" srcId="{631D7595-A911-5447-9136-DF15A800EB55}" destId="{568CC301-ABA1-FD42-9CCC-9176D9998D87}" srcOrd="0" destOrd="0" presId="urn:microsoft.com/office/officeart/2005/8/layout/chevron1"/>
    <dgm:cxn modelId="{E3657BAE-2BED-E249-B809-0DDD720E630D}" type="presOf" srcId="{7D67CCBC-9694-FD43-BEE8-DD880E29AE5B}" destId="{3140FD6E-9BBF-3948-8802-179808DDF797}" srcOrd="0" destOrd="0" presId="urn:microsoft.com/office/officeart/2005/8/layout/chevron1"/>
    <dgm:cxn modelId="{2B435329-DBEF-7748-88FC-B88E64D4E4CE}" type="presOf" srcId="{82625CD1-954F-4745-9380-D2A53B39A02E}" destId="{2DD08463-5991-3744-98E6-E278833F502D}" srcOrd="0" destOrd="0" presId="urn:microsoft.com/office/officeart/2005/8/layout/chevron1"/>
    <dgm:cxn modelId="{D2C97E24-2F47-4F4B-9DEA-1E3827B1C12A}" srcId="{4D8AB327-9F49-534F-B39C-DEEEE5AE0FAE}" destId="{2D2DC844-1BFC-6A49-99EA-732B0A4E6CE6}" srcOrd="0" destOrd="0" parTransId="{4C975C32-DFEC-5944-B063-A355B304B7F7}" sibTransId="{025875CF-1AA0-C744-8AA4-E41AEFDED67B}"/>
    <dgm:cxn modelId="{EF70B275-0015-E64A-AA8C-B1ED8A5915A3}" srcId="{4D8AB327-9F49-534F-B39C-DEEEE5AE0FAE}" destId="{82625CD1-954F-4745-9380-D2A53B39A02E}" srcOrd="1" destOrd="0" parTransId="{8748E63D-AFE2-DB42-912D-BE370993A19F}" sibTransId="{A89DF5F6-573B-1D4B-BEE6-6D520EE2B5A7}"/>
    <dgm:cxn modelId="{D4D16984-D7A3-A84C-BB31-6D18D75395A4}" type="presOf" srcId="{2D2DC844-1BFC-6A49-99EA-732B0A4E6CE6}" destId="{68100B5F-456F-6441-AA73-9B711710C933}" srcOrd="0" destOrd="0" presId="urn:microsoft.com/office/officeart/2005/8/layout/chevron1"/>
    <dgm:cxn modelId="{A35AC3BE-C3E8-124A-97A4-0BE7BC3AF0A8}" srcId="{4D8AB327-9F49-534F-B39C-DEEEE5AE0FAE}" destId="{7D67CCBC-9694-FD43-BEE8-DD880E29AE5B}" srcOrd="2" destOrd="0" parTransId="{B979D80D-2422-D346-8F97-7E22DE12705D}" sibTransId="{77D61F05-097E-2D40-ABEC-1B0944E61F79}"/>
    <dgm:cxn modelId="{2A64CB9C-A3BC-644A-B3ED-3BEBABE9C4DB}" type="presParOf" srcId="{2D77F20E-4920-5C44-AD58-A1BFA2B704FC}" destId="{68100B5F-456F-6441-AA73-9B711710C933}" srcOrd="0" destOrd="0" presId="urn:microsoft.com/office/officeart/2005/8/layout/chevron1"/>
    <dgm:cxn modelId="{CCB3223B-229F-374C-99B7-DB087BB2063C}" type="presParOf" srcId="{2D77F20E-4920-5C44-AD58-A1BFA2B704FC}" destId="{1F43A212-465C-7947-B595-99FC8421E1F3}" srcOrd="1" destOrd="0" presId="urn:microsoft.com/office/officeart/2005/8/layout/chevron1"/>
    <dgm:cxn modelId="{73779218-4062-544B-B7B5-0EAD88E6980E}" type="presParOf" srcId="{2D77F20E-4920-5C44-AD58-A1BFA2B704FC}" destId="{2DD08463-5991-3744-98E6-E278833F502D}" srcOrd="2" destOrd="0" presId="urn:microsoft.com/office/officeart/2005/8/layout/chevron1"/>
    <dgm:cxn modelId="{E8A63C3B-14A8-0940-8508-EDD3DAEE4963}" type="presParOf" srcId="{2D77F20E-4920-5C44-AD58-A1BFA2B704FC}" destId="{4A1ABD12-17CE-2148-B80F-30A2CC203EFE}" srcOrd="3" destOrd="0" presId="urn:microsoft.com/office/officeart/2005/8/layout/chevron1"/>
    <dgm:cxn modelId="{EF000470-640B-D743-9BED-D2DDD288D490}" type="presParOf" srcId="{2D77F20E-4920-5C44-AD58-A1BFA2B704FC}" destId="{3140FD6E-9BBF-3948-8802-179808DDF797}" srcOrd="4" destOrd="0" presId="urn:microsoft.com/office/officeart/2005/8/layout/chevron1"/>
    <dgm:cxn modelId="{F5B6F07A-BED6-C04E-A717-E94D35F70797}" type="presParOf" srcId="{2D77F20E-4920-5C44-AD58-A1BFA2B704FC}" destId="{20E7724B-6BA4-C44C-9697-A7592411256D}" srcOrd="5" destOrd="0" presId="urn:microsoft.com/office/officeart/2005/8/layout/chevron1"/>
    <dgm:cxn modelId="{009F67CF-CDF8-6D4D-9E8A-E67C79CB8990}" type="presParOf" srcId="{2D77F20E-4920-5C44-AD58-A1BFA2B704FC}" destId="{568CC301-ABA1-FD42-9CCC-9176D9998D87}" srcOrd="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3AE948A-265B-844B-B70F-DDF6DBF0401C}" type="doc">
      <dgm:prSet loTypeId="urn:microsoft.com/office/officeart/2005/8/layout/radial6" loCatId="" qsTypeId="urn:microsoft.com/office/officeart/2005/8/quickstyle/3D1" qsCatId="3D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58BA2B7E-6BE5-4144-93C1-CC505C7B4E1B}">
      <dgm:prSet phldrT="[Texto]"/>
      <dgm:spPr>
        <a:solidFill>
          <a:srgbClr val="66FFCC"/>
        </a:solidFill>
      </dgm:spPr>
      <dgm:t>
        <a:bodyPr/>
        <a:lstStyle/>
        <a:p>
          <a:r>
            <a:rPr lang="es-ES_tradnl" b="1" dirty="0" smtClean="0">
              <a:solidFill>
                <a:srgbClr val="0D0D0D"/>
              </a:solidFill>
            </a:rPr>
            <a:t>Información</a:t>
          </a:r>
          <a:endParaRPr lang="es-ES" b="1" dirty="0">
            <a:solidFill>
              <a:srgbClr val="0D0D0D"/>
            </a:solidFill>
          </a:endParaRPr>
        </a:p>
      </dgm:t>
    </dgm:pt>
    <dgm:pt modelId="{07F7B971-EBA5-2143-A959-A6FBC53E1586}" type="parTrans" cxnId="{7B445333-7324-CA4D-86EA-C60291EDB59A}">
      <dgm:prSet/>
      <dgm:spPr/>
      <dgm:t>
        <a:bodyPr/>
        <a:lstStyle/>
        <a:p>
          <a:endParaRPr lang="es-ES"/>
        </a:p>
      </dgm:t>
    </dgm:pt>
    <dgm:pt modelId="{AE1ED143-0167-B54F-AE49-41FA02FFA0AB}" type="sibTrans" cxnId="{7B445333-7324-CA4D-86EA-C60291EDB59A}">
      <dgm:prSet/>
      <dgm:spPr/>
      <dgm:t>
        <a:bodyPr/>
        <a:lstStyle/>
        <a:p>
          <a:endParaRPr lang="es-ES"/>
        </a:p>
      </dgm:t>
    </dgm:pt>
    <dgm:pt modelId="{054CADDD-E0E7-2243-8EAB-25818E559CFA}">
      <dgm:prSet phldrT="[Texto]"/>
      <dgm:spPr>
        <a:solidFill>
          <a:srgbClr val="66FFCC">
            <a:alpha val="50000"/>
          </a:srgbClr>
        </a:solidFill>
      </dgm:spPr>
      <dgm:t>
        <a:bodyPr/>
        <a:lstStyle/>
        <a:p>
          <a:r>
            <a:rPr lang="es-ES_tradnl" b="1" dirty="0" smtClean="0">
              <a:solidFill>
                <a:srgbClr val="0D0D0D"/>
              </a:solidFill>
            </a:rPr>
            <a:t>P</a:t>
          </a:r>
          <a:r>
            <a:rPr lang="es-ES" b="1" dirty="0" err="1" smtClean="0">
              <a:solidFill>
                <a:srgbClr val="0D0D0D"/>
              </a:solidFill>
            </a:rPr>
            <a:t>ública</a:t>
          </a:r>
          <a:r>
            <a:rPr lang="es-ES" b="1" dirty="0" smtClean="0">
              <a:solidFill>
                <a:srgbClr val="0D0D0D"/>
              </a:solidFill>
            </a:rPr>
            <a:t>, Completa, Oportuna y Accesible</a:t>
          </a:r>
          <a:endParaRPr lang="es-ES" b="1" dirty="0">
            <a:solidFill>
              <a:srgbClr val="0D0D0D"/>
            </a:solidFill>
          </a:endParaRPr>
        </a:p>
      </dgm:t>
    </dgm:pt>
    <dgm:pt modelId="{DB3FF0DD-5E1B-6348-860F-BE60BC847315}" type="parTrans" cxnId="{C5B188A2-40CF-9B45-B48D-A22957A1FA26}">
      <dgm:prSet/>
      <dgm:spPr/>
      <dgm:t>
        <a:bodyPr/>
        <a:lstStyle/>
        <a:p>
          <a:endParaRPr lang="es-ES"/>
        </a:p>
      </dgm:t>
    </dgm:pt>
    <dgm:pt modelId="{7AF17A8E-0E8E-7A43-90DD-8BF7A5CC36F5}" type="sibTrans" cxnId="{C5B188A2-40CF-9B45-B48D-A22957A1FA26}">
      <dgm:prSet/>
      <dgm:spPr>
        <a:solidFill>
          <a:schemeClr val="bg1">
            <a:lumMod val="85000"/>
            <a:alpha val="40000"/>
          </a:schemeClr>
        </a:solidFill>
      </dgm:spPr>
      <dgm:t>
        <a:bodyPr/>
        <a:lstStyle/>
        <a:p>
          <a:endParaRPr lang="es-ES"/>
        </a:p>
      </dgm:t>
    </dgm:pt>
    <dgm:pt modelId="{6F4E02B8-35EE-174D-B65F-D5FCF5D746A7}">
      <dgm:prSet phldrT="[Texto]"/>
      <dgm:spPr>
        <a:solidFill>
          <a:srgbClr val="66FFCC">
            <a:alpha val="50000"/>
          </a:srgbClr>
        </a:solidFill>
      </dgm:spPr>
      <dgm:t>
        <a:bodyPr/>
        <a:lstStyle/>
        <a:p>
          <a:r>
            <a:rPr lang="es-ES" b="1" dirty="0" smtClean="0">
              <a:solidFill>
                <a:srgbClr val="0D0D0D"/>
              </a:solidFill>
            </a:rPr>
            <a:t>Confiable, Verificable y Veraz</a:t>
          </a:r>
          <a:endParaRPr lang="es-ES" b="1" dirty="0">
            <a:solidFill>
              <a:srgbClr val="0D0D0D"/>
            </a:solidFill>
          </a:endParaRPr>
        </a:p>
      </dgm:t>
    </dgm:pt>
    <dgm:pt modelId="{E1D37755-8BE3-9640-87E0-81045FE9A151}" type="parTrans" cxnId="{90BE6669-9AE5-2849-8D5C-BE2525E021B9}">
      <dgm:prSet/>
      <dgm:spPr/>
      <dgm:t>
        <a:bodyPr/>
        <a:lstStyle/>
        <a:p>
          <a:endParaRPr lang="es-ES_tradnl"/>
        </a:p>
      </dgm:t>
    </dgm:pt>
    <dgm:pt modelId="{DB489FA9-A367-C34B-B155-6956DBE20DAE}" type="sibTrans" cxnId="{90BE6669-9AE5-2849-8D5C-BE2525E021B9}">
      <dgm:prSet/>
      <dgm:spPr/>
      <dgm:t>
        <a:bodyPr/>
        <a:lstStyle/>
        <a:p>
          <a:endParaRPr lang="es-ES_tradnl"/>
        </a:p>
      </dgm:t>
    </dgm:pt>
    <dgm:pt modelId="{1D8CAC90-7AC1-E441-98D2-A6E91A29C3BF}">
      <dgm:prSet phldrT="[Texto]"/>
      <dgm:spPr>
        <a:solidFill>
          <a:srgbClr val="66FFCC">
            <a:alpha val="50000"/>
          </a:srgbClr>
        </a:solidFill>
      </dgm:spPr>
      <dgm:t>
        <a:bodyPr/>
        <a:lstStyle/>
        <a:p>
          <a:r>
            <a:rPr lang="es-ES" b="1" dirty="0" smtClean="0">
              <a:solidFill>
                <a:srgbClr val="0D0D0D"/>
              </a:solidFill>
            </a:rPr>
            <a:t>Congruente, Integral, Actualizada y Comprensible</a:t>
          </a:r>
          <a:endParaRPr lang="es-ES" b="1" dirty="0">
            <a:solidFill>
              <a:srgbClr val="0D0D0D"/>
            </a:solidFill>
          </a:endParaRPr>
        </a:p>
      </dgm:t>
    </dgm:pt>
    <dgm:pt modelId="{AAF53705-8CFC-A442-8A76-49D7F673AC79}" type="parTrans" cxnId="{51191336-4816-D840-BCC5-C9F331D5BDE7}">
      <dgm:prSet/>
      <dgm:spPr/>
      <dgm:t>
        <a:bodyPr/>
        <a:lstStyle/>
        <a:p>
          <a:endParaRPr lang="es-ES_tradnl"/>
        </a:p>
      </dgm:t>
    </dgm:pt>
    <dgm:pt modelId="{88112DFC-0CA2-E842-B7EB-B77A3391314B}" type="sibTrans" cxnId="{51191336-4816-D840-BCC5-C9F331D5BDE7}">
      <dgm:prSet/>
      <dgm:spPr/>
      <dgm:t>
        <a:bodyPr/>
        <a:lstStyle/>
        <a:p>
          <a:endParaRPr lang="es-ES_tradnl"/>
        </a:p>
      </dgm:t>
    </dgm:pt>
    <dgm:pt modelId="{51992BDF-1332-F443-8A7B-90E654FAFFE0}" type="pres">
      <dgm:prSet presAssocID="{83AE948A-265B-844B-B70F-DDF6DBF0401C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D798CF5-8125-AE47-AC49-47565C01FD11}" type="pres">
      <dgm:prSet presAssocID="{58BA2B7E-6BE5-4144-93C1-CC505C7B4E1B}" presName="centerShape" presStyleLbl="node0" presStyleIdx="0" presStyleCnt="1"/>
      <dgm:spPr/>
      <dgm:t>
        <a:bodyPr/>
        <a:lstStyle/>
        <a:p>
          <a:endParaRPr lang="es-ES"/>
        </a:p>
      </dgm:t>
    </dgm:pt>
    <dgm:pt modelId="{3F8E6807-98A1-C442-8E2B-C284C4EB1452}" type="pres">
      <dgm:prSet presAssocID="{054CADDD-E0E7-2243-8EAB-25818E559CFA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C24B22D3-247E-054E-A030-8F9583453BA9}" type="pres">
      <dgm:prSet presAssocID="{054CADDD-E0E7-2243-8EAB-25818E559CFA}" presName="dummy" presStyleCnt="0"/>
      <dgm:spPr/>
    </dgm:pt>
    <dgm:pt modelId="{492DD9F3-B9D5-BA49-8741-7813EE6D2750}" type="pres">
      <dgm:prSet presAssocID="{7AF17A8E-0E8E-7A43-90DD-8BF7A5CC36F5}" presName="sibTrans" presStyleLbl="sibTrans2D1" presStyleIdx="0" presStyleCnt="3"/>
      <dgm:spPr/>
      <dgm:t>
        <a:bodyPr/>
        <a:lstStyle/>
        <a:p>
          <a:endParaRPr lang="es-ES"/>
        </a:p>
      </dgm:t>
    </dgm:pt>
    <dgm:pt modelId="{A22D5092-DAB5-C944-8816-5925B4C353CC}" type="pres">
      <dgm:prSet presAssocID="{6F4E02B8-35EE-174D-B65F-D5FCF5D746A7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3C2F74E-6F12-8548-AA73-54352F1EAF9A}" type="pres">
      <dgm:prSet presAssocID="{6F4E02B8-35EE-174D-B65F-D5FCF5D746A7}" presName="dummy" presStyleCnt="0"/>
      <dgm:spPr/>
    </dgm:pt>
    <dgm:pt modelId="{8B86E303-1712-D341-85A2-72A95A8C3C18}" type="pres">
      <dgm:prSet presAssocID="{DB489FA9-A367-C34B-B155-6956DBE20DAE}" presName="sibTrans" presStyleLbl="sibTrans2D1" presStyleIdx="1" presStyleCnt="3"/>
      <dgm:spPr/>
    </dgm:pt>
    <dgm:pt modelId="{0FDBAACD-6FF5-E442-8E8A-0F877C5102AD}" type="pres">
      <dgm:prSet presAssocID="{1D8CAC90-7AC1-E441-98D2-A6E91A29C3BF}" presName="node" presStyleLbl="node1" presStyleIdx="2" presStyleCnt="3" custScaleX="136576" custScaleY="127755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2ACFFD84-90EB-AA42-BD73-D6E2611224D2}" type="pres">
      <dgm:prSet presAssocID="{1D8CAC90-7AC1-E441-98D2-A6E91A29C3BF}" presName="dummy" presStyleCnt="0"/>
      <dgm:spPr/>
    </dgm:pt>
    <dgm:pt modelId="{5DD1DBFF-8C89-D14F-9922-AD5CC0B971BA}" type="pres">
      <dgm:prSet presAssocID="{88112DFC-0CA2-E842-B7EB-B77A3391314B}" presName="sibTrans" presStyleLbl="sibTrans2D1" presStyleIdx="2" presStyleCnt="3"/>
      <dgm:spPr/>
    </dgm:pt>
  </dgm:ptLst>
  <dgm:cxnLst>
    <dgm:cxn modelId="{E4AC5864-E7A1-954D-8D35-08CB902CB8CA}" type="presOf" srcId="{DB489FA9-A367-C34B-B155-6956DBE20DAE}" destId="{8B86E303-1712-D341-85A2-72A95A8C3C18}" srcOrd="0" destOrd="0" presId="urn:microsoft.com/office/officeart/2005/8/layout/radial6"/>
    <dgm:cxn modelId="{C58670C5-3879-9444-A5AD-C9A76AD83FD7}" type="presOf" srcId="{1D8CAC90-7AC1-E441-98D2-A6E91A29C3BF}" destId="{0FDBAACD-6FF5-E442-8E8A-0F877C5102AD}" srcOrd="0" destOrd="0" presId="urn:microsoft.com/office/officeart/2005/8/layout/radial6"/>
    <dgm:cxn modelId="{65463EFD-411A-1443-ADE0-BEBDDFD4442D}" type="presOf" srcId="{58BA2B7E-6BE5-4144-93C1-CC505C7B4E1B}" destId="{2D798CF5-8125-AE47-AC49-47565C01FD11}" srcOrd="0" destOrd="0" presId="urn:microsoft.com/office/officeart/2005/8/layout/radial6"/>
    <dgm:cxn modelId="{D34ED888-8456-3C43-8F00-648BCB7B1B02}" type="presOf" srcId="{054CADDD-E0E7-2243-8EAB-25818E559CFA}" destId="{3F8E6807-98A1-C442-8E2B-C284C4EB1452}" srcOrd="0" destOrd="0" presId="urn:microsoft.com/office/officeart/2005/8/layout/radial6"/>
    <dgm:cxn modelId="{F8FE2EBC-D425-9B4B-B3B6-23C85A49EE4E}" type="presOf" srcId="{88112DFC-0CA2-E842-B7EB-B77A3391314B}" destId="{5DD1DBFF-8C89-D14F-9922-AD5CC0B971BA}" srcOrd="0" destOrd="0" presId="urn:microsoft.com/office/officeart/2005/8/layout/radial6"/>
    <dgm:cxn modelId="{C31D4C3E-2FF8-2544-8359-54DE9AA45B16}" type="presOf" srcId="{6F4E02B8-35EE-174D-B65F-D5FCF5D746A7}" destId="{A22D5092-DAB5-C944-8816-5925B4C353CC}" srcOrd="0" destOrd="0" presId="urn:microsoft.com/office/officeart/2005/8/layout/radial6"/>
    <dgm:cxn modelId="{7B445333-7324-CA4D-86EA-C60291EDB59A}" srcId="{83AE948A-265B-844B-B70F-DDF6DBF0401C}" destId="{58BA2B7E-6BE5-4144-93C1-CC505C7B4E1B}" srcOrd="0" destOrd="0" parTransId="{07F7B971-EBA5-2143-A959-A6FBC53E1586}" sibTransId="{AE1ED143-0167-B54F-AE49-41FA02FFA0AB}"/>
    <dgm:cxn modelId="{BF08E740-875F-3A45-BF9E-DB3C0CE96CDC}" type="presOf" srcId="{83AE948A-265B-844B-B70F-DDF6DBF0401C}" destId="{51992BDF-1332-F443-8A7B-90E654FAFFE0}" srcOrd="0" destOrd="0" presId="urn:microsoft.com/office/officeart/2005/8/layout/radial6"/>
    <dgm:cxn modelId="{C5B188A2-40CF-9B45-B48D-A22957A1FA26}" srcId="{58BA2B7E-6BE5-4144-93C1-CC505C7B4E1B}" destId="{054CADDD-E0E7-2243-8EAB-25818E559CFA}" srcOrd="0" destOrd="0" parTransId="{DB3FF0DD-5E1B-6348-860F-BE60BC847315}" sibTransId="{7AF17A8E-0E8E-7A43-90DD-8BF7A5CC36F5}"/>
    <dgm:cxn modelId="{90BE6669-9AE5-2849-8D5C-BE2525E021B9}" srcId="{58BA2B7E-6BE5-4144-93C1-CC505C7B4E1B}" destId="{6F4E02B8-35EE-174D-B65F-D5FCF5D746A7}" srcOrd="1" destOrd="0" parTransId="{E1D37755-8BE3-9640-87E0-81045FE9A151}" sibTransId="{DB489FA9-A367-C34B-B155-6956DBE20DAE}"/>
    <dgm:cxn modelId="{72B8BD17-D16F-2C4D-9E6E-56C578E3E484}" type="presOf" srcId="{7AF17A8E-0E8E-7A43-90DD-8BF7A5CC36F5}" destId="{492DD9F3-B9D5-BA49-8741-7813EE6D2750}" srcOrd="0" destOrd="0" presId="urn:microsoft.com/office/officeart/2005/8/layout/radial6"/>
    <dgm:cxn modelId="{51191336-4816-D840-BCC5-C9F331D5BDE7}" srcId="{58BA2B7E-6BE5-4144-93C1-CC505C7B4E1B}" destId="{1D8CAC90-7AC1-E441-98D2-A6E91A29C3BF}" srcOrd="2" destOrd="0" parTransId="{AAF53705-8CFC-A442-8A76-49D7F673AC79}" sibTransId="{88112DFC-0CA2-E842-B7EB-B77A3391314B}"/>
    <dgm:cxn modelId="{E8884C60-3664-8C48-A53E-5854A986F650}" type="presParOf" srcId="{51992BDF-1332-F443-8A7B-90E654FAFFE0}" destId="{2D798CF5-8125-AE47-AC49-47565C01FD11}" srcOrd="0" destOrd="0" presId="urn:microsoft.com/office/officeart/2005/8/layout/radial6"/>
    <dgm:cxn modelId="{3824E890-AF4E-034C-8BD8-30843E7B1BBA}" type="presParOf" srcId="{51992BDF-1332-F443-8A7B-90E654FAFFE0}" destId="{3F8E6807-98A1-C442-8E2B-C284C4EB1452}" srcOrd="1" destOrd="0" presId="urn:microsoft.com/office/officeart/2005/8/layout/radial6"/>
    <dgm:cxn modelId="{9A26DA64-2B98-B84B-ABB8-C4FA9A4917D8}" type="presParOf" srcId="{51992BDF-1332-F443-8A7B-90E654FAFFE0}" destId="{C24B22D3-247E-054E-A030-8F9583453BA9}" srcOrd="2" destOrd="0" presId="urn:microsoft.com/office/officeart/2005/8/layout/radial6"/>
    <dgm:cxn modelId="{11ACECC7-992F-8E4A-85DD-004A6C1DDE5F}" type="presParOf" srcId="{51992BDF-1332-F443-8A7B-90E654FAFFE0}" destId="{492DD9F3-B9D5-BA49-8741-7813EE6D2750}" srcOrd="3" destOrd="0" presId="urn:microsoft.com/office/officeart/2005/8/layout/radial6"/>
    <dgm:cxn modelId="{D00CD5D9-1756-FA4D-9E40-5EB66182F4AB}" type="presParOf" srcId="{51992BDF-1332-F443-8A7B-90E654FAFFE0}" destId="{A22D5092-DAB5-C944-8816-5925B4C353CC}" srcOrd="4" destOrd="0" presId="urn:microsoft.com/office/officeart/2005/8/layout/radial6"/>
    <dgm:cxn modelId="{90A717C3-AC05-BC41-B287-2035AFF0A0CE}" type="presParOf" srcId="{51992BDF-1332-F443-8A7B-90E654FAFFE0}" destId="{E3C2F74E-6F12-8548-AA73-54352F1EAF9A}" srcOrd="5" destOrd="0" presId="urn:microsoft.com/office/officeart/2005/8/layout/radial6"/>
    <dgm:cxn modelId="{65CDC7CB-6053-6A49-936E-F0D8969FE11D}" type="presParOf" srcId="{51992BDF-1332-F443-8A7B-90E654FAFFE0}" destId="{8B86E303-1712-D341-85A2-72A95A8C3C18}" srcOrd="6" destOrd="0" presId="urn:microsoft.com/office/officeart/2005/8/layout/radial6"/>
    <dgm:cxn modelId="{64C25A92-D326-9744-90A5-6F769EAEE2F9}" type="presParOf" srcId="{51992BDF-1332-F443-8A7B-90E654FAFFE0}" destId="{0FDBAACD-6FF5-E442-8E8A-0F877C5102AD}" srcOrd="7" destOrd="0" presId="urn:microsoft.com/office/officeart/2005/8/layout/radial6"/>
    <dgm:cxn modelId="{AD15705A-C9D5-AF41-BDAC-6F7B9FBD99B8}" type="presParOf" srcId="{51992BDF-1332-F443-8A7B-90E654FAFFE0}" destId="{2ACFFD84-90EB-AA42-BD73-D6E2611224D2}" srcOrd="8" destOrd="0" presId="urn:microsoft.com/office/officeart/2005/8/layout/radial6"/>
    <dgm:cxn modelId="{D5172EEB-E605-BC41-B9A8-6D64ED7A9504}" type="presParOf" srcId="{51992BDF-1332-F443-8A7B-90E654FAFFE0}" destId="{5DD1DBFF-8C89-D14F-9922-AD5CC0B971BA}" srcOrd="9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BFDB9-AACA-3E4D-B3DF-048072A4C71F}">
      <dsp:nvSpPr>
        <dsp:cNvPr id="0" name=""/>
        <dsp:cNvSpPr/>
      </dsp:nvSpPr>
      <dsp:spPr>
        <a:xfrm>
          <a:off x="0" y="597236"/>
          <a:ext cx="2173940" cy="1147904"/>
        </a:xfrm>
        <a:prstGeom prst="roundRect">
          <a:avLst/>
        </a:prstGeom>
        <a:solidFill>
          <a:srgbClr val="66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chemeClr val="tx1"/>
              </a:solidFill>
            </a:rPr>
            <a:t>Art. 115 de la Constitución Política de los Estados Unidos Mexicanos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56036" y="653272"/>
        <a:ext cx="2061868" cy="1035832"/>
      </dsp:txXfrm>
    </dsp:sp>
    <dsp:sp modelId="{2E34C777-F8D6-9042-862F-BD13959E7202}">
      <dsp:nvSpPr>
        <dsp:cNvPr id="0" name=""/>
        <dsp:cNvSpPr/>
      </dsp:nvSpPr>
      <dsp:spPr>
        <a:xfrm>
          <a:off x="0" y="1929460"/>
          <a:ext cx="2173940" cy="827597"/>
        </a:xfrm>
        <a:prstGeom prst="roundRect">
          <a:avLst/>
        </a:prstGeom>
        <a:solidFill>
          <a:srgbClr val="66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chemeClr val="tx1"/>
              </a:solidFill>
            </a:rPr>
            <a:t>Art. 122-128 de la Constitución del Estado</a:t>
          </a:r>
          <a:endParaRPr lang="es-ES" sz="1600" b="1" kern="1200" dirty="0">
            <a:solidFill>
              <a:schemeClr val="tx1"/>
            </a:solidFill>
          </a:endParaRPr>
        </a:p>
      </dsp:txBody>
      <dsp:txXfrm>
        <a:off x="40400" y="1969860"/>
        <a:ext cx="2093140" cy="74679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BFDB9-AACA-3E4D-B3DF-048072A4C71F}">
      <dsp:nvSpPr>
        <dsp:cNvPr id="0" name=""/>
        <dsp:cNvSpPr/>
      </dsp:nvSpPr>
      <dsp:spPr>
        <a:xfrm>
          <a:off x="180006" y="183445"/>
          <a:ext cx="1881660" cy="806811"/>
        </a:xfrm>
        <a:prstGeom prst="roundRect">
          <a:avLst/>
        </a:prstGeom>
        <a:solidFill>
          <a:schemeClr val="bg1">
            <a:lumMod val="6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Ley Orgánica Municipal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19391" y="222830"/>
        <a:ext cx="1802890" cy="728041"/>
      </dsp:txXfrm>
    </dsp:sp>
    <dsp:sp modelId="{2E34C777-F8D6-9042-862F-BD13959E7202}">
      <dsp:nvSpPr>
        <dsp:cNvPr id="0" name=""/>
        <dsp:cNvSpPr/>
      </dsp:nvSpPr>
      <dsp:spPr>
        <a:xfrm>
          <a:off x="165334" y="1177456"/>
          <a:ext cx="1911003" cy="840528"/>
        </a:xfrm>
        <a:prstGeom prst="roundRect">
          <a:avLst/>
        </a:prstGeom>
        <a:solidFill>
          <a:schemeClr val="bg1">
            <a:lumMod val="6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Código Administrativo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06365" y="1218487"/>
        <a:ext cx="1828941" cy="758466"/>
      </dsp:txXfrm>
    </dsp:sp>
    <dsp:sp modelId="{5ADBF5CA-1809-B24B-97EA-FB97ED8EA6F8}">
      <dsp:nvSpPr>
        <dsp:cNvPr id="0" name=""/>
        <dsp:cNvSpPr/>
      </dsp:nvSpPr>
      <dsp:spPr>
        <a:xfrm>
          <a:off x="165334" y="2205185"/>
          <a:ext cx="1911003" cy="965664"/>
        </a:xfrm>
        <a:prstGeom prst="roundRect">
          <a:avLst/>
        </a:prstGeom>
        <a:solidFill>
          <a:schemeClr val="bg1">
            <a:lumMod val="6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Código Financiero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12474" y="2252325"/>
        <a:ext cx="1816723" cy="87138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BFDB9-AACA-3E4D-B3DF-048072A4C71F}">
      <dsp:nvSpPr>
        <dsp:cNvPr id="0" name=""/>
        <dsp:cNvSpPr/>
      </dsp:nvSpPr>
      <dsp:spPr>
        <a:xfrm>
          <a:off x="164369" y="183445"/>
          <a:ext cx="1718200" cy="806811"/>
        </a:xfrm>
        <a:prstGeom prst="roundRect">
          <a:avLst/>
        </a:prstGeom>
        <a:solidFill>
          <a:schemeClr val="bg1">
            <a:lumMod val="7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Educación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03754" y="222830"/>
        <a:ext cx="1639430" cy="728041"/>
      </dsp:txXfrm>
    </dsp:sp>
    <dsp:sp modelId="{2E34C777-F8D6-9042-862F-BD13959E7202}">
      <dsp:nvSpPr>
        <dsp:cNvPr id="0" name=""/>
        <dsp:cNvSpPr/>
      </dsp:nvSpPr>
      <dsp:spPr>
        <a:xfrm>
          <a:off x="150971" y="1177456"/>
          <a:ext cx="1744995" cy="840528"/>
        </a:xfrm>
        <a:prstGeom prst="roundRect">
          <a:avLst/>
        </a:prstGeom>
        <a:solidFill>
          <a:schemeClr val="bg1">
            <a:lumMod val="6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Salud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192002" y="1218487"/>
        <a:ext cx="1662933" cy="758466"/>
      </dsp:txXfrm>
    </dsp:sp>
    <dsp:sp modelId="{5ADBF5CA-1809-B24B-97EA-FB97ED8EA6F8}">
      <dsp:nvSpPr>
        <dsp:cNvPr id="0" name=""/>
        <dsp:cNvSpPr/>
      </dsp:nvSpPr>
      <dsp:spPr>
        <a:xfrm>
          <a:off x="150971" y="2205185"/>
          <a:ext cx="1744995" cy="965664"/>
        </a:xfrm>
        <a:prstGeom prst="roundRect">
          <a:avLst/>
        </a:prstGeom>
        <a:solidFill>
          <a:schemeClr val="bg1">
            <a:lumMod val="6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Seguridad Pública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198111" y="2252325"/>
        <a:ext cx="1650715" cy="87138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2BFDB9-AACA-3E4D-B3DF-048072A4C71F}">
      <dsp:nvSpPr>
        <dsp:cNvPr id="0" name=""/>
        <dsp:cNvSpPr/>
      </dsp:nvSpPr>
      <dsp:spPr>
        <a:xfrm>
          <a:off x="184992" y="206425"/>
          <a:ext cx="1933778" cy="794398"/>
        </a:xfrm>
        <a:prstGeom prst="roundRect">
          <a:avLst/>
        </a:prstGeom>
        <a:solidFill>
          <a:schemeClr val="bg1">
            <a:lumMod val="8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Ley de Transparencia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23771" y="245204"/>
        <a:ext cx="1856220" cy="716840"/>
      </dsp:txXfrm>
    </dsp:sp>
    <dsp:sp modelId="{2E34C777-F8D6-9042-862F-BD13959E7202}">
      <dsp:nvSpPr>
        <dsp:cNvPr id="0" name=""/>
        <dsp:cNvSpPr/>
      </dsp:nvSpPr>
      <dsp:spPr>
        <a:xfrm>
          <a:off x="169914" y="1185143"/>
          <a:ext cx="1963934" cy="827597"/>
        </a:xfrm>
        <a:prstGeom prst="roundRect">
          <a:avLst/>
        </a:prstGeom>
        <a:solidFill>
          <a:schemeClr val="bg1">
            <a:lumMod val="8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Ley de Contratación Pública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10314" y="1225543"/>
        <a:ext cx="1883134" cy="746797"/>
      </dsp:txXfrm>
    </dsp:sp>
    <dsp:sp modelId="{5ADBF5CA-1809-B24B-97EA-FB97ED8EA6F8}">
      <dsp:nvSpPr>
        <dsp:cNvPr id="0" name=""/>
        <dsp:cNvSpPr/>
      </dsp:nvSpPr>
      <dsp:spPr>
        <a:xfrm>
          <a:off x="169914" y="2197061"/>
          <a:ext cx="1963934" cy="950808"/>
        </a:xfrm>
        <a:prstGeom prst="roundRect">
          <a:avLst/>
        </a:prstGeom>
        <a:solidFill>
          <a:schemeClr val="bg1">
            <a:lumMod val="8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600" b="1" kern="1200" dirty="0" smtClean="0">
              <a:solidFill>
                <a:srgbClr val="000000"/>
              </a:solidFill>
            </a:rPr>
            <a:t>Ley de Derechos Humanos</a:t>
          </a:r>
          <a:endParaRPr lang="es-ES" sz="1600" b="1" kern="1200" dirty="0">
            <a:solidFill>
              <a:srgbClr val="000000"/>
            </a:solidFill>
          </a:endParaRPr>
        </a:p>
      </dsp:txBody>
      <dsp:txXfrm>
        <a:off x="216329" y="2243476"/>
        <a:ext cx="1871104" cy="857978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100B5F-456F-6441-AA73-9B711710C933}">
      <dsp:nvSpPr>
        <dsp:cNvPr id="0" name=""/>
        <dsp:cNvSpPr/>
      </dsp:nvSpPr>
      <dsp:spPr>
        <a:xfrm>
          <a:off x="3691" y="1060635"/>
          <a:ext cx="2149044" cy="859617"/>
        </a:xfrm>
        <a:prstGeom prst="chevron">
          <a:avLst/>
        </a:prstGeom>
        <a:solidFill>
          <a:srgbClr val="66FFC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>
              <a:solidFill>
                <a:srgbClr val="0D0D0D"/>
              </a:solidFill>
            </a:rPr>
            <a:t>Definición del problema</a:t>
          </a:r>
          <a:endParaRPr lang="es-ES" sz="1700" kern="1200" dirty="0">
            <a:solidFill>
              <a:srgbClr val="0D0D0D"/>
            </a:solidFill>
          </a:endParaRPr>
        </a:p>
      </dsp:txBody>
      <dsp:txXfrm>
        <a:off x="433500" y="1060635"/>
        <a:ext cx="1289427" cy="859617"/>
      </dsp:txXfrm>
    </dsp:sp>
    <dsp:sp modelId="{2DD08463-5991-3744-98E6-E278833F502D}">
      <dsp:nvSpPr>
        <dsp:cNvPr id="0" name=""/>
        <dsp:cNvSpPr/>
      </dsp:nvSpPr>
      <dsp:spPr>
        <a:xfrm>
          <a:off x="1937832" y="1060635"/>
          <a:ext cx="2149044" cy="859617"/>
        </a:xfrm>
        <a:prstGeom prst="chevron">
          <a:avLst/>
        </a:prstGeom>
        <a:solidFill>
          <a:srgbClr val="66FFC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>
              <a:solidFill>
                <a:srgbClr val="0D0D0D"/>
              </a:solidFill>
            </a:rPr>
            <a:t>Alternativas de solución</a:t>
          </a:r>
          <a:endParaRPr lang="es-ES" sz="1700" kern="1200" dirty="0">
            <a:solidFill>
              <a:srgbClr val="0D0D0D"/>
            </a:solidFill>
          </a:endParaRPr>
        </a:p>
      </dsp:txBody>
      <dsp:txXfrm>
        <a:off x="2367641" y="1060635"/>
        <a:ext cx="1289427" cy="859617"/>
      </dsp:txXfrm>
    </dsp:sp>
    <dsp:sp modelId="{3140FD6E-9BBF-3948-8802-179808DDF797}">
      <dsp:nvSpPr>
        <dsp:cNvPr id="0" name=""/>
        <dsp:cNvSpPr/>
      </dsp:nvSpPr>
      <dsp:spPr>
        <a:xfrm>
          <a:off x="3871972" y="1060635"/>
          <a:ext cx="2149044" cy="859617"/>
        </a:xfrm>
        <a:prstGeom prst="chevron">
          <a:avLst/>
        </a:prstGeom>
        <a:solidFill>
          <a:srgbClr val="66FFC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>
              <a:solidFill>
                <a:srgbClr val="0D0D0D"/>
              </a:solidFill>
            </a:rPr>
            <a:t>Selección</a:t>
          </a:r>
          <a:endParaRPr lang="es-ES" sz="1700" kern="1200" dirty="0">
            <a:solidFill>
              <a:srgbClr val="0D0D0D"/>
            </a:solidFill>
          </a:endParaRPr>
        </a:p>
      </dsp:txBody>
      <dsp:txXfrm>
        <a:off x="4301781" y="1060635"/>
        <a:ext cx="1289427" cy="859617"/>
      </dsp:txXfrm>
    </dsp:sp>
    <dsp:sp modelId="{568CC301-ABA1-FD42-9CCC-9176D9998D87}">
      <dsp:nvSpPr>
        <dsp:cNvPr id="0" name=""/>
        <dsp:cNvSpPr/>
      </dsp:nvSpPr>
      <dsp:spPr>
        <a:xfrm>
          <a:off x="5806112" y="1060635"/>
          <a:ext cx="2149044" cy="859617"/>
        </a:xfrm>
        <a:prstGeom prst="chevron">
          <a:avLst/>
        </a:prstGeom>
        <a:solidFill>
          <a:srgbClr val="66FFC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009" tIns="22670" rIns="22670" bIns="226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700" kern="1200" dirty="0" smtClean="0">
              <a:solidFill>
                <a:srgbClr val="0D0D0D"/>
              </a:solidFill>
            </a:rPr>
            <a:t>Ejecución</a:t>
          </a:r>
          <a:endParaRPr lang="es-ES" sz="1700" kern="1200" dirty="0">
            <a:solidFill>
              <a:srgbClr val="0D0D0D"/>
            </a:solidFill>
          </a:endParaRPr>
        </a:p>
      </dsp:txBody>
      <dsp:txXfrm>
        <a:off x="6235921" y="1060635"/>
        <a:ext cx="1289427" cy="8596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D1DBFF-8C89-D14F-9922-AD5CC0B971BA}">
      <dsp:nvSpPr>
        <dsp:cNvPr id="0" name=""/>
        <dsp:cNvSpPr/>
      </dsp:nvSpPr>
      <dsp:spPr>
        <a:xfrm>
          <a:off x="1473426" y="501235"/>
          <a:ext cx="3346149" cy="3346149"/>
        </a:xfrm>
        <a:prstGeom prst="blockArc">
          <a:avLst>
            <a:gd name="adj1" fmla="val 9000000"/>
            <a:gd name="adj2" fmla="val 16200000"/>
            <a:gd name="adj3" fmla="val 4636"/>
          </a:avLst>
        </a:prstGeom>
        <a:gradFill rotWithShape="0">
          <a:gsLst>
            <a:gs pos="0">
              <a:schemeClr val="accent4">
                <a:shade val="90000"/>
                <a:hueOff val="-176373"/>
                <a:satOff val="-4228"/>
                <a:lumOff val="2238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176373"/>
                <a:satOff val="-4228"/>
                <a:lumOff val="2238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86E303-1712-D341-85A2-72A95A8C3C18}">
      <dsp:nvSpPr>
        <dsp:cNvPr id="0" name=""/>
        <dsp:cNvSpPr/>
      </dsp:nvSpPr>
      <dsp:spPr>
        <a:xfrm>
          <a:off x="1473426" y="501235"/>
          <a:ext cx="3346149" cy="3346149"/>
        </a:xfrm>
        <a:prstGeom prst="blockArc">
          <a:avLst>
            <a:gd name="adj1" fmla="val 1800000"/>
            <a:gd name="adj2" fmla="val 9000000"/>
            <a:gd name="adj3" fmla="val 4636"/>
          </a:avLst>
        </a:prstGeom>
        <a:gradFill rotWithShape="0">
          <a:gsLst>
            <a:gs pos="0">
              <a:schemeClr val="accent4">
                <a:shade val="90000"/>
                <a:hueOff val="-88186"/>
                <a:satOff val="-2114"/>
                <a:lumOff val="11191"/>
                <a:alphaOff val="0"/>
                <a:tint val="100000"/>
                <a:shade val="100000"/>
                <a:satMod val="130000"/>
              </a:schemeClr>
            </a:gs>
            <a:gs pos="100000">
              <a:schemeClr val="accent4">
                <a:shade val="90000"/>
                <a:hueOff val="-88186"/>
                <a:satOff val="-2114"/>
                <a:lumOff val="11191"/>
                <a:alphaOff val="0"/>
                <a:tint val="50000"/>
                <a:shade val="100000"/>
                <a:satMod val="350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2DD9F3-B9D5-BA49-8741-7813EE6D2750}">
      <dsp:nvSpPr>
        <dsp:cNvPr id="0" name=""/>
        <dsp:cNvSpPr/>
      </dsp:nvSpPr>
      <dsp:spPr>
        <a:xfrm>
          <a:off x="1473426" y="501235"/>
          <a:ext cx="3346149" cy="3346149"/>
        </a:xfrm>
        <a:prstGeom prst="blockArc">
          <a:avLst>
            <a:gd name="adj1" fmla="val 16200000"/>
            <a:gd name="adj2" fmla="val 1800000"/>
            <a:gd name="adj3" fmla="val 4636"/>
          </a:avLst>
        </a:prstGeom>
        <a:solidFill>
          <a:schemeClr val="bg1">
            <a:lumMod val="85000"/>
            <a:alpha val="4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798CF5-8125-AE47-AC49-47565C01FD11}">
      <dsp:nvSpPr>
        <dsp:cNvPr id="0" name=""/>
        <dsp:cNvSpPr/>
      </dsp:nvSpPr>
      <dsp:spPr>
        <a:xfrm>
          <a:off x="2377059" y="1404868"/>
          <a:ext cx="1538882" cy="1538882"/>
        </a:xfrm>
        <a:prstGeom prst="ellipse">
          <a:avLst/>
        </a:prstGeom>
        <a:solidFill>
          <a:srgbClr val="66FFCC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rgbClr val="0D0D0D"/>
              </a:solidFill>
            </a:rPr>
            <a:t>Información</a:t>
          </a:r>
          <a:endParaRPr lang="es-ES" sz="1400" b="1" kern="1200" dirty="0">
            <a:solidFill>
              <a:srgbClr val="0D0D0D"/>
            </a:solidFill>
          </a:endParaRPr>
        </a:p>
      </dsp:txBody>
      <dsp:txXfrm>
        <a:off x="2602423" y="1630232"/>
        <a:ext cx="1088154" cy="1088154"/>
      </dsp:txXfrm>
    </dsp:sp>
    <dsp:sp modelId="{3F8E6807-98A1-C442-8E2B-C284C4EB1452}">
      <dsp:nvSpPr>
        <dsp:cNvPr id="0" name=""/>
        <dsp:cNvSpPr/>
      </dsp:nvSpPr>
      <dsp:spPr>
        <a:xfrm>
          <a:off x="2607891" y="1406"/>
          <a:ext cx="1077217" cy="1077217"/>
        </a:xfrm>
        <a:prstGeom prst="ellipse">
          <a:avLst/>
        </a:prstGeom>
        <a:solidFill>
          <a:srgbClr val="66FFCC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100" b="1" kern="1200" dirty="0" smtClean="0">
              <a:solidFill>
                <a:srgbClr val="0D0D0D"/>
              </a:solidFill>
            </a:rPr>
            <a:t>P</a:t>
          </a:r>
          <a:r>
            <a:rPr lang="es-ES" sz="1100" b="1" kern="1200" dirty="0" err="1" smtClean="0">
              <a:solidFill>
                <a:srgbClr val="0D0D0D"/>
              </a:solidFill>
            </a:rPr>
            <a:t>ública</a:t>
          </a:r>
          <a:r>
            <a:rPr lang="es-ES" sz="1100" b="1" kern="1200" dirty="0" smtClean="0">
              <a:solidFill>
                <a:srgbClr val="0D0D0D"/>
              </a:solidFill>
            </a:rPr>
            <a:t>, Completa, Oportuna y Accesible</a:t>
          </a:r>
          <a:endParaRPr lang="es-ES" sz="1100" b="1" kern="1200" dirty="0">
            <a:solidFill>
              <a:srgbClr val="0D0D0D"/>
            </a:solidFill>
          </a:endParaRPr>
        </a:p>
      </dsp:txBody>
      <dsp:txXfrm>
        <a:off x="2765646" y="159161"/>
        <a:ext cx="761707" cy="761707"/>
      </dsp:txXfrm>
    </dsp:sp>
    <dsp:sp modelId="{A22D5092-DAB5-C944-8816-5925B4C353CC}">
      <dsp:nvSpPr>
        <dsp:cNvPr id="0" name=""/>
        <dsp:cNvSpPr/>
      </dsp:nvSpPr>
      <dsp:spPr>
        <a:xfrm>
          <a:off x="4023232" y="2452848"/>
          <a:ext cx="1077217" cy="1077217"/>
        </a:xfrm>
        <a:prstGeom prst="ellipse">
          <a:avLst/>
        </a:prstGeom>
        <a:solidFill>
          <a:srgbClr val="66FFCC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rgbClr val="0D0D0D"/>
              </a:solidFill>
            </a:rPr>
            <a:t>Confiable, Verificable y Veraz</a:t>
          </a:r>
          <a:endParaRPr lang="es-ES" sz="1100" b="1" kern="1200" dirty="0">
            <a:solidFill>
              <a:srgbClr val="0D0D0D"/>
            </a:solidFill>
          </a:endParaRPr>
        </a:p>
      </dsp:txBody>
      <dsp:txXfrm>
        <a:off x="4180987" y="2610603"/>
        <a:ext cx="761707" cy="761707"/>
      </dsp:txXfrm>
    </dsp:sp>
    <dsp:sp modelId="{0FDBAACD-6FF5-E442-8E8A-0F877C5102AD}">
      <dsp:nvSpPr>
        <dsp:cNvPr id="0" name=""/>
        <dsp:cNvSpPr/>
      </dsp:nvSpPr>
      <dsp:spPr>
        <a:xfrm>
          <a:off x="995549" y="2303357"/>
          <a:ext cx="1471221" cy="1376199"/>
        </a:xfrm>
        <a:prstGeom prst="ellipse">
          <a:avLst/>
        </a:prstGeom>
        <a:solidFill>
          <a:srgbClr val="66FFCC">
            <a:alpha val="5000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970" tIns="13970" rIns="13970" bIns="1397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rgbClr val="0D0D0D"/>
              </a:solidFill>
            </a:rPr>
            <a:t>Congruente, Integral, Actualizada y Comprensible</a:t>
          </a:r>
          <a:endParaRPr lang="es-ES" sz="1100" b="1" kern="1200" dirty="0">
            <a:solidFill>
              <a:srgbClr val="0D0D0D"/>
            </a:solidFill>
          </a:endParaRPr>
        </a:p>
      </dsp:txBody>
      <dsp:txXfrm>
        <a:off x="1211004" y="2504897"/>
        <a:ext cx="1040311" cy="97311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AB07C1-BC25-3D47-B08E-35493A6E8307}" type="datetimeFigureOut">
              <a:rPr lang="es-ES_tradnl" smtClean="0"/>
              <a:t>29/11/15</a:t>
            </a:fld>
            <a:endParaRPr lang="es-ES_tradnl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391BAE-AF83-E44C-B1F5-3ABAD46D17E4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63972395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FC1A99-7029-EF44-BB73-4295852087FA}" type="datetimeFigureOut">
              <a:rPr lang="es-ES_tradnl" smtClean="0"/>
              <a:t>29/11/15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00567A-A3D9-2A4F-B93E-053CC3CD91E0}" type="slidenum">
              <a:rPr lang="es-ES_tradnl" smtClean="0"/>
              <a:t>‹Nr.›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0699317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Marcador de imagen d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Marcador de nota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MX" altLang="es-MX" smtClean="0"/>
          </a:p>
        </p:txBody>
      </p:sp>
      <p:sp>
        <p:nvSpPr>
          <p:cNvPr id="14340" name="Marcador de número de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D6F1F441-F8BC-490C-8D15-06FDFC944BC9}" type="slidenum">
              <a:rPr lang="es-MX" altLang="es-MX" smtClean="0"/>
              <a:pPr/>
              <a:t>7</a:t>
            </a:fld>
            <a:endParaRPr lang="es-MX" altLang="es-MX" smtClean="0"/>
          </a:p>
        </p:txBody>
      </p:sp>
    </p:spTree>
    <p:extLst>
      <p:ext uri="{BB962C8B-B14F-4D97-AF65-F5344CB8AC3E}">
        <p14:creationId xmlns:p14="http://schemas.microsoft.com/office/powerpoint/2010/main" val="7434340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smtClean="0"/>
              <a:t>Haga clic para modificar el estilo de subtítulo del patrón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8164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3433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661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864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19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396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925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227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712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1890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75384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28E684-9D62-7A40-93E1-F51B6153B253}" type="datetimeFigureOut">
              <a:rPr lang="es-ES" smtClean="0"/>
              <a:t>29/11/15</a:t>
            </a:fld>
            <a:endParaRPr lang="es-ES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C60302-D3D4-9F40-B218-6A5E49D19F92}" type="slidenum">
              <a:rPr lang="es-ES" smtClean="0"/>
              <a:t>‹Nr.›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9185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Relationship Id="rId3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4.t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tif"/><Relationship Id="rId5" Type="http://schemas.openxmlformats.org/officeDocument/2006/relationships/image" Target="../media/image7.tif"/><Relationship Id="rId6" Type="http://schemas.openxmlformats.org/officeDocument/2006/relationships/image" Target="../media/image8.tif"/><Relationship Id="rId7" Type="http://schemas.openxmlformats.org/officeDocument/2006/relationships/image" Target="../media/image9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diagramLayout" Target="../diagrams/layout2.xml"/><Relationship Id="rId20" Type="http://schemas.openxmlformats.org/officeDocument/2006/relationships/diagramQuickStyle" Target="../diagrams/quickStyle4.xml"/><Relationship Id="rId21" Type="http://schemas.openxmlformats.org/officeDocument/2006/relationships/diagramColors" Target="../diagrams/colors4.xml"/><Relationship Id="rId22" Type="http://schemas.microsoft.com/office/2007/relationships/diagramDrawing" Target="../diagrams/drawing4.xml"/><Relationship Id="rId10" Type="http://schemas.openxmlformats.org/officeDocument/2006/relationships/diagramQuickStyle" Target="../diagrams/quickStyle2.xml"/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3" Type="http://schemas.openxmlformats.org/officeDocument/2006/relationships/diagramData" Target="../diagrams/data3.xml"/><Relationship Id="rId14" Type="http://schemas.openxmlformats.org/officeDocument/2006/relationships/diagramLayout" Target="../diagrams/layout3.xml"/><Relationship Id="rId15" Type="http://schemas.openxmlformats.org/officeDocument/2006/relationships/diagramQuickStyle" Target="../diagrams/quickStyle3.xml"/><Relationship Id="rId16" Type="http://schemas.openxmlformats.org/officeDocument/2006/relationships/diagramColors" Target="../diagrams/colors3.xml"/><Relationship Id="rId17" Type="http://schemas.microsoft.com/office/2007/relationships/diagramDrawing" Target="../diagrams/drawing3.xml"/><Relationship Id="rId18" Type="http://schemas.openxmlformats.org/officeDocument/2006/relationships/diagramData" Target="../diagrams/data4.xml"/><Relationship Id="rId19" Type="http://schemas.openxmlformats.org/officeDocument/2006/relationships/diagramLayout" Target="../diagrams/layout4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8" Type="http://schemas.openxmlformats.org/officeDocument/2006/relationships/image" Target="../media/image10.jpg"/><Relationship Id="rId9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4" Type="http://schemas.openxmlformats.org/officeDocument/2006/relationships/diagramLayout" Target="../diagrams/layout6.xml"/><Relationship Id="rId5" Type="http://schemas.openxmlformats.org/officeDocument/2006/relationships/diagramQuickStyle" Target="../diagrams/quickStyle6.xml"/><Relationship Id="rId6" Type="http://schemas.openxmlformats.org/officeDocument/2006/relationships/diagramColors" Target="../diagrams/colors6.xml"/><Relationship Id="rId7" Type="http://schemas.microsoft.com/office/2007/relationships/diagramDrawing" Target="../diagrams/drawing6.xm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12.jpg"/><Relationship Id="rId5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Relationship Id="rId3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t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ítulo 2"/>
          <p:cNvSpPr txBox="1">
            <a:spLocks/>
          </p:cNvSpPr>
          <p:nvPr/>
        </p:nvSpPr>
        <p:spPr>
          <a:xfrm>
            <a:off x="3838205" y="6382376"/>
            <a:ext cx="4182800" cy="3408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es-ES" sz="1400" b="1" dirty="0">
              <a:solidFill>
                <a:schemeClr val="tx1"/>
              </a:solidFill>
              <a:latin typeface="Palatino Linotype"/>
              <a:cs typeface="Palatino Linotype"/>
            </a:endParaRPr>
          </a:p>
        </p:txBody>
      </p:sp>
      <p:pic>
        <p:nvPicPr>
          <p:cNvPr id="2" name="Imagen 1" descr="Plantilla Acceso 181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0468" cy="6858000"/>
          </a:xfrm>
          <a:prstGeom prst="rect">
            <a:avLst/>
          </a:prstGeom>
        </p:spPr>
      </p:pic>
      <p:sp>
        <p:nvSpPr>
          <p:cNvPr id="7" name="Rectángulo 6"/>
          <p:cNvSpPr/>
          <p:nvPr/>
        </p:nvSpPr>
        <p:spPr>
          <a:xfrm>
            <a:off x="1183179" y="5510137"/>
            <a:ext cx="634183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1300" b="1" dirty="0"/>
              <a:t>Capacitación en materia de transparencia, acceso a la </a:t>
            </a:r>
            <a:endParaRPr lang="es-ES_tradnl" sz="1300" b="1" dirty="0" smtClean="0"/>
          </a:p>
          <a:p>
            <a:pPr algn="ctr"/>
            <a:r>
              <a:rPr lang="es-ES_tradnl" sz="1300" b="1" dirty="0" smtClean="0"/>
              <a:t>información </a:t>
            </a:r>
            <a:r>
              <a:rPr lang="es-ES_tradnl" sz="1300" b="1" dirty="0"/>
              <a:t>pública y protección de datos personales</a:t>
            </a:r>
          </a:p>
          <a:p>
            <a:pPr algn="ctr"/>
            <a:endParaRPr lang="es-ES" sz="1400" b="1" dirty="0">
              <a:latin typeface="Palatino Linotype"/>
              <a:cs typeface="Palatino Linotype"/>
            </a:endParaRPr>
          </a:p>
          <a:p>
            <a:pPr algn="ctr"/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Toluca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, Estado de México, a </a:t>
            </a:r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30 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de </a:t>
            </a:r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noviembre 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de </a:t>
            </a:r>
            <a:r>
              <a:rPr lang="es-ES" sz="12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Palatino Linotype"/>
                <a:cs typeface="Palatino Linotype"/>
              </a:rPr>
              <a:t>2015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  <a:latin typeface="Palatino Linotype"/>
              <a:cs typeface="Palatino Linotype"/>
            </a:endParaRPr>
          </a:p>
          <a:p>
            <a:pPr algn="ctr"/>
            <a:endParaRPr lang="es-ES" b="1" dirty="0">
              <a:solidFill>
                <a:schemeClr val="tx1">
                  <a:lumMod val="50000"/>
                  <a:lumOff val="50000"/>
                </a:schemeClr>
              </a:solidFill>
              <a:latin typeface="Palatino Linotype"/>
              <a:cs typeface="Palatino Linotype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870425" y="2653299"/>
            <a:ext cx="7727341" cy="877927"/>
          </a:xfrm>
        </p:spPr>
        <p:txBody>
          <a:bodyPr anchor="t">
            <a:noAutofit/>
          </a:bodyPr>
          <a:lstStyle/>
          <a:p>
            <a:r>
              <a:rPr lang="es-ES_tradnl" sz="4800" b="1" dirty="0">
                <a:solidFill>
                  <a:srgbClr val="000000"/>
                </a:solidFill>
                <a:latin typeface="Palatino Linotype"/>
                <a:cs typeface="Palatino Linotype"/>
              </a:rPr>
              <a:t>Obligación de documentar</a:t>
            </a:r>
          </a:p>
        </p:txBody>
      </p:sp>
      <p:sp>
        <p:nvSpPr>
          <p:cNvPr id="10" name="Subtítulo 2"/>
          <p:cNvSpPr txBox="1">
            <a:spLocks/>
          </p:cNvSpPr>
          <p:nvPr/>
        </p:nvSpPr>
        <p:spPr>
          <a:xfrm>
            <a:off x="646635" y="3939561"/>
            <a:ext cx="7797983" cy="74523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s-ES" sz="2200" dirty="0" smtClean="0">
                <a:solidFill>
                  <a:srgbClr val="000000"/>
                </a:solidFill>
                <a:latin typeface="Palatino Linotype"/>
                <a:cs typeface="Palatino Linotype"/>
              </a:rPr>
              <a:t>Lic. José Guadalupe Luna Hernández</a:t>
            </a:r>
          </a:p>
          <a:p>
            <a:r>
              <a:rPr lang="es-ES" sz="1600" b="1" dirty="0" smtClean="0">
                <a:solidFill>
                  <a:schemeClr val="bg1">
                    <a:lumMod val="75000"/>
                  </a:schemeClr>
                </a:solidFill>
                <a:latin typeface="Palatino Linotype"/>
                <a:cs typeface="Palatino Linotype"/>
              </a:rPr>
              <a:t>Comisionado</a:t>
            </a:r>
          </a:p>
          <a:p>
            <a:endParaRPr lang="es-ES" sz="3500" dirty="0">
              <a:solidFill>
                <a:srgbClr val="000000"/>
              </a:solidFill>
              <a:latin typeface="Palatino Linotype"/>
              <a:cs typeface="Palatino Linotype"/>
            </a:endParaRPr>
          </a:p>
        </p:txBody>
      </p:sp>
      <p:pic>
        <p:nvPicPr>
          <p:cNvPr id="8" name="Imagen 7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652" y="618613"/>
            <a:ext cx="2092632" cy="1197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2885308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755576" y="1600629"/>
            <a:ext cx="7715983" cy="3434080"/>
          </a:xfrm>
        </p:spPr>
        <p:txBody>
          <a:bodyPr>
            <a:normAutofit fontScale="92500"/>
          </a:bodyPr>
          <a:lstStyle/>
          <a:p>
            <a:pPr lvl="0" algn="just"/>
            <a:r>
              <a:rPr lang="es-ES_tradnl" sz="2000" dirty="0"/>
              <a:t>Usar, sustraer, divulgar, ocultar, alterar, mutilar, destruir o inutilizar total o parcialmente, sin causa </a:t>
            </a:r>
            <a:r>
              <a:rPr lang="es-ES_tradnl" sz="2000" dirty="0" smtClean="0"/>
              <a:t>legítima, </a:t>
            </a:r>
            <a:r>
              <a:rPr lang="es-ES_tradnl" sz="2000" dirty="0"/>
              <a:t>la información.</a:t>
            </a:r>
          </a:p>
          <a:p>
            <a:pPr algn="just"/>
            <a:endParaRPr lang="es-ES_tradnl" sz="2000" dirty="0"/>
          </a:p>
          <a:p>
            <a:pPr lvl="0" algn="just"/>
            <a:r>
              <a:rPr lang="es-ES_tradnl" sz="2000" dirty="0" smtClean="0"/>
              <a:t>Declarar, </a:t>
            </a:r>
            <a:r>
              <a:rPr lang="es-ES_tradnl" sz="2000" dirty="0"/>
              <a:t>con dolo o </a:t>
            </a:r>
            <a:r>
              <a:rPr lang="es-ES_tradnl" sz="2000" dirty="0" smtClean="0"/>
              <a:t>negligencia, </a:t>
            </a:r>
            <a:r>
              <a:rPr lang="es-ES_tradnl" sz="2000" dirty="0"/>
              <a:t>la inexistencia de </a:t>
            </a:r>
            <a:r>
              <a:rPr lang="es-ES_tradnl" sz="2000" dirty="0" smtClean="0"/>
              <a:t>información, </a:t>
            </a:r>
            <a:r>
              <a:rPr lang="es-ES_tradnl" sz="2000" dirty="0"/>
              <a:t>cuando deba </a:t>
            </a:r>
            <a:r>
              <a:rPr lang="es-ES_tradnl" sz="2000" dirty="0" smtClean="0"/>
              <a:t>generarse en </a:t>
            </a:r>
            <a:r>
              <a:rPr lang="es-ES_tradnl" sz="2000" dirty="0"/>
              <a:t>ejercicio de sus funciones.</a:t>
            </a:r>
          </a:p>
          <a:p>
            <a:pPr algn="just"/>
            <a:endParaRPr lang="es-ES_tradnl" sz="2000" dirty="0"/>
          </a:p>
          <a:p>
            <a:pPr lvl="0" algn="just"/>
            <a:r>
              <a:rPr lang="es-ES_tradnl" sz="2000" dirty="0"/>
              <a:t>Declarar la inexistencia cuando </a:t>
            </a:r>
            <a:r>
              <a:rPr lang="es-ES_tradnl" sz="2000" dirty="0" smtClean="0"/>
              <a:t>la información sí exista</a:t>
            </a:r>
            <a:r>
              <a:rPr lang="es-ES_tradnl" sz="2000" dirty="0"/>
              <a:t>.</a:t>
            </a:r>
          </a:p>
          <a:p>
            <a:pPr algn="just"/>
            <a:endParaRPr lang="es-ES_tradnl" sz="2000" dirty="0"/>
          </a:p>
          <a:p>
            <a:pPr lvl="0" algn="just"/>
            <a:r>
              <a:rPr lang="es-ES_tradnl" sz="2000" dirty="0"/>
              <a:t>No documentar, con dolo o </a:t>
            </a:r>
            <a:r>
              <a:rPr lang="es-ES_tradnl" sz="2000" dirty="0" smtClean="0"/>
              <a:t>negligencia, el </a:t>
            </a:r>
            <a:r>
              <a:rPr lang="es-ES_tradnl" sz="2000" dirty="0"/>
              <a:t>ejercicio de sus competencias.</a:t>
            </a:r>
          </a:p>
          <a:p>
            <a:endParaRPr lang="es-ES_tradnl" sz="2400" dirty="0"/>
          </a:p>
          <a:p>
            <a:pPr marL="0" indent="0">
              <a:buNone/>
            </a:pPr>
            <a:endParaRPr lang="es-ES_tradnl" sz="2100" kern="15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Clr>
                <a:srgbClr val="5DC2A5"/>
              </a:buClr>
              <a:defRPr/>
            </a:pPr>
            <a:endParaRPr lang="es-ES_tradnl" sz="2100" kern="1500" dirty="0" smtClean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 smtClean="0">
              <a:latin typeface="Palatino Linotype"/>
              <a:ea typeface="ＭＳ Ｐゴシック" pitchFamily="-65" charset="-128"/>
              <a:cs typeface="Palatino Linotype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424464" y="137836"/>
            <a:ext cx="8047095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_tradnl" sz="2600" b="1" i="1" dirty="0" smtClean="0"/>
              <a:t>Pero, </a:t>
            </a:r>
            <a:r>
              <a:rPr lang="es-ES_tradnl" sz="2600" b="1" i="1" dirty="0"/>
              <a:t>si lo preventivo no fuera </a:t>
            </a:r>
            <a:r>
              <a:rPr lang="es-ES_tradnl" sz="2600" b="1" i="1" dirty="0" smtClean="0"/>
              <a:t>suficiente, </a:t>
            </a:r>
            <a:r>
              <a:rPr lang="es-ES_tradnl" sz="2600" b="1" i="1" dirty="0"/>
              <a:t>hay que señalar que son causas de </a:t>
            </a:r>
            <a:r>
              <a:rPr lang="es-ES_tradnl" sz="2600" b="1" i="1" dirty="0" smtClean="0"/>
              <a:t>sanción:</a:t>
            </a:r>
            <a:endParaRPr lang="es-ES_tradnl" sz="2600" b="1" i="1" dirty="0"/>
          </a:p>
        </p:txBody>
      </p:sp>
    </p:spTree>
    <p:extLst>
      <p:ext uri="{BB962C8B-B14F-4D97-AF65-F5344CB8AC3E}">
        <p14:creationId xmlns:p14="http://schemas.microsoft.com/office/powerpoint/2010/main" val="261221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Plantilla Acceso 1811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6963" y="17754"/>
            <a:ext cx="9260963" cy="6858000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220401" y="661265"/>
            <a:ext cx="8805528" cy="514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509676" y="1721333"/>
            <a:ext cx="7750098" cy="3745436"/>
          </a:xfrm>
        </p:spPr>
        <p:txBody>
          <a:bodyPr anchor="t">
            <a:normAutofit fontScale="90000"/>
          </a:bodyPr>
          <a:lstStyle/>
          <a:p>
            <a:r>
              <a:rPr lang="es-ES" sz="1300" dirty="0" smtClean="0"/>
              <a:t>Instituto de Transparencia, Acceso a la Información Pública y </a:t>
            </a:r>
            <a:br>
              <a:rPr lang="es-ES" sz="1300" dirty="0" smtClean="0"/>
            </a:br>
            <a:r>
              <a:rPr lang="es-ES" sz="1300" dirty="0" smtClean="0"/>
              <a:t>Protección de Datos Personales del Estado de México y Municipios</a:t>
            </a:r>
            <a:br>
              <a:rPr lang="es-ES" sz="1300" dirty="0" smtClean="0"/>
            </a:br>
            <a:r>
              <a:rPr lang="es-ES" sz="1600" dirty="0" smtClean="0"/>
              <a:t/>
            </a:r>
            <a:br>
              <a:rPr lang="es-ES" sz="1600" dirty="0" smtClean="0"/>
            </a:br>
            <a:r>
              <a:rPr lang="es-ES" sz="4000" b="1" dirty="0" err="1" smtClean="0"/>
              <a:t>www.infoem.org.mx</a:t>
            </a:r>
            <a:r>
              <a:rPr lang="es-ES" sz="3600" b="1" dirty="0"/>
              <a:t/>
            </a:r>
            <a:br>
              <a:rPr lang="es-ES" sz="3600" b="1" dirty="0"/>
            </a:br>
            <a:r>
              <a:rPr lang="es-ES" sz="2200" dirty="0" smtClean="0"/>
              <a:t>Teléfono: (722) 226 19 80</a:t>
            </a:r>
            <a:br>
              <a:rPr lang="es-ES" sz="2200" dirty="0" smtClean="0"/>
            </a:br>
            <a:r>
              <a:rPr lang="es-ES" sz="2200" dirty="0" smtClean="0"/>
              <a:t>Lada sin costo: 01 800 821 04 41</a:t>
            </a:r>
            <a:br>
              <a:rPr lang="es-ES" sz="2200" dirty="0" smtClean="0"/>
            </a:br>
            <a:r>
              <a:rPr lang="es-ES" sz="2800" dirty="0"/>
              <a:t/>
            </a:r>
            <a:br>
              <a:rPr lang="es-ES" sz="2800" dirty="0"/>
            </a:br>
            <a:r>
              <a:rPr lang="es-ES" sz="1800" dirty="0"/>
              <a:t/>
            </a:r>
            <a:br>
              <a:rPr lang="es-ES" sz="1800" dirty="0"/>
            </a:br>
            <a:r>
              <a:rPr lang="es-ES" sz="1800" dirty="0" smtClean="0"/>
              <a:t>Sede auxiliar</a:t>
            </a:r>
            <a:br>
              <a:rPr lang="es-ES" sz="1800" dirty="0" smtClean="0"/>
            </a:br>
            <a:r>
              <a:rPr lang="es-ES_tradnl" sz="1800" dirty="0" smtClean="0"/>
              <a:t>Calle </a:t>
            </a:r>
            <a:r>
              <a:rPr lang="es-ES_tradnl" sz="1800" dirty="0"/>
              <a:t>de Pino Suárez, sin número, actualmente </a:t>
            </a:r>
            <a:r>
              <a:rPr lang="es-ES_tradnl" sz="1800" dirty="0" smtClean="0"/>
              <a:t>Carretera Toluca-Ixtapan </a:t>
            </a:r>
            <a:r>
              <a:rPr lang="es-ES_tradnl" sz="1800" dirty="0"/>
              <a:t/>
            </a:r>
            <a:br>
              <a:rPr lang="es-ES_tradnl" sz="1800" dirty="0"/>
            </a:br>
            <a:r>
              <a:rPr lang="es-ES_tradnl" sz="1800" dirty="0"/>
              <a:t>No. 111, </a:t>
            </a:r>
            <a:r>
              <a:rPr lang="es-ES_tradnl" sz="1800" dirty="0" smtClean="0"/>
              <a:t>Col</a:t>
            </a:r>
            <a:r>
              <a:rPr lang="es-ES_tradnl" sz="1800" dirty="0"/>
              <a:t>. </a:t>
            </a:r>
            <a:r>
              <a:rPr lang="es-ES_tradnl" sz="1800" dirty="0" smtClean="0"/>
              <a:t>La </a:t>
            </a:r>
            <a:r>
              <a:rPr lang="es-ES_tradnl" sz="1800" dirty="0"/>
              <a:t>Michoacana, </a:t>
            </a:r>
            <a:r>
              <a:rPr lang="es-ES_tradnl" sz="1800" dirty="0" smtClean="0"/>
              <a:t>C.P</a:t>
            </a:r>
            <a:r>
              <a:rPr lang="es-ES_tradnl" sz="1800" dirty="0"/>
              <a:t>. 52166, </a:t>
            </a:r>
            <a:r>
              <a:rPr lang="es-ES_tradnl" sz="1800" dirty="0" smtClean="0"/>
              <a:t>Metepec</a:t>
            </a:r>
            <a:r>
              <a:rPr lang="es-MX" sz="1800" smtClean="0"/>
              <a:t>, Estado de México</a:t>
            </a:r>
            <a:r>
              <a:rPr lang="es-ES" sz="1800" b="1" dirty="0"/>
              <a:t/>
            </a:r>
            <a:br>
              <a:rPr lang="es-ES" sz="1800" b="1" dirty="0"/>
            </a:br>
            <a:r>
              <a:rPr lang="es-ES" sz="1800" b="1" dirty="0" smtClean="0"/>
              <a:t/>
            </a:r>
            <a:br>
              <a:rPr lang="es-ES" sz="1800" b="1" dirty="0" smtClean="0"/>
            </a:br>
            <a:r>
              <a:rPr lang="es-ES" sz="1800" b="1" dirty="0" smtClean="0"/>
              <a:t/>
            </a:r>
            <a:br>
              <a:rPr lang="es-ES" sz="1800" b="1" dirty="0" smtClean="0"/>
            </a:br>
            <a:r>
              <a:rPr lang="es-ES" sz="1800" b="1" dirty="0" smtClean="0"/>
              <a:t/>
            </a:r>
            <a:br>
              <a:rPr lang="es-ES" sz="1800" b="1" dirty="0" smtClean="0"/>
            </a:br>
            <a:r>
              <a:rPr lang="es-ES" sz="1800" b="1" dirty="0"/>
              <a:t/>
            </a:r>
            <a:br>
              <a:rPr lang="es-ES" sz="1800" b="1" dirty="0"/>
            </a:br>
            <a:endParaRPr lang="es-ES" sz="1800" b="1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3015" y="5786500"/>
            <a:ext cx="461391" cy="461391"/>
          </a:xfrm>
          <a:prstGeom prst="rect">
            <a:avLst/>
          </a:prstGeom>
        </p:spPr>
      </p:pic>
      <p:sp>
        <p:nvSpPr>
          <p:cNvPr id="8" name="CuadroTexto 7"/>
          <p:cNvSpPr txBox="1"/>
          <p:nvPr/>
        </p:nvSpPr>
        <p:spPr>
          <a:xfrm>
            <a:off x="5894773" y="5878559"/>
            <a:ext cx="11055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@</a:t>
            </a:r>
            <a:r>
              <a:rPr lang="es-ES" dirty="0" err="1" smtClean="0"/>
              <a:t>Infoem</a:t>
            </a:r>
            <a:endParaRPr lang="es-ES" dirty="0"/>
          </a:p>
        </p:txBody>
      </p:sp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917" y="5806474"/>
            <a:ext cx="461391" cy="461391"/>
          </a:xfrm>
          <a:prstGeom prst="rect">
            <a:avLst/>
          </a:prstGeom>
        </p:spPr>
      </p:pic>
      <p:sp>
        <p:nvSpPr>
          <p:cNvPr id="10" name="CuadroTexto 9"/>
          <p:cNvSpPr txBox="1"/>
          <p:nvPr/>
        </p:nvSpPr>
        <p:spPr>
          <a:xfrm>
            <a:off x="2753769" y="5878559"/>
            <a:ext cx="1133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/</a:t>
            </a:r>
            <a:r>
              <a:rPr lang="es-ES" dirty="0" err="1" smtClean="0"/>
              <a:t>infoem</a:t>
            </a:r>
            <a:endParaRPr lang="es-ES" dirty="0"/>
          </a:p>
        </p:txBody>
      </p:sp>
      <p:pic>
        <p:nvPicPr>
          <p:cNvPr id="11" name="Imagen 10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1188" y="367940"/>
            <a:ext cx="2092632" cy="1197322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/>
            </a:ext>
          </a:extLst>
        </p:spPr>
      </p:pic>
    </p:spTree>
    <p:extLst>
      <p:ext uri="{BB962C8B-B14F-4D97-AF65-F5344CB8AC3E}">
        <p14:creationId xmlns:p14="http://schemas.microsoft.com/office/powerpoint/2010/main" val="80560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47123"/>
            <a:ext cx="8038023" cy="604828"/>
          </a:xfrm>
        </p:spPr>
        <p:txBody>
          <a:bodyPr anchor="t">
            <a:noAutofit/>
          </a:bodyPr>
          <a:lstStyle/>
          <a:p>
            <a:pPr lvl="0"/>
            <a:r>
              <a:rPr lang="es-ES_tradnl" sz="3200" b="1" i="1" dirty="0" smtClean="0"/>
              <a:t>Obligación</a:t>
            </a:r>
            <a:endParaRPr lang="es-ES_tradnl" sz="3200" b="1" i="1" dirty="0"/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>
          <a:xfrm>
            <a:off x="520303" y="1655626"/>
            <a:ext cx="7974920" cy="703013"/>
          </a:xfrm>
        </p:spPr>
        <p:txBody>
          <a:bodyPr>
            <a:noAutofit/>
          </a:bodyPr>
          <a:lstStyle/>
          <a:p>
            <a:pPr marL="611188"/>
            <a:r>
              <a:rPr lang="es-ES_tradnl" sz="2000" dirty="0" smtClean="0"/>
              <a:t>De los sujetos </a:t>
            </a:r>
            <a:r>
              <a:rPr lang="es-ES_tradnl" sz="2000" dirty="0"/>
              <a:t>obligados </a:t>
            </a:r>
            <a:r>
              <a:rPr lang="es-ES_tradnl" sz="2000" dirty="0" smtClean="0"/>
              <a:t>a documentar </a:t>
            </a:r>
            <a:r>
              <a:rPr lang="es-ES_tradnl" sz="2000" dirty="0"/>
              <a:t>todo </a:t>
            </a:r>
            <a:r>
              <a:rPr lang="es-ES_tradnl" sz="2000" dirty="0" smtClean="0"/>
              <a:t>acto que se derive del ejercicio </a:t>
            </a:r>
            <a:r>
              <a:rPr lang="es-ES_tradnl" sz="2000" dirty="0"/>
              <a:t>de sus </a:t>
            </a:r>
            <a:r>
              <a:rPr lang="es-ES_tradnl" sz="2000" dirty="0" smtClean="0"/>
              <a:t>facultades, competencias y funciones</a:t>
            </a:r>
            <a:r>
              <a:rPr lang="es-ES_tradnl" sz="2000" dirty="0"/>
              <a:t>.</a:t>
            </a:r>
            <a:r>
              <a:rPr lang="es-ES_tradnl" sz="2000" dirty="0" smtClean="0"/>
              <a:t> </a:t>
            </a:r>
            <a:endParaRPr lang="es-ES" altLang="es-MX" sz="2200" dirty="0" smtClean="0">
              <a:latin typeface="Palatino Linotype"/>
              <a:ea typeface="ＭＳ Ｐゴシック" panose="020B0600070205080204" pitchFamily="34" charset="-128"/>
              <a:cs typeface="Palatino Linotype"/>
            </a:endParaRPr>
          </a:p>
        </p:txBody>
      </p:sp>
      <p:pic>
        <p:nvPicPr>
          <p:cNvPr id="4" name="Imagen 3" descr="documentar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858" y="2672697"/>
            <a:ext cx="3502152" cy="2729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9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851" y="303786"/>
            <a:ext cx="8087157" cy="603383"/>
          </a:xfrm>
        </p:spPr>
        <p:txBody>
          <a:bodyPr anchor="t">
            <a:noAutofit/>
          </a:bodyPr>
          <a:lstStyle/>
          <a:p>
            <a:r>
              <a:rPr lang="es-ES_tradnl" sz="3200" b="1" i="1" dirty="0" smtClean="0"/>
              <a:t>¿</a:t>
            </a:r>
            <a:r>
              <a:rPr lang="es-ES_tradnl" sz="3200" b="1" i="1" dirty="0"/>
              <a:t>Qué significa documentar</a:t>
            </a:r>
            <a:r>
              <a:rPr lang="es-ES_tradnl" sz="3200" b="1" i="1" dirty="0" smtClean="0"/>
              <a:t>?</a:t>
            </a:r>
            <a:endParaRPr lang="es-ES" altLang="es-MX" sz="3200" b="1" i="1" dirty="0">
              <a:latin typeface="Palatino Linotype"/>
              <a:ea typeface="ＭＳ Ｐゴシック" panose="020B0600070205080204" pitchFamily="34" charset="-128"/>
              <a:cs typeface="Palatino Linotype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714375" y="1412875"/>
            <a:ext cx="770572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altLang="es-MX" sz="2800" b="1" dirty="0" smtClean="0">
              <a:ea typeface="ＭＳ Ｐゴシック" panose="020B0600070205080204" pitchFamily="34" charset="-128"/>
            </a:endParaRPr>
          </a:p>
        </p:txBody>
      </p:sp>
      <p:sp>
        <p:nvSpPr>
          <p:cNvPr id="6" name="Rectangle 3"/>
          <p:cNvSpPr>
            <a:spLocks noGrp="1" noChangeArrowheads="1"/>
          </p:cNvSpPr>
          <p:nvPr>
            <p:ph idx="1"/>
          </p:nvPr>
        </p:nvSpPr>
        <p:spPr>
          <a:xfrm>
            <a:off x="467851" y="1440914"/>
            <a:ext cx="8087157" cy="428643"/>
          </a:xfrm>
        </p:spPr>
        <p:txBody>
          <a:bodyPr>
            <a:normAutofit fontScale="85000" lnSpcReduction="10000"/>
          </a:bodyPr>
          <a:lstStyle/>
          <a:p>
            <a:pPr lvl="0"/>
            <a:r>
              <a:rPr lang="es-ES_tradnl" sz="2000" dirty="0" smtClean="0"/>
              <a:t>Que todo acto que se derive de sus funciones se registre en un documento.</a:t>
            </a:r>
            <a:endParaRPr lang="es-ES_tradnl" sz="2000" dirty="0"/>
          </a:p>
        </p:txBody>
      </p:sp>
      <p:pic>
        <p:nvPicPr>
          <p:cNvPr id="7" name="Imagen 6" descr="Correo electronic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8858" y="2188010"/>
            <a:ext cx="1725457" cy="1337346"/>
          </a:xfrm>
          <a:prstGeom prst="rect">
            <a:avLst/>
          </a:prstGeom>
        </p:spPr>
      </p:pic>
      <p:pic>
        <p:nvPicPr>
          <p:cNvPr id="11" name="Imagen 10" descr="Escrito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094" y="3896485"/>
            <a:ext cx="1865533" cy="1935213"/>
          </a:xfrm>
          <a:prstGeom prst="rect">
            <a:avLst/>
          </a:prstGeom>
        </p:spPr>
      </p:pic>
      <p:pic>
        <p:nvPicPr>
          <p:cNvPr id="5" name="Imagen 4" descr="post it.t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969" y="2054889"/>
            <a:ext cx="2285474" cy="2264312"/>
          </a:xfrm>
          <a:prstGeom prst="rect">
            <a:avLst/>
          </a:prstGeom>
        </p:spPr>
      </p:pic>
      <p:pic>
        <p:nvPicPr>
          <p:cNvPr id="12" name="Imagen 11" descr="computadora.t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57" y="3638019"/>
            <a:ext cx="2200910" cy="2098311"/>
          </a:xfrm>
          <a:prstGeom prst="rect">
            <a:avLst/>
          </a:prstGeom>
        </p:spPr>
      </p:pic>
      <p:pic>
        <p:nvPicPr>
          <p:cNvPr id="13" name="Imagen 12" descr="libros.t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2345" y="1928674"/>
            <a:ext cx="2407174" cy="1912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97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4 Rectángulo"/>
          <p:cNvSpPr>
            <a:spLocks noChangeArrowheads="1"/>
          </p:cNvSpPr>
          <p:nvPr/>
        </p:nvSpPr>
        <p:spPr bwMode="auto">
          <a:xfrm>
            <a:off x="496935" y="347693"/>
            <a:ext cx="80219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_tradnl" b="1" i="1" dirty="0">
                <a:latin typeface="Palatino Linotype"/>
                <a:cs typeface="Palatino Linotype"/>
              </a:rPr>
              <a:t>¿Qué es lo que vamos a documentar</a:t>
            </a:r>
            <a:r>
              <a:rPr lang="es-ES_tradnl" b="1" i="1" dirty="0" smtClean="0">
                <a:latin typeface="Palatino Linotype"/>
                <a:cs typeface="Palatino Linotype"/>
              </a:rPr>
              <a:t>?</a:t>
            </a:r>
            <a:endParaRPr lang="es-MX" altLang="es-MX" b="1" i="1" dirty="0">
              <a:latin typeface="Palatino Linotype"/>
              <a:cs typeface="Palatino Linotype"/>
            </a:endParaRPr>
          </a:p>
        </p:txBody>
      </p:sp>
      <p:sp>
        <p:nvSpPr>
          <p:cNvPr id="7" name="Rectangle 3"/>
          <p:cNvSpPr>
            <a:spLocks noGrp="1" noChangeArrowheads="1"/>
          </p:cNvSpPr>
          <p:nvPr>
            <p:ph idx="1"/>
          </p:nvPr>
        </p:nvSpPr>
        <p:spPr>
          <a:xfrm>
            <a:off x="520303" y="1468550"/>
            <a:ext cx="7974920" cy="703013"/>
          </a:xfrm>
        </p:spPr>
        <p:txBody>
          <a:bodyPr>
            <a:noAutofit/>
          </a:bodyPr>
          <a:lstStyle/>
          <a:p>
            <a:r>
              <a:rPr lang="es-ES_tradnl" sz="2000" dirty="0"/>
              <a:t>La información que se refiera a las facultades, competencias y funciones señaladas en:</a:t>
            </a:r>
          </a:p>
        </p:txBody>
      </p:sp>
      <p:graphicFrame>
        <p:nvGraphicFramePr>
          <p:cNvPr id="9" name="Diagrama 8"/>
          <p:cNvGraphicFramePr/>
          <p:nvPr>
            <p:extLst>
              <p:ext uri="{D42A27DB-BD31-4B8C-83A1-F6EECF244321}">
                <p14:modId xmlns:p14="http://schemas.microsoft.com/office/powerpoint/2010/main" val="280918655"/>
              </p:ext>
            </p:extLst>
          </p:nvPr>
        </p:nvGraphicFramePr>
        <p:xfrm>
          <a:off x="239060" y="2413000"/>
          <a:ext cx="2173940" cy="335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21" name="Diagrama 20"/>
          <p:cNvGraphicFramePr/>
          <p:nvPr>
            <p:extLst>
              <p:ext uri="{D42A27DB-BD31-4B8C-83A1-F6EECF244321}">
                <p14:modId xmlns:p14="http://schemas.microsoft.com/office/powerpoint/2010/main" val="3189494132"/>
              </p:ext>
            </p:extLst>
          </p:nvPr>
        </p:nvGraphicFramePr>
        <p:xfrm>
          <a:off x="2556105" y="2304262"/>
          <a:ext cx="2241673" cy="335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graphicFrame>
        <p:nvGraphicFramePr>
          <p:cNvPr id="24" name="Diagrama 23"/>
          <p:cNvGraphicFramePr/>
          <p:nvPr>
            <p:extLst>
              <p:ext uri="{D42A27DB-BD31-4B8C-83A1-F6EECF244321}">
                <p14:modId xmlns:p14="http://schemas.microsoft.com/office/powerpoint/2010/main" val="3312607296"/>
              </p:ext>
            </p:extLst>
          </p:nvPr>
        </p:nvGraphicFramePr>
        <p:xfrm>
          <a:off x="4797778" y="2304262"/>
          <a:ext cx="2046939" cy="335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3" r:lo="rId14" r:qs="rId15" r:cs="rId16"/>
          </a:graphicData>
        </a:graphic>
      </p:graphicFrame>
      <p:graphicFrame>
        <p:nvGraphicFramePr>
          <p:cNvPr id="25" name="Diagrama 24"/>
          <p:cNvGraphicFramePr/>
          <p:nvPr>
            <p:extLst>
              <p:ext uri="{D42A27DB-BD31-4B8C-83A1-F6EECF244321}">
                <p14:modId xmlns:p14="http://schemas.microsoft.com/office/powerpoint/2010/main" val="1653003162"/>
              </p:ext>
            </p:extLst>
          </p:nvPr>
        </p:nvGraphicFramePr>
        <p:xfrm>
          <a:off x="6819798" y="2244058"/>
          <a:ext cx="2303763" cy="33542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8" r:lo="rId19" r:qs="rId20" r:cs="rId21"/>
          </a:graphicData>
        </a:graphic>
      </p:graphicFrame>
    </p:spTree>
    <p:extLst>
      <p:ext uri="{BB962C8B-B14F-4D97-AF65-F5344CB8AC3E}">
        <p14:creationId xmlns:p14="http://schemas.microsoft.com/office/powerpoint/2010/main" val="571141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3" grpId="0"/>
      <p:bldP spid="7" grpId="0" build="p"/>
      <p:bldGraphic spid="9" grpId="0">
        <p:bldAsOne/>
      </p:bldGraphic>
      <p:bldGraphic spid="21" grpId="0">
        <p:bldAsOne/>
      </p:bldGraphic>
      <p:bldGraphic spid="24" grpId="0">
        <p:bldAsOne/>
      </p:bldGraphic>
      <p:bldGraphic spid="25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552150" y="374782"/>
            <a:ext cx="7872084" cy="603383"/>
          </a:xfrm>
        </p:spPr>
        <p:txBody>
          <a:bodyPr anchor="t">
            <a:noAutofit/>
          </a:bodyPr>
          <a:lstStyle/>
          <a:p>
            <a:r>
              <a:rPr lang="es-ES_tradnl" sz="3200" b="1" i="1" dirty="0"/>
              <a:t>Diagnóstico </a:t>
            </a: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3812082578"/>
              </p:ext>
            </p:extLst>
          </p:nvPr>
        </p:nvGraphicFramePr>
        <p:xfrm>
          <a:off x="465385" y="990323"/>
          <a:ext cx="7958849" cy="29808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Imagen 1" descr="Calle arreglada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50" y="3746092"/>
            <a:ext cx="2717106" cy="1865371"/>
          </a:xfrm>
          <a:prstGeom prst="rect">
            <a:avLst/>
          </a:prstGeom>
        </p:spPr>
      </p:pic>
      <p:pic>
        <p:nvPicPr>
          <p:cNvPr id="3" name="Imagen 2" descr="Calle sin arreglar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2604" y="3746091"/>
            <a:ext cx="2449901" cy="1865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97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1" name="5 CuadroTexto"/>
          <p:cNvSpPr txBox="1">
            <a:spLocks noChangeArrowheads="1"/>
          </p:cNvSpPr>
          <p:nvPr/>
        </p:nvSpPr>
        <p:spPr bwMode="auto">
          <a:xfrm>
            <a:off x="559743" y="447087"/>
            <a:ext cx="7852866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s-MX" altLang="es-MX" b="1" i="1" dirty="0" smtClean="0">
                <a:latin typeface="Palatino Linotype"/>
                <a:cs typeface="Palatino Linotype"/>
              </a:rPr>
              <a:t>Documentar significa generar información</a:t>
            </a:r>
            <a:endParaRPr lang="es-MX" altLang="es-MX" b="1" i="1" dirty="0">
              <a:latin typeface="Palatino Linotype"/>
              <a:cs typeface="Palatino Linotype"/>
            </a:endParaRPr>
          </a:p>
        </p:txBody>
      </p:sp>
      <p:graphicFrame>
        <p:nvGraphicFramePr>
          <p:cNvPr id="4" name="Diagrama 3"/>
          <p:cNvGraphicFramePr/>
          <p:nvPr>
            <p:extLst>
              <p:ext uri="{D42A27DB-BD31-4B8C-83A1-F6EECF244321}">
                <p14:modId xmlns:p14="http://schemas.microsoft.com/office/powerpoint/2010/main" val="2053629662"/>
              </p:ext>
            </p:extLst>
          </p:nvPr>
        </p:nvGraphicFramePr>
        <p:xfrm>
          <a:off x="1524000" y="150743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584340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/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ángulo 1"/>
          <p:cNvSpPr>
            <a:spLocks noChangeArrowheads="1"/>
          </p:cNvSpPr>
          <p:nvPr/>
        </p:nvSpPr>
        <p:spPr bwMode="auto">
          <a:xfrm>
            <a:off x="509301" y="1459446"/>
            <a:ext cx="7985923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s-ES_tradnl" sz="2000" dirty="0" smtClean="0">
                <a:latin typeface="Palatino Linotype"/>
                <a:cs typeface="Palatino Linotype"/>
              </a:rPr>
              <a:t> Conservar</a:t>
            </a:r>
            <a:r>
              <a:rPr lang="es-ES_tradnl" sz="2000" dirty="0">
                <a:latin typeface="Palatino Linotype"/>
                <a:cs typeface="Palatino Linotype"/>
              </a:rPr>
              <a:t>, clasificar, </a:t>
            </a:r>
            <a:r>
              <a:rPr lang="es-ES_tradnl" sz="2000" dirty="0" smtClean="0">
                <a:latin typeface="Palatino Linotype"/>
                <a:cs typeface="Palatino Linotype"/>
              </a:rPr>
              <a:t>resguardar </a:t>
            </a:r>
            <a:r>
              <a:rPr lang="es-ES_tradnl" sz="2000" dirty="0">
                <a:latin typeface="Palatino Linotype"/>
                <a:cs typeface="Palatino Linotype"/>
              </a:rPr>
              <a:t>y preservar la información</a:t>
            </a:r>
            <a:r>
              <a:rPr lang="es-ES_tradnl" sz="2000" dirty="0" smtClean="0">
                <a:latin typeface="Palatino Linotype"/>
                <a:cs typeface="Palatino Linotype"/>
              </a:rPr>
              <a:t>.</a:t>
            </a:r>
            <a:endParaRPr lang="es-ES_tradnl" sz="2000" dirty="0">
              <a:latin typeface="Palatino Linotype"/>
              <a:cs typeface="Palatino Linotype"/>
            </a:endParaRPr>
          </a:p>
        </p:txBody>
      </p:sp>
      <p:pic>
        <p:nvPicPr>
          <p:cNvPr id="2" name="Imagen 1" descr="Archiv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97" y="2653287"/>
            <a:ext cx="2651760" cy="2372868"/>
          </a:xfrm>
          <a:prstGeom prst="rect">
            <a:avLst/>
          </a:prstGeom>
        </p:spPr>
      </p:pic>
      <p:sp>
        <p:nvSpPr>
          <p:cNvPr id="5" name="4 Rectángulo"/>
          <p:cNvSpPr>
            <a:spLocks noChangeArrowheads="1"/>
          </p:cNvSpPr>
          <p:nvPr/>
        </p:nvSpPr>
        <p:spPr bwMode="auto">
          <a:xfrm>
            <a:off x="496935" y="347693"/>
            <a:ext cx="80219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_tradnl" b="1" i="1" dirty="0">
                <a:latin typeface="Palatino Linotype"/>
                <a:cs typeface="Palatino Linotype"/>
              </a:rPr>
              <a:t>Documentar</a:t>
            </a:r>
            <a:endParaRPr lang="es-MX" altLang="es-MX" b="1" i="1" dirty="0">
              <a:latin typeface="Palatino Linotype"/>
              <a:cs typeface="Palatino Linotype"/>
            </a:endParaRPr>
          </a:p>
        </p:txBody>
      </p:sp>
      <p:pic>
        <p:nvPicPr>
          <p:cNvPr id="3" name="Imagen 2" descr="Escrito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8347" y="2494340"/>
            <a:ext cx="2793492" cy="2747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18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8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600363" y="1505246"/>
            <a:ext cx="7918524" cy="442474"/>
          </a:xfrm>
        </p:spPr>
        <p:txBody>
          <a:bodyPr>
            <a:normAutofit/>
          </a:bodyPr>
          <a:lstStyle/>
          <a:p>
            <a:r>
              <a:rPr lang="es-ES" sz="2000" dirty="0" smtClean="0"/>
              <a:t>S</a:t>
            </a:r>
            <a:r>
              <a:rPr lang="es-ES_tradnl" sz="2000" dirty="0" smtClean="0"/>
              <a:t>e pueden tomar dos caminos, el </a:t>
            </a:r>
            <a:r>
              <a:rPr lang="es-ES_tradnl" sz="2000" b="1" i="1" dirty="0" smtClean="0"/>
              <a:t>correcto</a:t>
            </a:r>
            <a:r>
              <a:rPr lang="es-ES_tradnl" sz="2000" dirty="0" smtClean="0"/>
              <a:t> o el </a:t>
            </a:r>
            <a:r>
              <a:rPr lang="es-ES_tradnl" sz="2000" strike="sngStrike" dirty="0" smtClean="0">
                <a:solidFill>
                  <a:schemeClr val="bg1">
                    <a:lumMod val="50000"/>
                  </a:schemeClr>
                </a:solidFill>
              </a:rPr>
              <a:t>incorrecto.</a:t>
            </a:r>
            <a:endParaRPr lang="es-ES_tradnl" sz="2000" strike="sngStrike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 algn="just">
              <a:lnSpc>
                <a:spcPct val="110000"/>
              </a:lnSpc>
              <a:spcBef>
                <a:spcPts val="0"/>
              </a:spcBef>
              <a:buClr>
                <a:srgbClr val="5DC2A5"/>
              </a:buClr>
              <a:buNone/>
              <a:defRPr/>
            </a:pPr>
            <a:endParaRPr lang="es-ES_tradnl" sz="2100" kern="15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Clr>
                <a:srgbClr val="5DC2A5"/>
              </a:buClr>
              <a:defRPr/>
            </a:pPr>
            <a:endParaRPr lang="es-ES_tradnl" sz="2100" kern="1500" dirty="0" smtClean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 smtClean="0">
              <a:latin typeface="Palatino Linotype"/>
              <a:ea typeface="ＭＳ Ｐゴシック" pitchFamily="-65" charset="-128"/>
              <a:cs typeface="Palatino Linotype"/>
            </a:endParaRPr>
          </a:p>
        </p:txBody>
      </p:sp>
      <p:pic>
        <p:nvPicPr>
          <p:cNvPr id="2" name="Imagen 1" descr="Agobiado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3486" y="2252861"/>
            <a:ext cx="3320726" cy="3617219"/>
          </a:xfrm>
          <a:prstGeom prst="rect">
            <a:avLst/>
          </a:prstGeom>
        </p:spPr>
      </p:pic>
      <p:sp>
        <p:nvSpPr>
          <p:cNvPr id="4" name="4 Rectángulo"/>
          <p:cNvSpPr>
            <a:spLocks noChangeArrowheads="1"/>
          </p:cNvSpPr>
          <p:nvPr/>
        </p:nvSpPr>
        <p:spPr bwMode="auto">
          <a:xfrm>
            <a:off x="496935" y="347693"/>
            <a:ext cx="80219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s-ES_tradnl" b="1" i="1" dirty="0" smtClean="0">
                <a:latin typeface="Palatino Linotype"/>
                <a:cs typeface="Palatino Linotype"/>
              </a:rPr>
              <a:t>En el ejercicio público</a:t>
            </a:r>
            <a:endParaRPr lang="es-MX" altLang="es-MX" b="1" i="1" dirty="0">
              <a:latin typeface="Palatino Linotype"/>
              <a:cs typeface="Palatino Linotype"/>
            </a:endParaRPr>
          </a:p>
        </p:txBody>
      </p:sp>
    </p:spTree>
    <p:extLst>
      <p:ext uri="{BB962C8B-B14F-4D97-AF65-F5344CB8AC3E}">
        <p14:creationId xmlns:p14="http://schemas.microsoft.com/office/powerpoint/2010/main" val="191629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73272" y="1450749"/>
            <a:ext cx="7990400" cy="434586"/>
          </a:xfrm>
        </p:spPr>
        <p:txBody>
          <a:bodyPr>
            <a:normAutofit/>
          </a:bodyPr>
          <a:lstStyle/>
          <a:p>
            <a:r>
              <a:rPr lang="es-ES_tradnl" sz="2000" dirty="0" smtClean="0"/>
              <a:t>Aliada del Gobierno Municipal.</a:t>
            </a:r>
            <a:endParaRPr lang="es-ES_tradnl" sz="2000" dirty="0"/>
          </a:p>
          <a:p>
            <a:endParaRPr lang="es-ES_tradnl" sz="2400" dirty="0"/>
          </a:p>
          <a:p>
            <a:pPr marL="0" indent="0">
              <a:buNone/>
            </a:pPr>
            <a:endParaRPr lang="es-ES_tradnl" sz="2100" kern="15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lnSpc>
                <a:spcPct val="110000"/>
              </a:lnSpc>
              <a:spcBef>
                <a:spcPts val="0"/>
              </a:spcBef>
              <a:buClr>
                <a:srgbClr val="5DC2A5"/>
              </a:buClr>
              <a:defRPr/>
            </a:pPr>
            <a:endParaRPr lang="es-ES_tradnl" sz="2100" kern="1500" dirty="0" smtClean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>
              <a:latin typeface="Palatino Linotype"/>
              <a:ea typeface="ＭＳ Ｐゴシック" pitchFamily="-65" charset="-128"/>
              <a:cs typeface="Palatino Linotype"/>
            </a:endParaRPr>
          </a:p>
          <a:p>
            <a:pPr algn="just" eaLnBrk="1" hangingPunct="1">
              <a:spcBef>
                <a:spcPct val="0"/>
              </a:spcBef>
              <a:buClr>
                <a:srgbClr val="5DC2A5"/>
              </a:buClr>
              <a:defRPr/>
            </a:pPr>
            <a:endParaRPr lang="es-ES_tradnl" sz="2100" dirty="0" smtClean="0">
              <a:latin typeface="Palatino Linotype"/>
              <a:ea typeface="ＭＳ Ｐゴシック" pitchFamily="-65" charset="-128"/>
              <a:cs typeface="Palatino Linotype"/>
            </a:endParaRPr>
          </a:p>
        </p:txBody>
      </p:sp>
      <p:sp>
        <p:nvSpPr>
          <p:cNvPr id="3" name="4 Rectángulo"/>
          <p:cNvSpPr>
            <a:spLocks noChangeArrowheads="1"/>
          </p:cNvSpPr>
          <p:nvPr/>
        </p:nvSpPr>
        <p:spPr bwMode="auto">
          <a:xfrm>
            <a:off x="496935" y="347693"/>
            <a:ext cx="8021952" cy="584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buNone/>
            </a:pPr>
            <a:r>
              <a:rPr lang="es-ES_tradnl" b="1" i="1" dirty="0">
                <a:latin typeface="Palatino Linotype"/>
                <a:cs typeface="Palatino Linotype"/>
              </a:rPr>
              <a:t>Transparencia </a:t>
            </a:r>
            <a:r>
              <a:rPr lang="es-ES_tradnl" b="1" i="1" dirty="0" smtClean="0">
                <a:latin typeface="Palatino Linotype"/>
                <a:cs typeface="Palatino Linotype"/>
              </a:rPr>
              <a:t>proactiva y reactiva</a:t>
            </a:r>
            <a:endParaRPr lang="es-ES_tradnl" b="1" i="1" dirty="0">
              <a:latin typeface="Palatino Linotype"/>
              <a:cs typeface="Palatino Linotype"/>
            </a:endParaRPr>
          </a:p>
        </p:txBody>
      </p:sp>
      <p:pic>
        <p:nvPicPr>
          <p:cNvPr id="2" name="Imagen 1" descr="Ganador transparent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768" y="1523140"/>
            <a:ext cx="2660427" cy="4212788"/>
          </a:xfrm>
          <a:prstGeom prst="rect">
            <a:avLst/>
          </a:prstGeom>
        </p:spPr>
      </p:pic>
      <p:pic>
        <p:nvPicPr>
          <p:cNvPr id="4" name="Imagen 3" descr="carrera.t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110" y="2548537"/>
            <a:ext cx="3316111" cy="269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87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 isContent="1"/>
      </p:transition>
    </mc:Choice>
    <mc:Fallback xmlns="">
      <p:transition xmlns:p14="http://schemas.microsoft.com/office/powerpoint/2010/main"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1" grpId="0" build="p"/>
      <p:bldP spid="3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321</Words>
  <Application>Microsoft Macintosh PowerPoint</Application>
  <PresentationFormat>Presentación en pantalla (4:3)</PresentationFormat>
  <Paragraphs>60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Calibri</vt:lpstr>
      <vt:lpstr>ＭＳ Ｐゴシック</vt:lpstr>
      <vt:lpstr>Palatino Linotype</vt:lpstr>
      <vt:lpstr>Arial</vt:lpstr>
      <vt:lpstr>Tema de Office</vt:lpstr>
      <vt:lpstr>Presentación de PowerPoint</vt:lpstr>
      <vt:lpstr>Obligación</vt:lpstr>
      <vt:lpstr>¿Qué significa documentar?</vt:lpstr>
      <vt:lpstr>Presentación de PowerPoint</vt:lpstr>
      <vt:lpstr>Diagnóstico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Instituto de Transparencia, Acceso a la Información Pública y  Protección de Datos Personales del Estado de México y Municipios  www.infoem.org.mx Teléfono: (722) 226 19 80 Lada sin costo: 01 800 821 04 41   Sede auxiliar Calle de Pino Suárez, sin número, actualmente Carretera Toluca-Ixtapan  No. 111, Col. La Michoacana, C.P. 52166, Metepec, Estado de México    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iMac</dc:creator>
  <cp:lastModifiedBy>comisionado infoem 005</cp:lastModifiedBy>
  <cp:revision>85</cp:revision>
  <cp:lastPrinted>2015-11-30T01:33:17Z</cp:lastPrinted>
  <dcterms:created xsi:type="dcterms:W3CDTF">2014-02-14T17:13:40Z</dcterms:created>
  <dcterms:modified xsi:type="dcterms:W3CDTF">2015-11-30T02:27:13Z</dcterms:modified>
</cp:coreProperties>
</file>