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7" r:id="rId20"/>
    <p:sldId id="278" r:id="rId21"/>
    <p:sldId id="279" r:id="rId22"/>
    <p:sldId id="280" r:id="rId23"/>
    <p:sldId id="281" r:id="rId24"/>
    <p:sldId id="276" r:id="rId25"/>
    <p:sldId id="272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manidades" initials="H" lastIdx="0" clrIdx="0">
    <p:extLst>
      <p:ext uri="{19B8F6BF-5375-455C-9EA6-DF929625EA0E}">
        <p15:presenceInfo xmlns:p15="http://schemas.microsoft.com/office/powerpoint/2012/main" xmlns="" userId="Humanida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104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7E5EE-9419-4FBE-8FF9-C341CA3081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EECB24D-77FC-42CF-931B-709D300B9F76}">
      <dgm:prSet phldrT="[Texto]"/>
      <dgm:spPr/>
      <dgm:t>
        <a:bodyPr/>
        <a:lstStyle/>
        <a:p>
          <a:r>
            <a:rPr lang="es-MX" dirty="0" smtClean="0"/>
            <a:t>Rendición de cuentas</a:t>
          </a:r>
          <a:endParaRPr lang="es-MX" dirty="0"/>
        </a:p>
      </dgm:t>
    </dgm:pt>
    <dgm:pt modelId="{D13D15E7-10A4-47F0-8EC7-A7DB53BE7746}" type="parTrans" cxnId="{F3FCD644-24EB-4A1A-9F7E-B196012370A7}">
      <dgm:prSet/>
      <dgm:spPr/>
      <dgm:t>
        <a:bodyPr/>
        <a:lstStyle/>
        <a:p>
          <a:endParaRPr lang="es-MX"/>
        </a:p>
      </dgm:t>
    </dgm:pt>
    <dgm:pt modelId="{FDE294C0-2CA9-4BB1-A329-077B6FB28E14}" type="sibTrans" cxnId="{F3FCD644-24EB-4A1A-9F7E-B196012370A7}">
      <dgm:prSet/>
      <dgm:spPr/>
      <dgm:t>
        <a:bodyPr/>
        <a:lstStyle/>
        <a:p>
          <a:endParaRPr lang="es-MX"/>
        </a:p>
      </dgm:t>
    </dgm:pt>
    <dgm:pt modelId="{F9C97219-CDCB-4B95-A5E4-CAD7A995E287}">
      <dgm:prSet phldrT="[Texto]"/>
      <dgm:spPr/>
      <dgm:t>
        <a:bodyPr/>
        <a:lstStyle/>
        <a:p>
          <a:pPr algn="just"/>
          <a:r>
            <a:rPr lang="es-MX" dirty="0" smtClean="0"/>
            <a:t>Medida de control o fiscalización que el gobierno ha impuesto a sus funcionarios para que brinden la información que la sociedad requiere</a:t>
          </a:r>
          <a:endParaRPr lang="es-MX" dirty="0"/>
        </a:p>
      </dgm:t>
    </dgm:pt>
    <dgm:pt modelId="{DAEDD3D3-B398-46DA-9AEB-B275FDF3424B}" type="parTrans" cxnId="{95EB7233-B01C-4EEC-952D-57982C67A0F4}">
      <dgm:prSet/>
      <dgm:spPr/>
      <dgm:t>
        <a:bodyPr/>
        <a:lstStyle/>
        <a:p>
          <a:endParaRPr lang="es-MX"/>
        </a:p>
      </dgm:t>
    </dgm:pt>
    <dgm:pt modelId="{3EC8FC27-6F44-4AA0-B1C5-EDB884034C73}" type="sibTrans" cxnId="{95EB7233-B01C-4EEC-952D-57982C67A0F4}">
      <dgm:prSet/>
      <dgm:spPr/>
      <dgm:t>
        <a:bodyPr/>
        <a:lstStyle/>
        <a:p>
          <a:endParaRPr lang="es-MX"/>
        </a:p>
      </dgm:t>
    </dgm:pt>
    <dgm:pt modelId="{918E8027-22EF-4C42-A6CE-BC0808ADBB15}">
      <dgm:prSet phldrT="[Texto]"/>
      <dgm:spPr/>
      <dgm:t>
        <a:bodyPr/>
        <a:lstStyle/>
        <a:p>
          <a:r>
            <a:rPr lang="es-MX" dirty="0" smtClean="0"/>
            <a:t>Transparencia</a:t>
          </a:r>
          <a:endParaRPr lang="es-MX" dirty="0"/>
        </a:p>
      </dgm:t>
    </dgm:pt>
    <dgm:pt modelId="{F01C9FA9-95C3-40D7-918C-2D197457C232}" type="parTrans" cxnId="{D8B26355-ACF1-45FE-89F6-B1F3050D93C6}">
      <dgm:prSet/>
      <dgm:spPr/>
      <dgm:t>
        <a:bodyPr/>
        <a:lstStyle/>
        <a:p>
          <a:endParaRPr lang="es-MX"/>
        </a:p>
      </dgm:t>
    </dgm:pt>
    <dgm:pt modelId="{2E046605-F509-4B42-BF06-5E869357C2B3}" type="sibTrans" cxnId="{D8B26355-ACF1-45FE-89F6-B1F3050D93C6}">
      <dgm:prSet/>
      <dgm:spPr/>
      <dgm:t>
        <a:bodyPr/>
        <a:lstStyle/>
        <a:p>
          <a:endParaRPr lang="es-MX"/>
        </a:p>
      </dgm:t>
    </dgm:pt>
    <dgm:pt modelId="{0D90D368-FF1E-428D-A5DC-B59B8F2A3833}">
      <dgm:prSet phldrT="[Texto]"/>
      <dgm:spPr/>
      <dgm:t>
        <a:bodyPr/>
        <a:lstStyle/>
        <a:p>
          <a:r>
            <a:rPr lang="es-MX" dirty="0" smtClean="0"/>
            <a:t>Instrumento que garantiza una sociedad mejor informada</a:t>
          </a:r>
          <a:endParaRPr lang="es-MX" dirty="0"/>
        </a:p>
      </dgm:t>
    </dgm:pt>
    <dgm:pt modelId="{DE961B2C-94CD-4715-A353-D824C421A924}" type="parTrans" cxnId="{A7FE98CE-EC20-493C-8FF6-FB0C0A73C781}">
      <dgm:prSet/>
      <dgm:spPr/>
      <dgm:t>
        <a:bodyPr/>
        <a:lstStyle/>
        <a:p>
          <a:endParaRPr lang="es-MX"/>
        </a:p>
      </dgm:t>
    </dgm:pt>
    <dgm:pt modelId="{5A3B5CA9-16AA-4F37-9A17-A5F9A1A0353F}" type="sibTrans" cxnId="{A7FE98CE-EC20-493C-8FF6-FB0C0A73C781}">
      <dgm:prSet/>
      <dgm:spPr/>
      <dgm:t>
        <a:bodyPr/>
        <a:lstStyle/>
        <a:p>
          <a:endParaRPr lang="es-MX"/>
        </a:p>
      </dgm:t>
    </dgm:pt>
    <dgm:pt modelId="{E7772D70-0306-4E16-BA66-88347ADDA795}">
      <dgm:prSet phldrT="[Texto]"/>
      <dgm:spPr/>
      <dgm:t>
        <a:bodyPr/>
        <a:lstStyle/>
        <a:p>
          <a:r>
            <a:rPr lang="es-MX" dirty="0" smtClean="0"/>
            <a:t>Acceso a la información</a:t>
          </a:r>
          <a:endParaRPr lang="es-MX" dirty="0"/>
        </a:p>
      </dgm:t>
    </dgm:pt>
    <dgm:pt modelId="{24D703AB-E806-4931-8C9C-F17558C4ED49}" type="parTrans" cxnId="{5B824EB5-D7EB-4A0E-93E5-C4CD0B97C834}">
      <dgm:prSet/>
      <dgm:spPr/>
      <dgm:t>
        <a:bodyPr/>
        <a:lstStyle/>
        <a:p>
          <a:endParaRPr lang="es-MX"/>
        </a:p>
      </dgm:t>
    </dgm:pt>
    <dgm:pt modelId="{FEEED94B-90FC-4A0D-B4A5-B297E92D3693}" type="sibTrans" cxnId="{5B824EB5-D7EB-4A0E-93E5-C4CD0B97C834}">
      <dgm:prSet/>
      <dgm:spPr/>
      <dgm:t>
        <a:bodyPr/>
        <a:lstStyle/>
        <a:p>
          <a:endParaRPr lang="es-MX"/>
        </a:p>
      </dgm:t>
    </dgm:pt>
    <dgm:pt modelId="{8F4A3507-A82D-4FA8-862A-309D8077AA23}">
      <dgm:prSet phldrT="[Texto]"/>
      <dgm:spPr/>
      <dgm:t>
        <a:bodyPr/>
        <a:lstStyle/>
        <a:p>
          <a:r>
            <a:rPr lang="es-MX" dirty="0" smtClean="0"/>
            <a:t>Facultad concedida por ley que tiene la sociedad de consultar la información</a:t>
          </a:r>
          <a:endParaRPr lang="es-MX" dirty="0"/>
        </a:p>
      </dgm:t>
    </dgm:pt>
    <dgm:pt modelId="{0959C812-E132-4B7A-A1BE-87C694697692}" type="parTrans" cxnId="{A0059965-ED0F-46ED-9E96-937C6EE45ADF}">
      <dgm:prSet/>
      <dgm:spPr/>
      <dgm:t>
        <a:bodyPr/>
        <a:lstStyle/>
        <a:p>
          <a:endParaRPr lang="es-MX"/>
        </a:p>
      </dgm:t>
    </dgm:pt>
    <dgm:pt modelId="{57E42B46-D2FF-41AC-BD9F-3D6543EA44B5}" type="sibTrans" cxnId="{A0059965-ED0F-46ED-9E96-937C6EE45ADF}">
      <dgm:prSet/>
      <dgm:spPr/>
      <dgm:t>
        <a:bodyPr/>
        <a:lstStyle/>
        <a:p>
          <a:endParaRPr lang="es-MX"/>
        </a:p>
      </dgm:t>
    </dgm:pt>
    <dgm:pt modelId="{9D1685B8-4804-496D-96EC-CD1B7EBD3547}" type="pres">
      <dgm:prSet presAssocID="{8B17E5EE-9419-4FBE-8FF9-C341CA3081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A3F90-05EE-439B-BC4B-4D941CE65102}" type="pres">
      <dgm:prSet presAssocID="{3EECB24D-77FC-42CF-931B-709D300B9F76}" presName="composite" presStyleCnt="0"/>
      <dgm:spPr/>
    </dgm:pt>
    <dgm:pt modelId="{E50E3920-A500-465F-9CCF-68F8086FFFD1}" type="pres">
      <dgm:prSet presAssocID="{3EECB24D-77FC-42CF-931B-709D300B9F7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4240-3C60-4F5D-9F7C-298116B2132C}" type="pres">
      <dgm:prSet presAssocID="{3EECB24D-77FC-42CF-931B-709D300B9F76}" presName="descendantText" presStyleLbl="alignAcc1" presStyleIdx="0" presStyleCnt="3" custScaleX="690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F81B21-4396-4211-8368-F699CACE8169}" type="pres">
      <dgm:prSet presAssocID="{FDE294C0-2CA9-4BB1-A329-077B6FB28E14}" presName="sp" presStyleCnt="0"/>
      <dgm:spPr/>
    </dgm:pt>
    <dgm:pt modelId="{D9DB16B1-585A-4115-A932-A7CEFC04B18F}" type="pres">
      <dgm:prSet presAssocID="{918E8027-22EF-4C42-A6CE-BC0808ADBB15}" presName="composite" presStyleCnt="0"/>
      <dgm:spPr/>
    </dgm:pt>
    <dgm:pt modelId="{5259784A-DC36-48FD-AB1F-C79557B98BB9}" type="pres">
      <dgm:prSet presAssocID="{918E8027-22EF-4C42-A6CE-BC0808ADBB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5E3DB-88BB-45B3-9B2C-134E382EAA6C}" type="pres">
      <dgm:prSet presAssocID="{918E8027-22EF-4C42-A6CE-BC0808ADBB15}" presName="descendantText" presStyleLbl="alignAcc1" presStyleIdx="1" presStyleCnt="3" custScaleX="694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872533-25BC-4A53-8830-0E90585E65AC}" type="pres">
      <dgm:prSet presAssocID="{2E046605-F509-4B42-BF06-5E869357C2B3}" presName="sp" presStyleCnt="0"/>
      <dgm:spPr/>
    </dgm:pt>
    <dgm:pt modelId="{759F0D0E-5B12-49A5-A95C-B841C8192BCB}" type="pres">
      <dgm:prSet presAssocID="{E7772D70-0306-4E16-BA66-88347ADDA795}" presName="composite" presStyleCnt="0"/>
      <dgm:spPr/>
    </dgm:pt>
    <dgm:pt modelId="{95F039B5-465F-4AD1-91C8-1715F801520C}" type="pres">
      <dgm:prSet presAssocID="{E7772D70-0306-4E16-BA66-88347ADDA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16C2F-58B0-41F4-9A35-F91F138773D6}" type="pres">
      <dgm:prSet presAssocID="{E7772D70-0306-4E16-BA66-88347ADDA795}" presName="descendantText" presStyleLbl="alignAcc1" presStyleIdx="2" presStyleCnt="3" custScaleX="693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58BF24-CDD9-4698-A733-2F49B1102DB7}" type="presOf" srcId="{E7772D70-0306-4E16-BA66-88347ADDA795}" destId="{95F039B5-465F-4AD1-91C8-1715F801520C}" srcOrd="0" destOrd="0" presId="urn:microsoft.com/office/officeart/2005/8/layout/chevron2"/>
    <dgm:cxn modelId="{6A8AE8EF-3B92-45D3-A01E-4F99FA8883A8}" type="presOf" srcId="{F9C97219-CDCB-4B95-A5E4-CAD7A995E287}" destId="{E1DA4240-3C60-4F5D-9F7C-298116B2132C}" srcOrd="0" destOrd="0" presId="urn:microsoft.com/office/officeart/2005/8/layout/chevron2"/>
    <dgm:cxn modelId="{5B824EB5-D7EB-4A0E-93E5-C4CD0B97C834}" srcId="{8B17E5EE-9419-4FBE-8FF9-C341CA308185}" destId="{E7772D70-0306-4E16-BA66-88347ADDA795}" srcOrd="2" destOrd="0" parTransId="{24D703AB-E806-4931-8C9C-F17558C4ED49}" sibTransId="{FEEED94B-90FC-4A0D-B4A5-B297E92D3693}"/>
    <dgm:cxn modelId="{50A97B0B-1819-495D-9CC9-861D56AE0762}" type="presOf" srcId="{3EECB24D-77FC-42CF-931B-709D300B9F76}" destId="{E50E3920-A500-465F-9CCF-68F8086FFFD1}" srcOrd="0" destOrd="0" presId="urn:microsoft.com/office/officeart/2005/8/layout/chevron2"/>
    <dgm:cxn modelId="{A7FE98CE-EC20-493C-8FF6-FB0C0A73C781}" srcId="{918E8027-22EF-4C42-A6CE-BC0808ADBB15}" destId="{0D90D368-FF1E-428D-A5DC-B59B8F2A3833}" srcOrd="0" destOrd="0" parTransId="{DE961B2C-94CD-4715-A353-D824C421A924}" sibTransId="{5A3B5CA9-16AA-4F37-9A17-A5F9A1A0353F}"/>
    <dgm:cxn modelId="{95EB7233-B01C-4EEC-952D-57982C67A0F4}" srcId="{3EECB24D-77FC-42CF-931B-709D300B9F76}" destId="{F9C97219-CDCB-4B95-A5E4-CAD7A995E287}" srcOrd="0" destOrd="0" parTransId="{DAEDD3D3-B398-46DA-9AEB-B275FDF3424B}" sibTransId="{3EC8FC27-6F44-4AA0-B1C5-EDB884034C73}"/>
    <dgm:cxn modelId="{B0605DE1-AA7B-44EF-9E6C-27B8301FBE63}" type="presOf" srcId="{8F4A3507-A82D-4FA8-862A-309D8077AA23}" destId="{72716C2F-58B0-41F4-9A35-F91F138773D6}" srcOrd="0" destOrd="0" presId="urn:microsoft.com/office/officeart/2005/8/layout/chevron2"/>
    <dgm:cxn modelId="{C01B3F94-F9FE-4A0F-91BE-002E0D4FAD3D}" type="presOf" srcId="{918E8027-22EF-4C42-A6CE-BC0808ADBB15}" destId="{5259784A-DC36-48FD-AB1F-C79557B98BB9}" srcOrd="0" destOrd="0" presId="urn:microsoft.com/office/officeart/2005/8/layout/chevron2"/>
    <dgm:cxn modelId="{F3FCD644-24EB-4A1A-9F7E-B196012370A7}" srcId="{8B17E5EE-9419-4FBE-8FF9-C341CA308185}" destId="{3EECB24D-77FC-42CF-931B-709D300B9F76}" srcOrd="0" destOrd="0" parTransId="{D13D15E7-10A4-47F0-8EC7-A7DB53BE7746}" sibTransId="{FDE294C0-2CA9-4BB1-A329-077B6FB28E14}"/>
    <dgm:cxn modelId="{B64E4B22-BDAC-4ADF-95D4-7F49EE251D72}" type="presOf" srcId="{0D90D368-FF1E-428D-A5DC-B59B8F2A3833}" destId="{03A5E3DB-88BB-45B3-9B2C-134E382EAA6C}" srcOrd="0" destOrd="0" presId="urn:microsoft.com/office/officeart/2005/8/layout/chevron2"/>
    <dgm:cxn modelId="{D8B26355-ACF1-45FE-89F6-B1F3050D93C6}" srcId="{8B17E5EE-9419-4FBE-8FF9-C341CA308185}" destId="{918E8027-22EF-4C42-A6CE-BC0808ADBB15}" srcOrd="1" destOrd="0" parTransId="{F01C9FA9-95C3-40D7-918C-2D197457C232}" sibTransId="{2E046605-F509-4B42-BF06-5E869357C2B3}"/>
    <dgm:cxn modelId="{A0059965-ED0F-46ED-9E96-937C6EE45ADF}" srcId="{E7772D70-0306-4E16-BA66-88347ADDA795}" destId="{8F4A3507-A82D-4FA8-862A-309D8077AA23}" srcOrd="0" destOrd="0" parTransId="{0959C812-E132-4B7A-A1BE-87C694697692}" sibTransId="{57E42B46-D2FF-41AC-BD9F-3D6543EA44B5}"/>
    <dgm:cxn modelId="{0ED6EE27-EE79-41B1-B046-FCEE86CCA5EC}" type="presOf" srcId="{8B17E5EE-9419-4FBE-8FF9-C341CA308185}" destId="{9D1685B8-4804-496D-96EC-CD1B7EBD3547}" srcOrd="0" destOrd="0" presId="urn:microsoft.com/office/officeart/2005/8/layout/chevron2"/>
    <dgm:cxn modelId="{8956EF3C-2380-4F68-A8DE-03D33F4E863A}" type="presParOf" srcId="{9D1685B8-4804-496D-96EC-CD1B7EBD3547}" destId="{1D3A3F90-05EE-439B-BC4B-4D941CE65102}" srcOrd="0" destOrd="0" presId="urn:microsoft.com/office/officeart/2005/8/layout/chevron2"/>
    <dgm:cxn modelId="{5CA76902-241A-45DA-91E7-E7F8EF468A79}" type="presParOf" srcId="{1D3A3F90-05EE-439B-BC4B-4D941CE65102}" destId="{E50E3920-A500-465F-9CCF-68F8086FFFD1}" srcOrd="0" destOrd="0" presId="urn:microsoft.com/office/officeart/2005/8/layout/chevron2"/>
    <dgm:cxn modelId="{EFF78952-2382-4C6C-99BD-6DAA19688A86}" type="presParOf" srcId="{1D3A3F90-05EE-439B-BC4B-4D941CE65102}" destId="{E1DA4240-3C60-4F5D-9F7C-298116B2132C}" srcOrd="1" destOrd="0" presId="urn:microsoft.com/office/officeart/2005/8/layout/chevron2"/>
    <dgm:cxn modelId="{33E6F781-C020-49A3-973D-99210E7E4932}" type="presParOf" srcId="{9D1685B8-4804-496D-96EC-CD1B7EBD3547}" destId="{98F81B21-4396-4211-8368-F699CACE8169}" srcOrd="1" destOrd="0" presId="urn:microsoft.com/office/officeart/2005/8/layout/chevron2"/>
    <dgm:cxn modelId="{E2284B0F-36A5-4569-8E25-3C7187ED69B9}" type="presParOf" srcId="{9D1685B8-4804-496D-96EC-CD1B7EBD3547}" destId="{D9DB16B1-585A-4115-A932-A7CEFC04B18F}" srcOrd="2" destOrd="0" presId="urn:microsoft.com/office/officeart/2005/8/layout/chevron2"/>
    <dgm:cxn modelId="{807FD5D2-DF49-470A-BDE9-DE7B3393B4E7}" type="presParOf" srcId="{D9DB16B1-585A-4115-A932-A7CEFC04B18F}" destId="{5259784A-DC36-48FD-AB1F-C79557B98BB9}" srcOrd="0" destOrd="0" presId="urn:microsoft.com/office/officeart/2005/8/layout/chevron2"/>
    <dgm:cxn modelId="{D00ACA69-D2B0-44AC-95DD-760278EB559D}" type="presParOf" srcId="{D9DB16B1-585A-4115-A932-A7CEFC04B18F}" destId="{03A5E3DB-88BB-45B3-9B2C-134E382EAA6C}" srcOrd="1" destOrd="0" presId="urn:microsoft.com/office/officeart/2005/8/layout/chevron2"/>
    <dgm:cxn modelId="{BFF189A0-AAC1-402F-8A8D-59CE26E08F2F}" type="presParOf" srcId="{9D1685B8-4804-496D-96EC-CD1B7EBD3547}" destId="{45872533-25BC-4A53-8830-0E90585E65AC}" srcOrd="3" destOrd="0" presId="urn:microsoft.com/office/officeart/2005/8/layout/chevron2"/>
    <dgm:cxn modelId="{F813E75F-4FAC-4D50-9B24-F328D3D7919C}" type="presParOf" srcId="{9D1685B8-4804-496D-96EC-CD1B7EBD3547}" destId="{759F0D0E-5B12-49A5-A95C-B841C8192BCB}" srcOrd="4" destOrd="0" presId="urn:microsoft.com/office/officeart/2005/8/layout/chevron2"/>
    <dgm:cxn modelId="{41ABBEB6-9E2A-4586-A9D7-4C5CDBCB084D}" type="presParOf" srcId="{759F0D0E-5B12-49A5-A95C-B841C8192BCB}" destId="{95F039B5-465F-4AD1-91C8-1715F801520C}" srcOrd="0" destOrd="0" presId="urn:microsoft.com/office/officeart/2005/8/layout/chevron2"/>
    <dgm:cxn modelId="{AD9C3FB1-E8B0-4B0E-9597-E8CA32AFEF4C}" type="presParOf" srcId="{759F0D0E-5B12-49A5-A95C-B841C8192BCB}" destId="{72716C2F-58B0-41F4-9A35-F91F138773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C201A-0A00-4EEC-A0C4-388D3A38B4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2F57136-EA9F-471C-A520-B7F2CB0A229B}">
      <dgm:prSet phldrT="[Texto]"/>
      <dgm:spPr/>
      <dgm:t>
        <a:bodyPr/>
        <a:lstStyle/>
        <a:p>
          <a:r>
            <a:rPr lang="es-MX" dirty="0" smtClean="0"/>
            <a:t>Revaloración de las tareas archivísticas</a:t>
          </a:r>
          <a:endParaRPr lang="es-MX" dirty="0"/>
        </a:p>
      </dgm:t>
    </dgm:pt>
    <dgm:pt modelId="{C120128E-E9A6-45C4-9FB3-98C33FAB2694}" type="parTrans" cxnId="{35D6A619-97CE-417A-8945-536D3A1CE7EB}">
      <dgm:prSet/>
      <dgm:spPr/>
      <dgm:t>
        <a:bodyPr/>
        <a:lstStyle/>
        <a:p>
          <a:endParaRPr lang="es-MX"/>
        </a:p>
      </dgm:t>
    </dgm:pt>
    <dgm:pt modelId="{DCCA792D-2523-46D5-8ED2-0B970489A691}" type="sibTrans" cxnId="{35D6A619-97CE-417A-8945-536D3A1CE7EB}">
      <dgm:prSet/>
      <dgm:spPr/>
      <dgm:t>
        <a:bodyPr/>
        <a:lstStyle/>
        <a:p>
          <a:endParaRPr lang="es-MX"/>
        </a:p>
      </dgm:t>
    </dgm:pt>
    <dgm:pt modelId="{11A9DC78-4E81-4C46-A9BB-0E9A1C82E43F}">
      <dgm:prSet phldrT="[Texto]"/>
      <dgm:spPr/>
      <dgm:t>
        <a:bodyPr/>
        <a:lstStyle/>
        <a:p>
          <a:r>
            <a:rPr lang="es-MX" dirty="0" smtClean="0"/>
            <a:t>Rendición de cuentas</a:t>
          </a:r>
          <a:endParaRPr lang="es-MX" dirty="0"/>
        </a:p>
      </dgm:t>
    </dgm:pt>
    <dgm:pt modelId="{0950EBD4-E323-42B8-8A98-3FE24FAC4CBD}" type="parTrans" cxnId="{6D9535F2-7EB2-46AD-B2EC-612417B46BB5}">
      <dgm:prSet/>
      <dgm:spPr/>
      <dgm:t>
        <a:bodyPr/>
        <a:lstStyle/>
        <a:p>
          <a:endParaRPr lang="es-MX"/>
        </a:p>
      </dgm:t>
    </dgm:pt>
    <dgm:pt modelId="{82C46E95-35CD-4A7D-9305-F56FF64DEC69}" type="sibTrans" cxnId="{6D9535F2-7EB2-46AD-B2EC-612417B46BB5}">
      <dgm:prSet/>
      <dgm:spPr/>
      <dgm:t>
        <a:bodyPr/>
        <a:lstStyle/>
        <a:p>
          <a:endParaRPr lang="es-MX"/>
        </a:p>
      </dgm:t>
    </dgm:pt>
    <dgm:pt modelId="{4BB6E8A7-B2B0-4130-9217-4FA2D885F593}">
      <dgm:prSet phldrT="[Texto]"/>
      <dgm:spPr/>
      <dgm:t>
        <a:bodyPr/>
        <a:lstStyle/>
        <a:p>
          <a:r>
            <a:rPr lang="es-MX" dirty="0" smtClean="0"/>
            <a:t>Transparencia</a:t>
          </a:r>
          <a:endParaRPr lang="es-MX" dirty="0"/>
        </a:p>
      </dgm:t>
    </dgm:pt>
    <dgm:pt modelId="{71F08534-227E-4356-ADFA-9228911A5732}" type="parTrans" cxnId="{51CA15F3-8295-4E6B-BB38-0185AF893467}">
      <dgm:prSet/>
      <dgm:spPr/>
      <dgm:t>
        <a:bodyPr/>
        <a:lstStyle/>
        <a:p>
          <a:endParaRPr lang="es-MX"/>
        </a:p>
      </dgm:t>
    </dgm:pt>
    <dgm:pt modelId="{325AEA29-5E7B-41EC-8058-1A680ABF9C6A}" type="sibTrans" cxnId="{51CA15F3-8295-4E6B-BB38-0185AF893467}">
      <dgm:prSet/>
      <dgm:spPr/>
      <dgm:t>
        <a:bodyPr/>
        <a:lstStyle/>
        <a:p>
          <a:endParaRPr lang="es-MX"/>
        </a:p>
      </dgm:t>
    </dgm:pt>
    <dgm:pt modelId="{A3A8648C-0CF0-40E2-BD78-ABD4A1B32079}">
      <dgm:prSet phldrT="[Texto]"/>
      <dgm:spPr/>
      <dgm:t>
        <a:bodyPr/>
        <a:lstStyle/>
        <a:p>
          <a:r>
            <a:rPr lang="es-MX" dirty="0" smtClean="0"/>
            <a:t>Acceso a la información</a:t>
          </a:r>
          <a:endParaRPr lang="es-MX" dirty="0"/>
        </a:p>
      </dgm:t>
    </dgm:pt>
    <dgm:pt modelId="{EDC0ED97-9053-44CE-BFA7-B551581C7B1C}" type="parTrans" cxnId="{638F342B-1FB4-43B0-806C-8A933DDA9BD1}">
      <dgm:prSet/>
      <dgm:spPr/>
      <dgm:t>
        <a:bodyPr/>
        <a:lstStyle/>
        <a:p>
          <a:endParaRPr lang="es-MX"/>
        </a:p>
      </dgm:t>
    </dgm:pt>
    <dgm:pt modelId="{6EF17629-EE4E-4427-9878-3D1B73F2B3E5}" type="sibTrans" cxnId="{638F342B-1FB4-43B0-806C-8A933DDA9BD1}">
      <dgm:prSet/>
      <dgm:spPr/>
      <dgm:t>
        <a:bodyPr/>
        <a:lstStyle/>
        <a:p>
          <a:endParaRPr lang="es-MX"/>
        </a:p>
      </dgm:t>
    </dgm:pt>
    <dgm:pt modelId="{925E8C6B-8165-4A97-B374-027F0A070DA5}" type="pres">
      <dgm:prSet presAssocID="{AD7C201A-0A00-4EEC-A0C4-388D3A38B4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E2F95-821D-477C-9AF8-E9EB701903C9}" type="pres">
      <dgm:prSet presAssocID="{A2F57136-EA9F-471C-A520-B7F2CB0A229B}" presName="centerShape" presStyleLbl="node0" presStyleIdx="0" presStyleCnt="1"/>
      <dgm:spPr/>
      <dgm:t>
        <a:bodyPr/>
        <a:lstStyle/>
        <a:p>
          <a:endParaRPr lang="es-MX"/>
        </a:p>
      </dgm:t>
    </dgm:pt>
    <dgm:pt modelId="{C55CB872-87E0-44E7-A107-40E2CDF6A819}" type="pres">
      <dgm:prSet presAssocID="{11A9DC78-4E81-4C46-A9BB-0E9A1C82E4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6B1CA-2F6E-4CE4-9F7A-EEF9033A25AE}" type="pres">
      <dgm:prSet presAssocID="{11A9DC78-4E81-4C46-A9BB-0E9A1C82E43F}" presName="dummy" presStyleCnt="0"/>
      <dgm:spPr/>
    </dgm:pt>
    <dgm:pt modelId="{BB781370-5220-426F-9128-415D802E234D}" type="pres">
      <dgm:prSet presAssocID="{82C46E95-35CD-4A7D-9305-F56FF64DEC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742123D-3326-4D8E-BFDB-E998756D9122}" type="pres">
      <dgm:prSet presAssocID="{4BB6E8A7-B2B0-4130-9217-4FA2D885F5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66097-4215-4FF0-911A-240C9174EEBD}" type="pres">
      <dgm:prSet presAssocID="{4BB6E8A7-B2B0-4130-9217-4FA2D885F593}" presName="dummy" presStyleCnt="0"/>
      <dgm:spPr/>
    </dgm:pt>
    <dgm:pt modelId="{2FFFCC8B-4561-49E6-9C84-64DD3374CC19}" type="pres">
      <dgm:prSet presAssocID="{325AEA29-5E7B-41EC-8058-1A680ABF9C6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9841EC6-2EF0-4E29-AC6A-20004871D217}" type="pres">
      <dgm:prSet presAssocID="{A3A8648C-0CF0-40E2-BD78-ABD4A1B320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89F86-A419-4E27-B5B0-0463546FCA91}" type="pres">
      <dgm:prSet presAssocID="{A3A8648C-0CF0-40E2-BD78-ABD4A1B32079}" presName="dummy" presStyleCnt="0"/>
      <dgm:spPr/>
    </dgm:pt>
    <dgm:pt modelId="{486F2006-95D9-49EC-BA78-D1D7C37B6F14}" type="pres">
      <dgm:prSet presAssocID="{6EF17629-EE4E-4427-9878-3D1B73F2B3E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DFE6738-BED3-4794-81BB-D7ADCF38F662}" type="presOf" srcId="{325AEA29-5E7B-41EC-8058-1A680ABF9C6A}" destId="{2FFFCC8B-4561-49E6-9C84-64DD3374CC19}" srcOrd="0" destOrd="0" presId="urn:microsoft.com/office/officeart/2005/8/layout/radial6"/>
    <dgm:cxn modelId="{DB746A36-B2E1-4ACF-80E3-FC140E2CEED4}" type="presOf" srcId="{82C46E95-35CD-4A7D-9305-F56FF64DEC69}" destId="{BB781370-5220-426F-9128-415D802E234D}" srcOrd="0" destOrd="0" presId="urn:microsoft.com/office/officeart/2005/8/layout/radial6"/>
    <dgm:cxn modelId="{51CA15F3-8295-4E6B-BB38-0185AF893467}" srcId="{A2F57136-EA9F-471C-A520-B7F2CB0A229B}" destId="{4BB6E8A7-B2B0-4130-9217-4FA2D885F593}" srcOrd="1" destOrd="0" parTransId="{71F08534-227E-4356-ADFA-9228911A5732}" sibTransId="{325AEA29-5E7B-41EC-8058-1A680ABF9C6A}"/>
    <dgm:cxn modelId="{638F342B-1FB4-43B0-806C-8A933DDA9BD1}" srcId="{A2F57136-EA9F-471C-A520-B7F2CB0A229B}" destId="{A3A8648C-0CF0-40E2-BD78-ABD4A1B32079}" srcOrd="2" destOrd="0" parTransId="{EDC0ED97-9053-44CE-BFA7-B551581C7B1C}" sibTransId="{6EF17629-EE4E-4427-9878-3D1B73F2B3E5}"/>
    <dgm:cxn modelId="{E0A27164-FED7-4D7A-9C55-EAE65344352A}" type="presOf" srcId="{11A9DC78-4E81-4C46-A9BB-0E9A1C82E43F}" destId="{C55CB872-87E0-44E7-A107-40E2CDF6A819}" srcOrd="0" destOrd="0" presId="urn:microsoft.com/office/officeart/2005/8/layout/radial6"/>
    <dgm:cxn modelId="{3912301D-CCB3-41E9-9FF5-867CA40530F9}" type="presOf" srcId="{4BB6E8A7-B2B0-4130-9217-4FA2D885F593}" destId="{E742123D-3326-4D8E-BFDB-E998756D9122}" srcOrd="0" destOrd="0" presId="urn:microsoft.com/office/officeart/2005/8/layout/radial6"/>
    <dgm:cxn modelId="{AC4600DC-8F97-405C-8370-F3529F8A414B}" type="presOf" srcId="{6EF17629-EE4E-4427-9878-3D1B73F2B3E5}" destId="{486F2006-95D9-49EC-BA78-D1D7C37B6F14}" srcOrd="0" destOrd="0" presId="urn:microsoft.com/office/officeart/2005/8/layout/radial6"/>
    <dgm:cxn modelId="{0C6AA4C8-0394-4542-8CFD-4EEFD916F804}" type="presOf" srcId="{AD7C201A-0A00-4EEC-A0C4-388D3A38B41F}" destId="{925E8C6B-8165-4A97-B374-027F0A070DA5}" srcOrd="0" destOrd="0" presId="urn:microsoft.com/office/officeart/2005/8/layout/radial6"/>
    <dgm:cxn modelId="{6D9535F2-7EB2-46AD-B2EC-612417B46BB5}" srcId="{A2F57136-EA9F-471C-A520-B7F2CB0A229B}" destId="{11A9DC78-4E81-4C46-A9BB-0E9A1C82E43F}" srcOrd="0" destOrd="0" parTransId="{0950EBD4-E323-42B8-8A98-3FE24FAC4CBD}" sibTransId="{82C46E95-35CD-4A7D-9305-F56FF64DEC69}"/>
    <dgm:cxn modelId="{E3BBC276-665F-4851-8905-E7C7AA78BD67}" type="presOf" srcId="{A3A8648C-0CF0-40E2-BD78-ABD4A1B32079}" destId="{39841EC6-2EF0-4E29-AC6A-20004871D217}" srcOrd="0" destOrd="0" presId="urn:microsoft.com/office/officeart/2005/8/layout/radial6"/>
    <dgm:cxn modelId="{85A6BF84-C326-4C49-964A-0F0B12FD878D}" type="presOf" srcId="{A2F57136-EA9F-471C-A520-B7F2CB0A229B}" destId="{1CBE2F95-821D-477C-9AF8-E9EB701903C9}" srcOrd="0" destOrd="0" presId="urn:microsoft.com/office/officeart/2005/8/layout/radial6"/>
    <dgm:cxn modelId="{35D6A619-97CE-417A-8945-536D3A1CE7EB}" srcId="{AD7C201A-0A00-4EEC-A0C4-388D3A38B41F}" destId="{A2F57136-EA9F-471C-A520-B7F2CB0A229B}" srcOrd="0" destOrd="0" parTransId="{C120128E-E9A6-45C4-9FB3-98C33FAB2694}" sibTransId="{DCCA792D-2523-46D5-8ED2-0B970489A691}"/>
    <dgm:cxn modelId="{788AB973-E58D-41FE-9C8C-278ED4D288C9}" type="presParOf" srcId="{925E8C6B-8165-4A97-B374-027F0A070DA5}" destId="{1CBE2F95-821D-477C-9AF8-E9EB701903C9}" srcOrd="0" destOrd="0" presId="urn:microsoft.com/office/officeart/2005/8/layout/radial6"/>
    <dgm:cxn modelId="{DDDFA09A-8A75-4C6E-8460-69BBB519BDF8}" type="presParOf" srcId="{925E8C6B-8165-4A97-B374-027F0A070DA5}" destId="{C55CB872-87E0-44E7-A107-40E2CDF6A819}" srcOrd="1" destOrd="0" presId="urn:microsoft.com/office/officeart/2005/8/layout/radial6"/>
    <dgm:cxn modelId="{74998D34-AE7D-4D86-A8D6-44E7159A97B3}" type="presParOf" srcId="{925E8C6B-8165-4A97-B374-027F0A070DA5}" destId="{BBE6B1CA-2F6E-4CE4-9F7A-EEF9033A25AE}" srcOrd="2" destOrd="0" presId="urn:microsoft.com/office/officeart/2005/8/layout/radial6"/>
    <dgm:cxn modelId="{17A0D763-68CB-4B90-A18B-BAC59D5792EC}" type="presParOf" srcId="{925E8C6B-8165-4A97-B374-027F0A070DA5}" destId="{BB781370-5220-426F-9128-415D802E234D}" srcOrd="3" destOrd="0" presId="urn:microsoft.com/office/officeart/2005/8/layout/radial6"/>
    <dgm:cxn modelId="{E5CBE6B6-730E-457A-8D96-42A35299FF2C}" type="presParOf" srcId="{925E8C6B-8165-4A97-B374-027F0A070DA5}" destId="{E742123D-3326-4D8E-BFDB-E998756D9122}" srcOrd="4" destOrd="0" presId="urn:microsoft.com/office/officeart/2005/8/layout/radial6"/>
    <dgm:cxn modelId="{35C6B984-E239-4EAA-8E0B-169A904F1884}" type="presParOf" srcId="{925E8C6B-8165-4A97-B374-027F0A070DA5}" destId="{F4666097-4215-4FF0-911A-240C9174EEBD}" srcOrd="5" destOrd="0" presId="urn:microsoft.com/office/officeart/2005/8/layout/radial6"/>
    <dgm:cxn modelId="{D2DCEDE4-F551-4B36-8B26-D5FECC09CD5F}" type="presParOf" srcId="{925E8C6B-8165-4A97-B374-027F0A070DA5}" destId="{2FFFCC8B-4561-49E6-9C84-64DD3374CC19}" srcOrd="6" destOrd="0" presId="urn:microsoft.com/office/officeart/2005/8/layout/radial6"/>
    <dgm:cxn modelId="{33D3D18F-9C5F-4695-BD05-CA5814997611}" type="presParOf" srcId="{925E8C6B-8165-4A97-B374-027F0A070DA5}" destId="{39841EC6-2EF0-4E29-AC6A-20004871D217}" srcOrd="7" destOrd="0" presId="urn:microsoft.com/office/officeart/2005/8/layout/radial6"/>
    <dgm:cxn modelId="{128EB882-28DB-49FC-9B3E-A1D700ED0F59}" type="presParOf" srcId="{925E8C6B-8165-4A97-B374-027F0A070DA5}" destId="{9A689F86-A419-4E27-B5B0-0463546FCA91}" srcOrd="8" destOrd="0" presId="urn:microsoft.com/office/officeart/2005/8/layout/radial6"/>
    <dgm:cxn modelId="{02C403DA-8134-4C34-9883-4A4C4486F3A5}" type="presParOf" srcId="{925E8C6B-8165-4A97-B374-027F0A070DA5}" destId="{486F2006-95D9-49EC-BA78-D1D7C37B6F1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2A6EA-BF01-48B6-A6BA-AFA0D6FED27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0BA22E4-9119-4CD0-96DC-630E95A21879}">
      <dgm:prSet phldrT="[Texto]"/>
      <dgm:spPr/>
      <dgm:t>
        <a:bodyPr/>
        <a:lstStyle/>
        <a:p>
          <a:r>
            <a:rPr lang="es-MX" dirty="0" smtClean="0"/>
            <a:t>Procedimientos u operaciones técnicas</a:t>
          </a:r>
          <a:endParaRPr lang="es-MX" dirty="0"/>
        </a:p>
      </dgm:t>
    </dgm:pt>
    <dgm:pt modelId="{B3DD7029-DF1A-4E88-8FD9-105070EAB038}" type="parTrans" cxnId="{DFE261CD-79E3-4453-A69C-EFC76802934C}">
      <dgm:prSet/>
      <dgm:spPr/>
      <dgm:t>
        <a:bodyPr/>
        <a:lstStyle/>
        <a:p>
          <a:endParaRPr lang="es-MX"/>
        </a:p>
      </dgm:t>
    </dgm:pt>
    <dgm:pt modelId="{67B20560-657F-45A6-BD0B-8D615E3ADD79}" type="sibTrans" cxnId="{DFE261CD-79E3-4453-A69C-EFC76802934C}">
      <dgm:prSet/>
      <dgm:spPr/>
      <dgm:t>
        <a:bodyPr/>
        <a:lstStyle/>
        <a:p>
          <a:endParaRPr lang="es-MX"/>
        </a:p>
      </dgm:t>
    </dgm:pt>
    <dgm:pt modelId="{F8A4CEB8-B785-40F7-9A68-103DFBB81452}">
      <dgm:prSet phldrT="[Texto]"/>
      <dgm:spPr/>
      <dgm:t>
        <a:bodyPr/>
        <a:lstStyle/>
        <a:p>
          <a:r>
            <a:rPr lang="es-MX" dirty="0" smtClean="0"/>
            <a:t>Estudio y análisis de: producción, tramitación y utilización de la información documental</a:t>
          </a:r>
          <a:endParaRPr lang="es-MX" dirty="0"/>
        </a:p>
      </dgm:t>
    </dgm:pt>
    <dgm:pt modelId="{784A9CC7-4B0C-4388-8F0B-FEE9CE16A0AE}" type="parTrans" cxnId="{3D57BB57-BF7A-4E3C-91D5-6C044224EE6B}">
      <dgm:prSet/>
      <dgm:spPr/>
      <dgm:t>
        <a:bodyPr/>
        <a:lstStyle/>
        <a:p>
          <a:endParaRPr lang="es-MX"/>
        </a:p>
      </dgm:t>
    </dgm:pt>
    <dgm:pt modelId="{CF1DC650-E076-4C63-AAD7-DB5E9622A1BA}" type="sibTrans" cxnId="{3D57BB57-BF7A-4E3C-91D5-6C044224EE6B}">
      <dgm:prSet/>
      <dgm:spPr/>
      <dgm:t>
        <a:bodyPr/>
        <a:lstStyle/>
        <a:p>
          <a:endParaRPr lang="es-MX"/>
        </a:p>
      </dgm:t>
    </dgm:pt>
    <dgm:pt modelId="{F3BC23A4-9BBD-4821-83C1-F0832BE5CE78}">
      <dgm:prSet phldrT="[Texto]"/>
      <dgm:spPr/>
      <dgm:t>
        <a:bodyPr/>
        <a:lstStyle/>
        <a:p>
          <a:r>
            <a:rPr lang="es-MX" dirty="0" smtClean="0"/>
            <a:t>Normas sobre transferencias, eliminación y/o conservación documental</a:t>
          </a:r>
          <a:endParaRPr lang="es-MX" dirty="0"/>
        </a:p>
      </dgm:t>
    </dgm:pt>
    <dgm:pt modelId="{1C7876DA-E6E8-4E95-8516-DAA6DFB8AEE3}" type="parTrans" cxnId="{71728ECC-A2D9-4A02-BC17-876BA20374E1}">
      <dgm:prSet/>
      <dgm:spPr/>
      <dgm:t>
        <a:bodyPr/>
        <a:lstStyle/>
        <a:p>
          <a:endParaRPr lang="es-MX"/>
        </a:p>
      </dgm:t>
    </dgm:pt>
    <dgm:pt modelId="{041F8469-0713-473D-8A2A-48C5489F9CDA}" type="sibTrans" cxnId="{71728ECC-A2D9-4A02-BC17-876BA20374E1}">
      <dgm:prSet/>
      <dgm:spPr/>
      <dgm:t>
        <a:bodyPr/>
        <a:lstStyle/>
        <a:p>
          <a:endParaRPr lang="es-MX"/>
        </a:p>
      </dgm:t>
    </dgm:pt>
    <dgm:pt modelId="{4A2E4CA9-769F-42E3-A225-57D9E97E6EF1}" type="pres">
      <dgm:prSet presAssocID="{7802A6EA-BF01-48B6-A6BA-AFA0D6FED27B}" presName="linearFlow" presStyleCnt="0">
        <dgm:presLayoutVars>
          <dgm:dir/>
          <dgm:resizeHandles val="exact"/>
        </dgm:presLayoutVars>
      </dgm:prSet>
      <dgm:spPr/>
    </dgm:pt>
    <dgm:pt modelId="{07973D41-6E00-41B9-AC8D-AA286EE42823}" type="pres">
      <dgm:prSet presAssocID="{20BA22E4-9119-4CD0-96DC-630E95A218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767085-7BEE-4744-B9CE-816440D19493}" type="pres">
      <dgm:prSet presAssocID="{67B20560-657F-45A6-BD0B-8D615E3ADD79}" presName="spacerL" presStyleCnt="0"/>
      <dgm:spPr/>
    </dgm:pt>
    <dgm:pt modelId="{A27F5D55-D2BD-407E-B66B-F11E9A0D4FBC}" type="pres">
      <dgm:prSet presAssocID="{67B20560-657F-45A6-BD0B-8D615E3ADD7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B5D4DF6-0B0C-4FEF-AD7F-A4AF168DB88C}" type="pres">
      <dgm:prSet presAssocID="{67B20560-657F-45A6-BD0B-8D615E3ADD79}" presName="spacerR" presStyleCnt="0"/>
      <dgm:spPr/>
    </dgm:pt>
    <dgm:pt modelId="{B966F528-B62D-4053-BDA0-2C5CB642D3E7}" type="pres">
      <dgm:prSet presAssocID="{F8A4CEB8-B785-40F7-9A68-103DFBB814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5535A-9075-466E-A983-B16511F1B68F}" type="pres">
      <dgm:prSet presAssocID="{CF1DC650-E076-4C63-AAD7-DB5E9622A1BA}" presName="spacerL" presStyleCnt="0"/>
      <dgm:spPr/>
    </dgm:pt>
    <dgm:pt modelId="{5DFC0046-FCA7-4141-A261-0229E09FE9F9}" type="pres">
      <dgm:prSet presAssocID="{CF1DC650-E076-4C63-AAD7-DB5E9622A1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915AC8F-495C-41D3-81F1-414EFFF35B4F}" type="pres">
      <dgm:prSet presAssocID="{CF1DC650-E076-4C63-AAD7-DB5E9622A1BA}" presName="spacerR" presStyleCnt="0"/>
      <dgm:spPr/>
    </dgm:pt>
    <dgm:pt modelId="{F71FA1D9-0802-4329-A4F0-7A8B9FD761A3}" type="pres">
      <dgm:prSet presAssocID="{F3BC23A4-9BBD-4821-83C1-F0832BE5CE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57BB57-BF7A-4E3C-91D5-6C044224EE6B}" srcId="{7802A6EA-BF01-48B6-A6BA-AFA0D6FED27B}" destId="{F8A4CEB8-B785-40F7-9A68-103DFBB81452}" srcOrd="1" destOrd="0" parTransId="{784A9CC7-4B0C-4388-8F0B-FEE9CE16A0AE}" sibTransId="{CF1DC650-E076-4C63-AAD7-DB5E9622A1BA}"/>
    <dgm:cxn modelId="{FB232ECB-9219-427C-BCC0-D01D17678C24}" type="presOf" srcId="{CF1DC650-E076-4C63-AAD7-DB5E9622A1BA}" destId="{5DFC0046-FCA7-4141-A261-0229E09FE9F9}" srcOrd="0" destOrd="0" presId="urn:microsoft.com/office/officeart/2005/8/layout/equation1"/>
    <dgm:cxn modelId="{3EA8F037-9FFF-494A-8DEB-A1858DEBB1A6}" type="presOf" srcId="{20BA22E4-9119-4CD0-96DC-630E95A21879}" destId="{07973D41-6E00-41B9-AC8D-AA286EE42823}" srcOrd="0" destOrd="0" presId="urn:microsoft.com/office/officeart/2005/8/layout/equation1"/>
    <dgm:cxn modelId="{1B00AB38-44F2-4E81-93CD-CD18E50578A8}" type="presOf" srcId="{F8A4CEB8-B785-40F7-9A68-103DFBB81452}" destId="{B966F528-B62D-4053-BDA0-2C5CB642D3E7}" srcOrd="0" destOrd="0" presId="urn:microsoft.com/office/officeart/2005/8/layout/equation1"/>
    <dgm:cxn modelId="{91A5A9D3-7E90-4F1E-A912-3C674F3D01D3}" type="presOf" srcId="{67B20560-657F-45A6-BD0B-8D615E3ADD79}" destId="{A27F5D55-D2BD-407E-B66B-F11E9A0D4FBC}" srcOrd="0" destOrd="0" presId="urn:microsoft.com/office/officeart/2005/8/layout/equation1"/>
    <dgm:cxn modelId="{71728ECC-A2D9-4A02-BC17-876BA20374E1}" srcId="{7802A6EA-BF01-48B6-A6BA-AFA0D6FED27B}" destId="{F3BC23A4-9BBD-4821-83C1-F0832BE5CE78}" srcOrd="2" destOrd="0" parTransId="{1C7876DA-E6E8-4E95-8516-DAA6DFB8AEE3}" sibTransId="{041F8469-0713-473D-8A2A-48C5489F9CDA}"/>
    <dgm:cxn modelId="{DFE261CD-79E3-4453-A69C-EFC76802934C}" srcId="{7802A6EA-BF01-48B6-A6BA-AFA0D6FED27B}" destId="{20BA22E4-9119-4CD0-96DC-630E95A21879}" srcOrd="0" destOrd="0" parTransId="{B3DD7029-DF1A-4E88-8FD9-105070EAB038}" sibTransId="{67B20560-657F-45A6-BD0B-8D615E3ADD79}"/>
    <dgm:cxn modelId="{BA2B9133-B059-4AA5-B39A-75C8403BBE59}" type="presOf" srcId="{7802A6EA-BF01-48B6-A6BA-AFA0D6FED27B}" destId="{4A2E4CA9-769F-42E3-A225-57D9E97E6EF1}" srcOrd="0" destOrd="0" presId="urn:microsoft.com/office/officeart/2005/8/layout/equation1"/>
    <dgm:cxn modelId="{9124F321-D13B-4116-8DA4-C293C61CB596}" type="presOf" srcId="{F3BC23A4-9BBD-4821-83C1-F0832BE5CE78}" destId="{F71FA1D9-0802-4329-A4F0-7A8B9FD761A3}" srcOrd="0" destOrd="0" presId="urn:microsoft.com/office/officeart/2005/8/layout/equation1"/>
    <dgm:cxn modelId="{A1FCE520-64A0-4FE2-83B5-881612C0FE58}" type="presParOf" srcId="{4A2E4CA9-769F-42E3-A225-57D9E97E6EF1}" destId="{07973D41-6E00-41B9-AC8D-AA286EE42823}" srcOrd="0" destOrd="0" presId="urn:microsoft.com/office/officeart/2005/8/layout/equation1"/>
    <dgm:cxn modelId="{FF813830-8085-4027-A602-75956002A280}" type="presParOf" srcId="{4A2E4CA9-769F-42E3-A225-57D9E97E6EF1}" destId="{42767085-7BEE-4744-B9CE-816440D19493}" srcOrd="1" destOrd="0" presId="urn:microsoft.com/office/officeart/2005/8/layout/equation1"/>
    <dgm:cxn modelId="{C3125A48-6D6D-429F-B55F-A1BA67CF3C99}" type="presParOf" srcId="{4A2E4CA9-769F-42E3-A225-57D9E97E6EF1}" destId="{A27F5D55-D2BD-407E-B66B-F11E9A0D4FBC}" srcOrd="2" destOrd="0" presId="urn:microsoft.com/office/officeart/2005/8/layout/equation1"/>
    <dgm:cxn modelId="{4A2CF255-1AFF-4531-BDBA-24FC8BEB37C9}" type="presParOf" srcId="{4A2E4CA9-769F-42E3-A225-57D9E97E6EF1}" destId="{7B5D4DF6-0B0C-4FEF-AD7F-A4AF168DB88C}" srcOrd="3" destOrd="0" presId="urn:microsoft.com/office/officeart/2005/8/layout/equation1"/>
    <dgm:cxn modelId="{FBA08D1E-0B80-42A0-907C-E20D2FFEC517}" type="presParOf" srcId="{4A2E4CA9-769F-42E3-A225-57D9E97E6EF1}" destId="{B966F528-B62D-4053-BDA0-2C5CB642D3E7}" srcOrd="4" destOrd="0" presId="urn:microsoft.com/office/officeart/2005/8/layout/equation1"/>
    <dgm:cxn modelId="{49872D63-36B8-4CAA-9337-DF9231259A48}" type="presParOf" srcId="{4A2E4CA9-769F-42E3-A225-57D9E97E6EF1}" destId="{3175535A-9075-466E-A983-B16511F1B68F}" srcOrd="5" destOrd="0" presId="urn:microsoft.com/office/officeart/2005/8/layout/equation1"/>
    <dgm:cxn modelId="{33135C94-B9A4-4D24-98DF-E558090DAFCC}" type="presParOf" srcId="{4A2E4CA9-769F-42E3-A225-57D9E97E6EF1}" destId="{5DFC0046-FCA7-4141-A261-0229E09FE9F9}" srcOrd="6" destOrd="0" presId="urn:microsoft.com/office/officeart/2005/8/layout/equation1"/>
    <dgm:cxn modelId="{8E6BA48E-D73B-40CD-A44E-00C730551E5B}" type="presParOf" srcId="{4A2E4CA9-769F-42E3-A225-57D9E97E6EF1}" destId="{6915AC8F-495C-41D3-81F1-414EFFF35B4F}" srcOrd="7" destOrd="0" presId="urn:microsoft.com/office/officeart/2005/8/layout/equation1"/>
    <dgm:cxn modelId="{A03899CD-EB30-4448-9B86-56B74B2E9B0E}" type="presParOf" srcId="{4A2E4CA9-769F-42E3-A225-57D9E97E6EF1}" destId="{F71FA1D9-0802-4329-A4F0-7A8B9FD761A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A9200-7150-4D66-A27D-2A8D9E9B378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1FAFD47-8783-4006-B167-AC9B8E2B85DA}">
      <dgm:prSet phldrT="[Texto]"/>
      <dgm:spPr/>
      <dgm:t>
        <a:bodyPr/>
        <a:lstStyle/>
        <a:p>
          <a:r>
            <a:rPr lang="es-MX" dirty="0" smtClean="0"/>
            <a:t>Procedimientos u operaciones técnicas</a:t>
          </a:r>
          <a:endParaRPr lang="es-MX" dirty="0"/>
        </a:p>
      </dgm:t>
    </dgm:pt>
    <dgm:pt modelId="{4C73D347-9EE6-4878-A2B4-DA85C1A809FF}" type="parTrans" cxnId="{2657B3BE-149F-4C51-B34E-EA2C938A5A0C}">
      <dgm:prSet/>
      <dgm:spPr/>
      <dgm:t>
        <a:bodyPr/>
        <a:lstStyle/>
        <a:p>
          <a:endParaRPr lang="es-MX"/>
        </a:p>
      </dgm:t>
    </dgm:pt>
    <dgm:pt modelId="{FD55A8C4-2510-4237-88DF-5794461B74D1}" type="sibTrans" cxnId="{2657B3BE-149F-4C51-B34E-EA2C938A5A0C}">
      <dgm:prSet/>
      <dgm:spPr/>
      <dgm:t>
        <a:bodyPr/>
        <a:lstStyle/>
        <a:p>
          <a:endParaRPr lang="es-MX"/>
        </a:p>
      </dgm:t>
    </dgm:pt>
    <dgm:pt modelId="{40DF7F6C-32A9-4FED-86E3-C76CFFC7318E}">
      <dgm:prSet phldrT="[Texto]"/>
      <dgm:spPr/>
      <dgm:t>
        <a:bodyPr/>
        <a:lstStyle/>
        <a:p>
          <a:r>
            <a:rPr lang="es-MX" dirty="0" smtClean="0"/>
            <a:t>Identificación</a:t>
          </a:r>
          <a:endParaRPr lang="es-MX" dirty="0"/>
        </a:p>
      </dgm:t>
    </dgm:pt>
    <dgm:pt modelId="{324795A7-3E30-44A0-BACA-86DCF5B65778}" type="parTrans" cxnId="{577EF2A3-30CE-4CFA-9946-7700750846CC}">
      <dgm:prSet/>
      <dgm:spPr/>
      <dgm:t>
        <a:bodyPr/>
        <a:lstStyle/>
        <a:p>
          <a:endParaRPr lang="es-MX"/>
        </a:p>
      </dgm:t>
    </dgm:pt>
    <dgm:pt modelId="{F477B942-FA3D-4DF5-AE0B-C0EB638921CA}" type="sibTrans" cxnId="{577EF2A3-30CE-4CFA-9946-7700750846CC}">
      <dgm:prSet/>
      <dgm:spPr/>
      <dgm:t>
        <a:bodyPr/>
        <a:lstStyle/>
        <a:p>
          <a:endParaRPr lang="es-MX"/>
        </a:p>
      </dgm:t>
    </dgm:pt>
    <dgm:pt modelId="{643F8844-BA60-4F42-B718-D3CDB2C97C82}">
      <dgm:prSet phldrT="[Texto]"/>
      <dgm:spPr/>
      <dgm:t>
        <a:bodyPr/>
        <a:lstStyle/>
        <a:p>
          <a:r>
            <a:rPr lang="es-MX" dirty="0" smtClean="0"/>
            <a:t>Valoración</a:t>
          </a:r>
          <a:endParaRPr lang="es-MX" dirty="0"/>
        </a:p>
      </dgm:t>
    </dgm:pt>
    <dgm:pt modelId="{467E1FDA-0EF3-4CB3-A81C-6DC440F0DABF}" type="parTrans" cxnId="{DC5B4A23-B9C6-4C41-939B-67D85F055444}">
      <dgm:prSet/>
      <dgm:spPr/>
      <dgm:t>
        <a:bodyPr/>
        <a:lstStyle/>
        <a:p>
          <a:endParaRPr lang="es-MX"/>
        </a:p>
      </dgm:t>
    </dgm:pt>
    <dgm:pt modelId="{39822C6A-BDC5-4587-88C9-E4F8F18288A7}" type="sibTrans" cxnId="{DC5B4A23-B9C6-4C41-939B-67D85F055444}">
      <dgm:prSet/>
      <dgm:spPr/>
      <dgm:t>
        <a:bodyPr/>
        <a:lstStyle/>
        <a:p>
          <a:endParaRPr lang="es-MX"/>
        </a:p>
      </dgm:t>
    </dgm:pt>
    <dgm:pt modelId="{440EE674-D493-49C2-B206-4711D0D4963F}">
      <dgm:prSet phldrT="[Texto]"/>
      <dgm:spPr/>
      <dgm:t>
        <a:bodyPr/>
        <a:lstStyle/>
        <a:p>
          <a:r>
            <a:rPr lang="es-MX" dirty="0" smtClean="0"/>
            <a:t>Descripción</a:t>
          </a:r>
          <a:endParaRPr lang="es-MX" dirty="0"/>
        </a:p>
      </dgm:t>
    </dgm:pt>
    <dgm:pt modelId="{5F79C0C5-54EE-433D-8786-7D7C15A1D4D2}" type="parTrans" cxnId="{F6337782-BFC9-495A-B732-50990AE0A034}">
      <dgm:prSet/>
      <dgm:spPr/>
      <dgm:t>
        <a:bodyPr/>
        <a:lstStyle/>
        <a:p>
          <a:endParaRPr lang="es-MX"/>
        </a:p>
      </dgm:t>
    </dgm:pt>
    <dgm:pt modelId="{28D10C00-8AAE-4A9F-9126-00C2F7B8A4F3}" type="sibTrans" cxnId="{F6337782-BFC9-495A-B732-50990AE0A034}">
      <dgm:prSet/>
      <dgm:spPr/>
      <dgm:t>
        <a:bodyPr/>
        <a:lstStyle/>
        <a:p>
          <a:endParaRPr lang="es-MX"/>
        </a:p>
      </dgm:t>
    </dgm:pt>
    <dgm:pt modelId="{86CA5E87-E84E-45AD-98BB-213C0797BDDF}">
      <dgm:prSet/>
      <dgm:spPr/>
      <dgm:t>
        <a:bodyPr/>
        <a:lstStyle/>
        <a:p>
          <a:r>
            <a:rPr lang="es-MX" dirty="0" smtClean="0"/>
            <a:t>Organización</a:t>
          </a:r>
          <a:endParaRPr lang="es-MX" dirty="0"/>
        </a:p>
      </dgm:t>
    </dgm:pt>
    <dgm:pt modelId="{B1ADD674-DB54-4A3A-AECF-85A8613451FC}" type="parTrans" cxnId="{3DB60140-861C-4F11-B96F-A79115499AEC}">
      <dgm:prSet/>
      <dgm:spPr/>
      <dgm:t>
        <a:bodyPr/>
        <a:lstStyle/>
        <a:p>
          <a:endParaRPr lang="es-MX"/>
        </a:p>
      </dgm:t>
    </dgm:pt>
    <dgm:pt modelId="{9D2BB478-A7EF-466A-9B6F-F8E61B5DA9DA}" type="sibTrans" cxnId="{3DB60140-861C-4F11-B96F-A79115499AEC}">
      <dgm:prSet/>
      <dgm:spPr/>
      <dgm:t>
        <a:bodyPr/>
        <a:lstStyle/>
        <a:p>
          <a:endParaRPr lang="es-MX"/>
        </a:p>
      </dgm:t>
    </dgm:pt>
    <dgm:pt modelId="{66803D95-BF53-42FE-A515-623A1F44A868}" type="pres">
      <dgm:prSet presAssocID="{A2FA9200-7150-4D66-A27D-2A8D9E9B378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D8B236-E45F-4F25-985A-E82880434D4F}" type="pres">
      <dgm:prSet presAssocID="{F1FAFD47-8783-4006-B167-AC9B8E2B85DA}" presName="centerShape" presStyleLbl="node0" presStyleIdx="0" presStyleCnt="1"/>
      <dgm:spPr/>
      <dgm:t>
        <a:bodyPr/>
        <a:lstStyle/>
        <a:p>
          <a:endParaRPr lang="en-US"/>
        </a:p>
      </dgm:t>
    </dgm:pt>
    <dgm:pt modelId="{1468D4EC-B3A6-471E-B7E6-0D5F599575F5}" type="pres">
      <dgm:prSet presAssocID="{324795A7-3E30-44A0-BACA-86DCF5B65778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C5EEB10-F207-40C2-B702-76E932A3FFF2}" type="pres">
      <dgm:prSet presAssocID="{40DF7F6C-32A9-4FED-86E3-C76CFFC731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0832A-46F1-44C0-88CE-74E5E08CC113}" type="pres">
      <dgm:prSet presAssocID="{B1ADD674-DB54-4A3A-AECF-85A8613451F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23B12BBD-0A73-4B2A-8272-9372E6134664}" type="pres">
      <dgm:prSet presAssocID="{86CA5E87-E84E-45AD-98BB-213C0797BD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E454D-3C64-4CE9-A8F0-6850FCB086BA}" type="pres">
      <dgm:prSet presAssocID="{467E1FDA-0EF3-4CB3-A81C-6DC440F0DABF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81AD8B5-930B-4AD0-A9E8-7D81B03394E9}" type="pres">
      <dgm:prSet presAssocID="{643F8844-BA60-4F42-B718-D3CDB2C97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818DD-D660-4052-9866-8E96677469DB}" type="pres">
      <dgm:prSet presAssocID="{5F79C0C5-54EE-433D-8786-7D7C15A1D4D2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C6CA420-2892-454C-89E3-FE5FECD1D597}" type="pres">
      <dgm:prSet presAssocID="{440EE674-D493-49C2-B206-4711D0D496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60140-861C-4F11-B96F-A79115499AEC}" srcId="{F1FAFD47-8783-4006-B167-AC9B8E2B85DA}" destId="{86CA5E87-E84E-45AD-98BB-213C0797BDDF}" srcOrd="1" destOrd="0" parTransId="{B1ADD674-DB54-4A3A-AECF-85A8613451FC}" sibTransId="{9D2BB478-A7EF-466A-9B6F-F8E61B5DA9DA}"/>
    <dgm:cxn modelId="{6DCC7375-81EA-4E50-AF6F-4F396B97C5B6}" type="presOf" srcId="{40DF7F6C-32A9-4FED-86E3-C76CFFC7318E}" destId="{8C5EEB10-F207-40C2-B702-76E932A3FFF2}" srcOrd="0" destOrd="0" presId="urn:microsoft.com/office/officeart/2005/8/layout/radial4"/>
    <dgm:cxn modelId="{577EF2A3-30CE-4CFA-9946-7700750846CC}" srcId="{F1FAFD47-8783-4006-B167-AC9B8E2B85DA}" destId="{40DF7F6C-32A9-4FED-86E3-C76CFFC7318E}" srcOrd="0" destOrd="0" parTransId="{324795A7-3E30-44A0-BACA-86DCF5B65778}" sibTransId="{F477B942-FA3D-4DF5-AE0B-C0EB638921CA}"/>
    <dgm:cxn modelId="{2657B3BE-149F-4C51-B34E-EA2C938A5A0C}" srcId="{A2FA9200-7150-4D66-A27D-2A8D9E9B3788}" destId="{F1FAFD47-8783-4006-B167-AC9B8E2B85DA}" srcOrd="0" destOrd="0" parTransId="{4C73D347-9EE6-4878-A2B4-DA85C1A809FF}" sibTransId="{FD55A8C4-2510-4237-88DF-5794461B74D1}"/>
    <dgm:cxn modelId="{D6C1A4F3-9CCD-4F84-8106-91F6A89FFEBF}" type="presOf" srcId="{A2FA9200-7150-4D66-A27D-2A8D9E9B3788}" destId="{66803D95-BF53-42FE-A515-623A1F44A868}" srcOrd="0" destOrd="0" presId="urn:microsoft.com/office/officeart/2005/8/layout/radial4"/>
    <dgm:cxn modelId="{7DB164F1-BA3B-404F-BC2C-4067AE23CEF4}" type="presOf" srcId="{643F8844-BA60-4F42-B718-D3CDB2C97C82}" destId="{381AD8B5-930B-4AD0-A9E8-7D81B03394E9}" srcOrd="0" destOrd="0" presId="urn:microsoft.com/office/officeart/2005/8/layout/radial4"/>
    <dgm:cxn modelId="{D46BFF6F-4550-4375-93B2-D91B529D715D}" type="presOf" srcId="{F1FAFD47-8783-4006-B167-AC9B8E2B85DA}" destId="{39D8B236-E45F-4F25-985A-E82880434D4F}" srcOrd="0" destOrd="0" presId="urn:microsoft.com/office/officeart/2005/8/layout/radial4"/>
    <dgm:cxn modelId="{F6337782-BFC9-495A-B732-50990AE0A034}" srcId="{F1FAFD47-8783-4006-B167-AC9B8E2B85DA}" destId="{440EE674-D493-49C2-B206-4711D0D4963F}" srcOrd="3" destOrd="0" parTransId="{5F79C0C5-54EE-433D-8786-7D7C15A1D4D2}" sibTransId="{28D10C00-8AAE-4A9F-9126-00C2F7B8A4F3}"/>
    <dgm:cxn modelId="{082C592D-1E84-41A9-B1A0-711DE09DE360}" type="presOf" srcId="{86CA5E87-E84E-45AD-98BB-213C0797BDDF}" destId="{23B12BBD-0A73-4B2A-8272-9372E6134664}" srcOrd="0" destOrd="0" presId="urn:microsoft.com/office/officeart/2005/8/layout/radial4"/>
    <dgm:cxn modelId="{E01C939D-9D05-453C-B14E-C59B60576DFB}" type="presOf" srcId="{440EE674-D493-49C2-B206-4711D0D4963F}" destId="{AC6CA420-2892-454C-89E3-FE5FECD1D597}" srcOrd="0" destOrd="0" presId="urn:microsoft.com/office/officeart/2005/8/layout/radial4"/>
    <dgm:cxn modelId="{5C7CD560-8BB5-446A-8947-539444A7E5E0}" type="presOf" srcId="{467E1FDA-0EF3-4CB3-A81C-6DC440F0DABF}" destId="{72CE454D-3C64-4CE9-A8F0-6850FCB086BA}" srcOrd="0" destOrd="0" presId="urn:microsoft.com/office/officeart/2005/8/layout/radial4"/>
    <dgm:cxn modelId="{A59E4583-0F76-49BF-81B3-959B6D878741}" type="presOf" srcId="{324795A7-3E30-44A0-BACA-86DCF5B65778}" destId="{1468D4EC-B3A6-471E-B7E6-0D5F599575F5}" srcOrd="0" destOrd="0" presId="urn:microsoft.com/office/officeart/2005/8/layout/radial4"/>
    <dgm:cxn modelId="{769BAD3E-055A-4B70-967E-31791AD53E38}" type="presOf" srcId="{B1ADD674-DB54-4A3A-AECF-85A8613451FC}" destId="{F5F0832A-46F1-44C0-88CE-74E5E08CC113}" srcOrd="0" destOrd="0" presId="urn:microsoft.com/office/officeart/2005/8/layout/radial4"/>
    <dgm:cxn modelId="{DC5B4A23-B9C6-4C41-939B-67D85F055444}" srcId="{F1FAFD47-8783-4006-B167-AC9B8E2B85DA}" destId="{643F8844-BA60-4F42-B718-D3CDB2C97C82}" srcOrd="2" destOrd="0" parTransId="{467E1FDA-0EF3-4CB3-A81C-6DC440F0DABF}" sibTransId="{39822C6A-BDC5-4587-88C9-E4F8F18288A7}"/>
    <dgm:cxn modelId="{0D1ECF34-D96F-439C-88BB-178FB29E2E97}" type="presOf" srcId="{5F79C0C5-54EE-433D-8786-7D7C15A1D4D2}" destId="{ABA818DD-D660-4052-9866-8E96677469DB}" srcOrd="0" destOrd="0" presId="urn:microsoft.com/office/officeart/2005/8/layout/radial4"/>
    <dgm:cxn modelId="{47157B3B-C509-48D1-95B7-BA7CA7DE5CB0}" type="presParOf" srcId="{66803D95-BF53-42FE-A515-623A1F44A868}" destId="{39D8B236-E45F-4F25-985A-E82880434D4F}" srcOrd="0" destOrd="0" presId="urn:microsoft.com/office/officeart/2005/8/layout/radial4"/>
    <dgm:cxn modelId="{03685A3C-B760-4294-B451-BD86A066FE2B}" type="presParOf" srcId="{66803D95-BF53-42FE-A515-623A1F44A868}" destId="{1468D4EC-B3A6-471E-B7E6-0D5F599575F5}" srcOrd="1" destOrd="0" presId="urn:microsoft.com/office/officeart/2005/8/layout/radial4"/>
    <dgm:cxn modelId="{DD442213-8A16-4F32-A53E-42482C9B1C42}" type="presParOf" srcId="{66803D95-BF53-42FE-A515-623A1F44A868}" destId="{8C5EEB10-F207-40C2-B702-76E932A3FFF2}" srcOrd="2" destOrd="0" presId="urn:microsoft.com/office/officeart/2005/8/layout/radial4"/>
    <dgm:cxn modelId="{2E6AC870-9209-4336-B72B-D06C58568449}" type="presParOf" srcId="{66803D95-BF53-42FE-A515-623A1F44A868}" destId="{F5F0832A-46F1-44C0-88CE-74E5E08CC113}" srcOrd="3" destOrd="0" presId="urn:microsoft.com/office/officeart/2005/8/layout/radial4"/>
    <dgm:cxn modelId="{682ED9E5-0501-403F-AE18-F6D797413EF0}" type="presParOf" srcId="{66803D95-BF53-42FE-A515-623A1F44A868}" destId="{23B12BBD-0A73-4B2A-8272-9372E6134664}" srcOrd="4" destOrd="0" presId="urn:microsoft.com/office/officeart/2005/8/layout/radial4"/>
    <dgm:cxn modelId="{032042DC-EF93-4D34-9B80-28B05FB7ADE1}" type="presParOf" srcId="{66803D95-BF53-42FE-A515-623A1F44A868}" destId="{72CE454D-3C64-4CE9-A8F0-6850FCB086BA}" srcOrd="5" destOrd="0" presId="urn:microsoft.com/office/officeart/2005/8/layout/radial4"/>
    <dgm:cxn modelId="{BCFF8531-D335-4641-9903-3DCC093CDEF1}" type="presParOf" srcId="{66803D95-BF53-42FE-A515-623A1F44A868}" destId="{381AD8B5-930B-4AD0-A9E8-7D81B03394E9}" srcOrd="6" destOrd="0" presId="urn:microsoft.com/office/officeart/2005/8/layout/radial4"/>
    <dgm:cxn modelId="{5BE3F70C-FD5C-4E74-BD95-B396740D9FB6}" type="presParOf" srcId="{66803D95-BF53-42FE-A515-623A1F44A868}" destId="{ABA818DD-D660-4052-9866-8E96677469DB}" srcOrd="7" destOrd="0" presId="urn:microsoft.com/office/officeart/2005/8/layout/radial4"/>
    <dgm:cxn modelId="{FA2CD4D2-6672-44B7-A215-12BE786370DE}" type="presParOf" srcId="{66803D95-BF53-42FE-A515-623A1F44A868}" destId="{AC6CA420-2892-454C-89E3-FE5FECD1D59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2BFF58-E496-4FBB-9C0C-838205B8988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F026C13-C306-45DB-97B5-11FA35F5085A}">
      <dgm:prSet phldrT="[Texto]"/>
      <dgm:spPr/>
      <dgm:t>
        <a:bodyPr/>
        <a:lstStyle/>
        <a:p>
          <a:pPr algn="ctr"/>
          <a:r>
            <a:rPr lang="es-MX" dirty="0" smtClean="0"/>
            <a:t>CATEGORÍAS ADMINISTRATIVAS</a:t>
          </a:r>
          <a:endParaRPr lang="es-MX" dirty="0"/>
        </a:p>
      </dgm:t>
    </dgm:pt>
    <dgm:pt modelId="{BA2E3DCE-5689-406D-9919-E44FEA52F1C6}" type="parTrans" cxnId="{1E58235A-E354-4C1E-AD09-EE6A18841951}">
      <dgm:prSet/>
      <dgm:spPr/>
      <dgm:t>
        <a:bodyPr/>
        <a:lstStyle/>
        <a:p>
          <a:endParaRPr lang="es-MX"/>
        </a:p>
      </dgm:t>
    </dgm:pt>
    <dgm:pt modelId="{398579FA-0542-456A-B9C4-8E2497F8B90C}" type="sibTrans" cxnId="{1E58235A-E354-4C1E-AD09-EE6A18841951}">
      <dgm:prSet/>
      <dgm:spPr/>
      <dgm:t>
        <a:bodyPr/>
        <a:lstStyle/>
        <a:p>
          <a:endParaRPr lang="es-MX"/>
        </a:p>
      </dgm:t>
    </dgm:pt>
    <dgm:pt modelId="{B24DCC41-8BAA-4C1F-8EB3-44726B0174A3}">
      <dgm:prSet phldrT="[Texto]"/>
      <dgm:spPr/>
      <dgm:t>
        <a:bodyPr/>
        <a:lstStyle/>
        <a:p>
          <a:r>
            <a:rPr lang="es-MX" dirty="0" smtClean="0"/>
            <a:t>Ley orgánica</a:t>
          </a:r>
          <a:endParaRPr lang="es-MX" dirty="0"/>
        </a:p>
      </dgm:t>
    </dgm:pt>
    <dgm:pt modelId="{1F39931E-AE66-494C-ABD2-FFE03AA19D58}" type="parTrans" cxnId="{5701506D-664A-4B25-9607-0D9E2B6287AD}">
      <dgm:prSet/>
      <dgm:spPr/>
      <dgm:t>
        <a:bodyPr/>
        <a:lstStyle/>
        <a:p>
          <a:endParaRPr lang="es-MX"/>
        </a:p>
      </dgm:t>
    </dgm:pt>
    <dgm:pt modelId="{B020E2BC-B3AE-4F5D-8249-5DC2CC1E7134}" type="sibTrans" cxnId="{5701506D-664A-4B25-9607-0D9E2B6287AD}">
      <dgm:prSet/>
      <dgm:spPr/>
      <dgm:t>
        <a:bodyPr/>
        <a:lstStyle/>
        <a:p>
          <a:endParaRPr lang="es-MX"/>
        </a:p>
      </dgm:t>
    </dgm:pt>
    <dgm:pt modelId="{2D8B0EFF-E7FE-42E7-BA01-D7FCB3D15B6B}">
      <dgm:prSet phldrT="[Texto]"/>
      <dgm:spPr/>
      <dgm:t>
        <a:bodyPr/>
        <a:lstStyle/>
        <a:p>
          <a:r>
            <a:rPr lang="es-MX" dirty="0" smtClean="0"/>
            <a:t>Reglamento interno</a:t>
          </a:r>
          <a:endParaRPr lang="es-MX" dirty="0"/>
        </a:p>
      </dgm:t>
    </dgm:pt>
    <dgm:pt modelId="{840CA938-9F0A-4C60-9F7F-B00347903743}" type="parTrans" cxnId="{A9E5C66F-4BB0-4D93-9417-0011A32E9FB2}">
      <dgm:prSet/>
      <dgm:spPr/>
      <dgm:t>
        <a:bodyPr/>
        <a:lstStyle/>
        <a:p>
          <a:endParaRPr lang="es-MX"/>
        </a:p>
      </dgm:t>
    </dgm:pt>
    <dgm:pt modelId="{05C80E50-A55B-4E79-8C11-56B2D6CAAB49}" type="sibTrans" cxnId="{A9E5C66F-4BB0-4D93-9417-0011A32E9FB2}">
      <dgm:prSet/>
      <dgm:spPr/>
      <dgm:t>
        <a:bodyPr/>
        <a:lstStyle/>
        <a:p>
          <a:endParaRPr lang="es-MX"/>
        </a:p>
      </dgm:t>
    </dgm:pt>
    <dgm:pt modelId="{DBB12AF4-4316-4CEE-A6B6-A8EBD9994EB7}">
      <dgm:prSet phldrT="[Texto]"/>
      <dgm:spPr/>
      <dgm:t>
        <a:bodyPr/>
        <a:lstStyle/>
        <a:p>
          <a:r>
            <a:rPr lang="es-MX" dirty="0" smtClean="0"/>
            <a:t>Manual de organización</a:t>
          </a:r>
        </a:p>
        <a:p>
          <a:r>
            <a:rPr lang="es-MX" dirty="0" smtClean="0"/>
            <a:t>Manual de procedimientos</a:t>
          </a:r>
          <a:endParaRPr lang="es-MX" dirty="0"/>
        </a:p>
      </dgm:t>
    </dgm:pt>
    <dgm:pt modelId="{8E26743A-48A1-41CF-9F4C-6E6F517B6573}" type="parTrans" cxnId="{69173EDA-F4AB-484F-932B-6C28BB3B0FD1}">
      <dgm:prSet/>
      <dgm:spPr/>
      <dgm:t>
        <a:bodyPr/>
        <a:lstStyle/>
        <a:p>
          <a:endParaRPr lang="es-MX"/>
        </a:p>
      </dgm:t>
    </dgm:pt>
    <dgm:pt modelId="{1A9FF051-E55E-423E-8655-473BDA9C9F76}" type="sibTrans" cxnId="{69173EDA-F4AB-484F-932B-6C28BB3B0FD1}">
      <dgm:prSet/>
      <dgm:spPr/>
      <dgm:t>
        <a:bodyPr/>
        <a:lstStyle/>
        <a:p>
          <a:endParaRPr lang="es-MX"/>
        </a:p>
      </dgm:t>
    </dgm:pt>
    <dgm:pt modelId="{23C0831B-DA7B-48AC-90F7-076164347AEF}">
      <dgm:prSet phldrT="[Texto]"/>
      <dgm:spPr/>
      <dgm:t>
        <a:bodyPr/>
        <a:lstStyle/>
        <a:p>
          <a:pPr algn="ctr"/>
          <a:r>
            <a:rPr lang="es-MX" dirty="0" smtClean="0"/>
            <a:t>CATEGORÍAS ARCHIVÍSTICAS</a:t>
          </a:r>
          <a:endParaRPr lang="es-MX" dirty="0"/>
        </a:p>
      </dgm:t>
    </dgm:pt>
    <dgm:pt modelId="{8996ED4F-7AEB-4D23-9B7F-FECAA9DD8A3C}" type="parTrans" cxnId="{EC6F6438-3601-437B-9CC3-054FAF0B4CCD}">
      <dgm:prSet/>
      <dgm:spPr/>
      <dgm:t>
        <a:bodyPr/>
        <a:lstStyle/>
        <a:p>
          <a:endParaRPr lang="es-MX"/>
        </a:p>
      </dgm:t>
    </dgm:pt>
    <dgm:pt modelId="{EF5053B4-D929-4A9F-9E30-120A2B0D5B25}" type="sibTrans" cxnId="{EC6F6438-3601-437B-9CC3-054FAF0B4CCD}">
      <dgm:prSet/>
      <dgm:spPr/>
      <dgm:t>
        <a:bodyPr/>
        <a:lstStyle/>
        <a:p>
          <a:endParaRPr lang="es-MX"/>
        </a:p>
      </dgm:t>
    </dgm:pt>
    <dgm:pt modelId="{038CF61A-F3F9-48F3-AE52-7FE5C77DF25F}">
      <dgm:prSet phldrT="[Texto]"/>
      <dgm:spPr/>
      <dgm:t>
        <a:bodyPr/>
        <a:lstStyle/>
        <a:p>
          <a:r>
            <a:rPr lang="es-MX" dirty="0" smtClean="0"/>
            <a:t>Secciones</a:t>
          </a:r>
          <a:endParaRPr lang="es-MX" dirty="0"/>
        </a:p>
      </dgm:t>
    </dgm:pt>
    <dgm:pt modelId="{7B56E1AA-9548-4287-B956-FB9C87250FE0}" type="parTrans" cxnId="{357D294F-8F8C-45EC-A495-DAA313E4644B}">
      <dgm:prSet/>
      <dgm:spPr/>
      <dgm:t>
        <a:bodyPr/>
        <a:lstStyle/>
        <a:p>
          <a:endParaRPr lang="es-MX"/>
        </a:p>
      </dgm:t>
    </dgm:pt>
    <dgm:pt modelId="{C0D2DB83-2806-4576-92A5-78047BD62BA1}" type="sibTrans" cxnId="{357D294F-8F8C-45EC-A495-DAA313E4644B}">
      <dgm:prSet/>
      <dgm:spPr/>
      <dgm:t>
        <a:bodyPr/>
        <a:lstStyle/>
        <a:p>
          <a:endParaRPr lang="es-MX"/>
        </a:p>
      </dgm:t>
    </dgm:pt>
    <dgm:pt modelId="{772E4C07-C330-4E4E-8380-B99B2CC54611}">
      <dgm:prSet phldrT="[Texto]"/>
      <dgm:spPr/>
      <dgm:t>
        <a:bodyPr/>
        <a:lstStyle/>
        <a:p>
          <a:r>
            <a:rPr lang="es-MX" dirty="0" smtClean="0"/>
            <a:t>Series</a:t>
          </a:r>
          <a:endParaRPr lang="es-MX" dirty="0"/>
        </a:p>
      </dgm:t>
    </dgm:pt>
    <dgm:pt modelId="{64B01744-6AD4-4C31-BCE4-5FCB3492B8AC}" type="parTrans" cxnId="{E249ADF4-644D-4817-B8FE-636D3FA22156}">
      <dgm:prSet/>
      <dgm:spPr/>
      <dgm:t>
        <a:bodyPr/>
        <a:lstStyle/>
        <a:p>
          <a:endParaRPr lang="es-MX"/>
        </a:p>
      </dgm:t>
    </dgm:pt>
    <dgm:pt modelId="{385B4EF2-52CE-4BB6-83A6-4E84C8253663}" type="sibTrans" cxnId="{E249ADF4-644D-4817-B8FE-636D3FA22156}">
      <dgm:prSet/>
      <dgm:spPr/>
      <dgm:t>
        <a:bodyPr/>
        <a:lstStyle/>
        <a:p>
          <a:endParaRPr lang="es-MX"/>
        </a:p>
      </dgm:t>
    </dgm:pt>
    <dgm:pt modelId="{B2D18A52-70EC-465A-B41A-0BB8B955025C}">
      <dgm:prSet phldrT="[Texto]"/>
      <dgm:spPr/>
      <dgm:t>
        <a:bodyPr/>
        <a:lstStyle/>
        <a:p>
          <a:r>
            <a:rPr lang="es-MX" dirty="0" smtClean="0"/>
            <a:t>Expedientes</a:t>
          </a:r>
          <a:endParaRPr lang="es-MX" dirty="0"/>
        </a:p>
      </dgm:t>
    </dgm:pt>
    <dgm:pt modelId="{4481B8BF-7DA5-4700-B99C-DA50A9839C93}" type="parTrans" cxnId="{1F5DEFF7-B7E3-4A31-B648-B9EF77B22F02}">
      <dgm:prSet/>
      <dgm:spPr/>
      <dgm:t>
        <a:bodyPr/>
        <a:lstStyle/>
        <a:p>
          <a:endParaRPr lang="es-MX"/>
        </a:p>
      </dgm:t>
    </dgm:pt>
    <dgm:pt modelId="{ECA874AC-97B4-465D-AC08-136BE2CEB50B}" type="sibTrans" cxnId="{1F5DEFF7-B7E3-4A31-B648-B9EF77B22F02}">
      <dgm:prSet/>
      <dgm:spPr/>
      <dgm:t>
        <a:bodyPr/>
        <a:lstStyle/>
        <a:p>
          <a:endParaRPr lang="es-MX"/>
        </a:p>
      </dgm:t>
    </dgm:pt>
    <dgm:pt modelId="{9916A358-A8A9-48C8-BA0D-DB839DC7EEF2}" type="pres">
      <dgm:prSet presAssocID="{EA2BFF58-E496-4FBB-9C0C-838205B8988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FBFAF1C-B7DC-4625-A183-182327CF677E}" type="pres">
      <dgm:prSet presAssocID="{6F026C13-C306-45DB-97B5-11FA35F5085A}" presName="root" presStyleCnt="0">
        <dgm:presLayoutVars>
          <dgm:chMax/>
          <dgm:chPref/>
        </dgm:presLayoutVars>
      </dgm:prSet>
      <dgm:spPr/>
    </dgm:pt>
    <dgm:pt modelId="{DDD7D875-8762-43B1-9886-F80A9A7A39A6}" type="pres">
      <dgm:prSet presAssocID="{6F026C13-C306-45DB-97B5-11FA35F5085A}" presName="rootComposite" presStyleCnt="0">
        <dgm:presLayoutVars/>
      </dgm:prSet>
      <dgm:spPr/>
    </dgm:pt>
    <dgm:pt modelId="{16906834-39AA-49B3-A33C-0B0E3F608393}" type="pres">
      <dgm:prSet presAssocID="{6F026C13-C306-45DB-97B5-11FA35F5085A}" presName="ParentAccent" presStyleLbl="alignNode1" presStyleIdx="0" presStyleCnt="2"/>
      <dgm:spPr/>
    </dgm:pt>
    <dgm:pt modelId="{2D550178-4949-4930-9724-B10E8202C067}" type="pres">
      <dgm:prSet presAssocID="{6F026C13-C306-45DB-97B5-11FA35F5085A}" presName="ParentSmallAccent" presStyleLbl="fgAcc1" presStyleIdx="0" presStyleCnt="2"/>
      <dgm:spPr/>
    </dgm:pt>
    <dgm:pt modelId="{A87542E8-36A3-434A-ACF0-D6D6B7AD4315}" type="pres">
      <dgm:prSet presAssocID="{6F026C13-C306-45DB-97B5-11FA35F5085A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48A6C-7D90-414B-A807-19FDDA49B1B2}" type="pres">
      <dgm:prSet presAssocID="{6F026C13-C306-45DB-97B5-11FA35F5085A}" presName="childShape" presStyleCnt="0">
        <dgm:presLayoutVars>
          <dgm:chMax val="0"/>
          <dgm:chPref val="0"/>
        </dgm:presLayoutVars>
      </dgm:prSet>
      <dgm:spPr/>
    </dgm:pt>
    <dgm:pt modelId="{26575748-4ED8-4B62-9F79-634B2BF16125}" type="pres">
      <dgm:prSet presAssocID="{B24DCC41-8BAA-4C1F-8EB3-44726B0174A3}" presName="childComposite" presStyleCnt="0">
        <dgm:presLayoutVars>
          <dgm:chMax val="0"/>
          <dgm:chPref val="0"/>
        </dgm:presLayoutVars>
      </dgm:prSet>
      <dgm:spPr/>
    </dgm:pt>
    <dgm:pt modelId="{514A0E50-9887-46DD-8E7C-B3BBFCAD8D25}" type="pres">
      <dgm:prSet presAssocID="{B24DCC41-8BAA-4C1F-8EB3-44726B0174A3}" presName="ChildAccent" presStyleLbl="solidFgAcc1" presStyleIdx="0" presStyleCnt="6"/>
      <dgm:spPr/>
    </dgm:pt>
    <dgm:pt modelId="{9F3C1378-0236-489E-A45D-EADE29FA0188}" type="pres">
      <dgm:prSet presAssocID="{B24DCC41-8BAA-4C1F-8EB3-44726B0174A3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60A49-8862-4325-BEEA-EEE6F7FD839C}" type="pres">
      <dgm:prSet presAssocID="{2D8B0EFF-E7FE-42E7-BA01-D7FCB3D15B6B}" presName="childComposite" presStyleCnt="0">
        <dgm:presLayoutVars>
          <dgm:chMax val="0"/>
          <dgm:chPref val="0"/>
        </dgm:presLayoutVars>
      </dgm:prSet>
      <dgm:spPr/>
    </dgm:pt>
    <dgm:pt modelId="{1FD10D58-5865-4810-9DA8-71362C8C30EA}" type="pres">
      <dgm:prSet presAssocID="{2D8B0EFF-E7FE-42E7-BA01-D7FCB3D15B6B}" presName="ChildAccent" presStyleLbl="solidFgAcc1" presStyleIdx="1" presStyleCnt="6"/>
      <dgm:spPr/>
    </dgm:pt>
    <dgm:pt modelId="{4C49A807-F929-4F6C-82F4-415E0754AA52}" type="pres">
      <dgm:prSet presAssocID="{2D8B0EFF-E7FE-42E7-BA01-D7FCB3D15B6B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F197F-6F72-4176-BA13-607D4E6FC73E}" type="pres">
      <dgm:prSet presAssocID="{DBB12AF4-4316-4CEE-A6B6-A8EBD9994EB7}" presName="childComposite" presStyleCnt="0">
        <dgm:presLayoutVars>
          <dgm:chMax val="0"/>
          <dgm:chPref val="0"/>
        </dgm:presLayoutVars>
      </dgm:prSet>
      <dgm:spPr/>
    </dgm:pt>
    <dgm:pt modelId="{94E9CF48-5191-4A30-929E-B94121FE7218}" type="pres">
      <dgm:prSet presAssocID="{DBB12AF4-4316-4CEE-A6B6-A8EBD9994EB7}" presName="ChildAccent" presStyleLbl="solidFgAcc1" presStyleIdx="2" presStyleCnt="6"/>
      <dgm:spPr/>
    </dgm:pt>
    <dgm:pt modelId="{6332F853-AEB2-4B1A-8A7E-C24F1AD4EFA6}" type="pres">
      <dgm:prSet presAssocID="{DBB12AF4-4316-4CEE-A6B6-A8EBD9994EB7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F35B2C-5260-4067-9E06-616C364F86DD}" type="pres">
      <dgm:prSet presAssocID="{23C0831B-DA7B-48AC-90F7-076164347AEF}" presName="root" presStyleCnt="0">
        <dgm:presLayoutVars>
          <dgm:chMax/>
          <dgm:chPref/>
        </dgm:presLayoutVars>
      </dgm:prSet>
      <dgm:spPr/>
    </dgm:pt>
    <dgm:pt modelId="{6E220F98-C396-4C54-87C2-D29296CDC23C}" type="pres">
      <dgm:prSet presAssocID="{23C0831B-DA7B-48AC-90F7-076164347AEF}" presName="rootComposite" presStyleCnt="0">
        <dgm:presLayoutVars/>
      </dgm:prSet>
      <dgm:spPr/>
    </dgm:pt>
    <dgm:pt modelId="{4E553275-CE6D-4C31-9B2B-24F70CA80F64}" type="pres">
      <dgm:prSet presAssocID="{23C0831B-DA7B-48AC-90F7-076164347AEF}" presName="ParentAccent" presStyleLbl="alignNode1" presStyleIdx="1" presStyleCnt="2"/>
      <dgm:spPr/>
    </dgm:pt>
    <dgm:pt modelId="{6B7089D9-37C9-4426-9454-9304D34C8E89}" type="pres">
      <dgm:prSet presAssocID="{23C0831B-DA7B-48AC-90F7-076164347AEF}" presName="ParentSmallAccent" presStyleLbl="fgAcc1" presStyleIdx="1" presStyleCnt="2"/>
      <dgm:spPr/>
    </dgm:pt>
    <dgm:pt modelId="{9B304B3B-700E-4BBE-BE9B-BEB5A890302E}" type="pres">
      <dgm:prSet presAssocID="{23C0831B-DA7B-48AC-90F7-076164347AEF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00D4D-9266-4000-A86E-84B730DD6FDF}" type="pres">
      <dgm:prSet presAssocID="{23C0831B-DA7B-48AC-90F7-076164347AEF}" presName="childShape" presStyleCnt="0">
        <dgm:presLayoutVars>
          <dgm:chMax val="0"/>
          <dgm:chPref val="0"/>
        </dgm:presLayoutVars>
      </dgm:prSet>
      <dgm:spPr/>
    </dgm:pt>
    <dgm:pt modelId="{D261AD3A-66BC-4A6E-B256-DEC2A8E3201D}" type="pres">
      <dgm:prSet presAssocID="{038CF61A-F3F9-48F3-AE52-7FE5C77DF25F}" presName="childComposite" presStyleCnt="0">
        <dgm:presLayoutVars>
          <dgm:chMax val="0"/>
          <dgm:chPref val="0"/>
        </dgm:presLayoutVars>
      </dgm:prSet>
      <dgm:spPr/>
    </dgm:pt>
    <dgm:pt modelId="{452359ED-C54B-4BF0-97B3-5D9E7B182F9B}" type="pres">
      <dgm:prSet presAssocID="{038CF61A-F3F9-48F3-AE52-7FE5C77DF25F}" presName="ChildAccent" presStyleLbl="solidFgAcc1" presStyleIdx="3" presStyleCnt="6"/>
      <dgm:spPr/>
    </dgm:pt>
    <dgm:pt modelId="{F199374E-8AEB-4D5D-BB14-465187CA7CB0}" type="pres">
      <dgm:prSet presAssocID="{038CF61A-F3F9-48F3-AE52-7FE5C77DF25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37441-DF5E-451A-A732-BEC25A9E9726}" type="pres">
      <dgm:prSet presAssocID="{772E4C07-C330-4E4E-8380-B99B2CC54611}" presName="childComposite" presStyleCnt="0">
        <dgm:presLayoutVars>
          <dgm:chMax val="0"/>
          <dgm:chPref val="0"/>
        </dgm:presLayoutVars>
      </dgm:prSet>
      <dgm:spPr/>
    </dgm:pt>
    <dgm:pt modelId="{8FBA855E-ACFA-4F48-AF02-EDEBDBE20143}" type="pres">
      <dgm:prSet presAssocID="{772E4C07-C330-4E4E-8380-B99B2CC54611}" presName="ChildAccent" presStyleLbl="solidFgAcc1" presStyleIdx="4" presStyleCnt="6"/>
      <dgm:spPr/>
    </dgm:pt>
    <dgm:pt modelId="{0A3C44A0-543F-4747-B9E4-58B6E76E2DA5}" type="pres">
      <dgm:prSet presAssocID="{772E4C07-C330-4E4E-8380-B99B2CC54611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1C84D-5F4D-4629-BB31-20DAF6D5F178}" type="pres">
      <dgm:prSet presAssocID="{B2D18A52-70EC-465A-B41A-0BB8B955025C}" presName="childComposite" presStyleCnt="0">
        <dgm:presLayoutVars>
          <dgm:chMax val="0"/>
          <dgm:chPref val="0"/>
        </dgm:presLayoutVars>
      </dgm:prSet>
      <dgm:spPr/>
    </dgm:pt>
    <dgm:pt modelId="{C80B28CA-4627-4353-85F3-8FB1107D2B8F}" type="pres">
      <dgm:prSet presAssocID="{B2D18A52-70EC-465A-B41A-0BB8B955025C}" presName="ChildAccent" presStyleLbl="solidFgAcc1" presStyleIdx="5" presStyleCnt="6"/>
      <dgm:spPr/>
    </dgm:pt>
    <dgm:pt modelId="{13ABF38D-DDCE-4346-B47D-CE380920F03E}" type="pres">
      <dgm:prSet presAssocID="{B2D18A52-70EC-465A-B41A-0BB8B955025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A2D1A-012F-43DE-9A8B-91095AA2D08B}" type="presOf" srcId="{772E4C07-C330-4E4E-8380-B99B2CC54611}" destId="{0A3C44A0-543F-4747-B9E4-58B6E76E2DA5}" srcOrd="0" destOrd="0" presId="urn:microsoft.com/office/officeart/2008/layout/SquareAccentList"/>
    <dgm:cxn modelId="{EC6F6438-3601-437B-9CC3-054FAF0B4CCD}" srcId="{EA2BFF58-E496-4FBB-9C0C-838205B8988B}" destId="{23C0831B-DA7B-48AC-90F7-076164347AEF}" srcOrd="1" destOrd="0" parTransId="{8996ED4F-7AEB-4D23-9B7F-FECAA9DD8A3C}" sibTransId="{EF5053B4-D929-4A9F-9E30-120A2B0D5B25}"/>
    <dgm:cxn modelId="{1E58235A-E354-4C1E-AD09-EE6A18841951}" srcId="{EA2BFF58-E496-4FBB-9C0C-838205B8988B}" destId="{6F026C13-C306-45DB-97B5-11FA35F5085A}" srcOrd="0" destOrd="0" parTransId="{BA2E3DCE-5689-406D-9919-E44FEA52F1C6}" sibTransId="{398579FA-0542-456A-B9C4-8E2497F8B90C}"/>
    <dgm:cxn modelId="{C8B4A232-CB9B-4663-9DFC-B1D1D0D6EB88}" type="presOf" srcId="{DBB12AF4-4316-4CEE-A6B6-A8EBD9994EB7}" destId="{6332F853-AEB2-4B1A-8A7E-C24F1AD4EFA6}" srcOrd="0" destOrd="0" presId="urn:microsoft.com/office/officeart/2008/layout/SquareAccentList"/>
    <dgm:cxn modelId="{A9E5C66F-4BB0-4D93-9417-0011A32E9FB2}" srcId="{6F026C13-C306-45DB-97B5-11FA35F5085A}" destId="{2D8B0EFF-E7FE-42E7-BA01-D7FCB3D15B6B}" srcOrd="1" destOrd="0" parTransId="{840CA938-9F0A-4C60-9F7F-B00347903743}" sibTransId="{05C80E50-A55B-4E79-8C11-56B2D6CAAB49}"/>
    <dgm:cxn modelId="{DA1CCE77-6C2D-4F62-AB1F-FC1E5B7D45B3}" type="presOf" srcId="{2D8B0EFF-E7FE-42E7-BA01-D7FCB3D15B6B}" destId="{4C49A807-F929-4F6C-82F4-415E0754AA52}" srcOrd="0" destOrd="0" presId="urn:microsoft.com/office/officeart/2008/layout/SquareAccentList"/>
    <dgm:cxn modelId="{6BCFF83E-79C3-4C6F-91F2-58FBF2969A24}" type="presOf" srcId="{6F026C13-C306-45DB-97B5-11FA35F5085A}" destId="{A87542E8-36A3-434A-ACF0-D6D6B7AD4315}" srcOrd="0" destOrd="0" presId="urn:microsoft.com/office/officeart/2008/layout/SquareAccentList"/>
    <dgm:cxn modelId="{E249ADF4-644D-4817-B8FE-636D3FA22156}" srcId="{23C0831B-DA7B-48AC-90F7-076164347AEF}" destId="{772E4C07-C330-4E4E-8380-B99B2CC54611}" srcOrd="1" destOrd="0" parTransId="{64B01744-6AD4-4C31-BCE4-5FCB3492B8AC}" sibTransId="{385B4EF2-52CE-4BB6-83A6-4E84C8253663}"/>
    <dgm:cxn modelId="{A2DD96D6-CC69-4704-8FBC-7F0EE76DEC52}" type="presOf" srcId="{B2D18A52-70EC-465A-B41A-0BB8B955025C}" destId="{13ABF38D-DDCE-4346-B47D-CE380920F03E}" srcOrd="0" destOrd="0" presId="urn:microsoft.com/office/officeart/2008/layout/SquareAccentList"/>
    <dgm:cxn modelId="{FEE18FBF-F44C-4D94-A8BC-A6F6685CCF92}" type="presOf" srcId="{EA2BFF58-E496-4FBB-9C0C-838205B8988B}" destId="{9916A358-A8A9-48C8-BA0D-DB839DC7EEF2}" srcOrd="0" destOrd="0" presId="urn:microsoft.com/office/officeart/2008/layout/SquareAccentList"/>
    <dgm:cxn modelId="{1F5DEFF7-B7E3-4A31-B648-B9EF77B22F02}" srcId="{23C0831B-DA7B-48AC-90F7-076164347AEF}" destId="{B2D18A52-70EC-465A-B41A-0BB8B955025C}" srcOrd="2" destOrd="0" parTransId="{4481B8BF-7DA5-4700-B99C-DA50A9839C93}" sibTransId="{ECA874AC-97B4-465D-AC08-136BE2CEB50B}"/>
    <dgm:cxn modelId="{357D294F-8F8C-45EC-A495-DAA313E4644B}" srcId="{23C0831B-DA7B-48AC-90F7-076164347AEF}" destId="{038CF61A-F3F9-48F3-AE52-7FE5C77DF25F}" srcOrd="0" destOrd="0" parTransId="{7B56E1AA-9548-4287-B956-FB9C87250FE0}" sibTransId="{C0D2DB83-2806-4576-92A5-78047BD62BA1}"/>
    <dgm:cxn modelId="{5701506D-664A-4B25-9607-0D9E2B6287AD}" srcId="{6F026C13-C306-45DB-97B5-11FA35F5085A}" destId="{B24DCC41-8BAA-4C1F-8EB3-44726B0174A3}" srcOrd="0" destOrd="0" parTransId="{1F39931E-AE66-494C-ABD2-FFE03AA19D58}" sibTransId="{B020E2BC-B3AE-4F5D-8249-5DC2CC1E7134}"/>
    <dgm:cxn modelId="{69173EDA-F4AB-484F-932B-6C28BB3B0FD1}" srcId="{6F026C13-C306-45DB-97B5-11FA35F5085A}" destId="{DBB12AF4-4316-4CEE-A6B6-A8EBD9994EB7}" srcOrd="2" destOrd="0" parTransId="{8E26743A-48A1-41CF-9F4C-6E6F517B6573}" sibTransId="{1A9FF051-E55E-423E-8655-473BDA9C9F76}"/>
    <dgm:cxn modelId="{5F5FB936-D3D1-43C4-B0B6-36731226A723}" type="presOf" srcId="{23C0831B-DA7B-48AC-90F7-076164347AEF}" destId="{9B304B3B-700E-4BBE-BE9B-BEB5A890302E}" srcOrd="0" destOrd="0" presId="urn:microsoft.com/office/officeart/2008/layout/SquareAccentList"/>
    <dgm:cxn modelId="{C25745D9-0A58-4B89-9051-A5E7E9B183FE}" type="presOf" srcId="{038CF61A-F3F9-48F3-AE52-7FE5C77DF25F}" destId="{F199374E-8AEB-4D5D-BB14-465187CA7CB0}" srcOrd="0" destOrd="0" presId="urn:microsoft.com/office/officeart/2008/layout/SquareAccentList"/>
    <dgm:cxn modelId="{B096299E-2C4C-4F3E-BD5D-68999D8B1D93}" type="presOf" srcId="{B24DCC41-8BAA-4C1F-8EB3-44726B0174A3}" destId="{9F3C1378-0236-489E-A45D-EADE29FA0188}" srcOrd="0" destOrd="0" presId="urn:microsoft.com/office/officeart/2008/layout/SquareAccentList"/>
    <dgm:cxn modelId="{E2487E9B-0FB9-4D25-8C1D-2B69E77E0D17}" type="presParOf" srcId="{9916A358-A8A9-48C8-BA0D-DB839DC7EEF2}" destId="{9FBFAF1C-B7DC-4625-A183-182327CF677E}" srcOrd="0" destOrd="0" presId="urn:microsoft.com/office/officeart/2008/layout/SquareAccentList"/>
    <dgm:cxn modelId="{522CE90D-21EC-4307-AEA8-50FE762676BA}" type="presParOf" srcId="{9FBFAF1C-B7DC-4625-A183-182327CF677E}" destId="{DDD7D875-8762-43B1-9886-F80A9A7A39A6}" srcOrd="0" destOrd="0" presId="urn:microsoft.com/office/officeart/2008/layout/SquareAccentList"/>
    <dgm:cxn modelId="{D367953A-2B8D-4A91-B044-78B509807407}" type="presParOf" srcId="{DDD7D875-8762-43B1-9886-F80A9A7A39A6}" destId="{16906834-39AA-49B3-A33C-0B0E3F608393}" srcOrd="0" destOrd="0" presId="urn:microsoft.com/office/officeart/2008/layout/SquareAccentList"/>
    <dgm:cxn modelId="{15121E50-FF3D-4A10-9D72-88A0BEAEB019}" type="presParOf" srcId="{DDD7D875-8762-43B1-9886-F80A9A7A39A6}" destId="{2D550178-4949-4930-9724-B10E8202C067}" srcOrd="1" destOrd="0" presId="urn:microsoft.com/office/officeart/2008/layout/SquareAccentList"/>
    <dgm:cxn modelId="{1C532F44-E32C-4891-9C5B-47C34B5BE09B}" type="presParOf" srcId="{DDD7D875-8762-43B1-9886-F80A9A7A39A6}" destId="{A87542E8-36A3-434A-ACF0-D6D6B7AD4315}" srcOrd="2" destOrd="0" presId="urn:microsoft.com/office/officeart/2008/layout/SquareAccentList"/>
    <dgm:cxn modelId="{D8B8D0DA-ED1A-4909-BFD9-0FE0720BD4AE}" type="presParOf" srcId="{9FBFAF1C-B7DC-4625-A183-182327CF677E}" destId="{1CD48A6C-7D90-414B-A807-19FDDA49B1B2}" srcOrd="1" destOrd="0" presId="urn:microsoft.com/office/officeart/2008/layout/SquareAccentList"/>
    <dgm:cxn modelId="{A5F4D075-0DAD-4555-9B1B-C4671C307D49}" type="presParOf" srcId="{1CD48A6C-7D90-414B-A807-19FDDA49B1B2}" destId="{26575748-4ED8-4B62-9F79-634B2BF16125}" srcOrd="0" destOrd="0" presId="urn:microsoft.com/office/officeart/2008/layout/SquareAccentList"/>
    <dgm:cxn modelId="{53B71F24-661D-4E5D-AD1D-82F5ED2B4B31}" type="presParOf" srcId="{26575748-4ED8-4B62-9F79-634B2BF16125}" destId="{514A0E50-9887-46DD-8E7C-B3BBFCAD8D25}" srcOrd="0" destOrd="0" presId="urn:microsoft.com/office/officeart/2008/layout/SquareAccentList"/>
    <dgm:cxn modelId="{D95138D2-D0DE-45D1-8505-6BAA9CE61C32}" type="presParOf" srcId="{26575748-4ED8-4B62-9F79-634B2BF16125}" destId="{9F3C1378-0236-489E-A45D-EADE29FA0188}" srcOrd="1" destOrd="0" presId="urn:microsoft.com/office/officeart/2008/layout/SquareAccentList"/>
    <dgm:cxn modelId="{03D7CA18-EFD5-4236-9482-B6DB7A425FC6}" type="presParOf" srcId="{1CD48A6C-7D90-414B-A807-19FDDA49B1B2}" destId="{10560A49-8862-4325-BEEA-EEE6F7FD839C}" srcOrd="1" destOrd="0" presId="urn:microsoft.com/office/officeart/2008/layout/SquareAccentList"/>
    <dgm:cxn modelId="{6A9EA5E6-B20D-47A3-AEFD-2E0C517ABA76}" type="presParOf" srcId="{10560A49-8862-4325-BEEA-EEE6F7FD839C}" destId="{1FD10D58-5865-4810-9DA8-71362C8C30EA}" srcOrd="0" destOrd="0" presId="urn:microsoft.com/office/officeart/2008/layout/SquareAccentList"/>
    <dgm:cxn modelId="{0D2F1440-74F2-460F-A6D2-BB12F254A3F9}" type="presParOf" srcId="{10560A49-8862-4325-BEEA-EEE6F7FD839C}" destId="{4C49A807-F929-4F6C-82F4-415E0754AA52}" srcOrd="1" destOrd="0" presId="urn:microsoft.com/office/officeart/2008/layout/SquareAccentList"/>
    <dgm:cxn modelId="{50ECE4DF-7EF7-4133-A5E5-1BE409A7749B}" type="presParOf" srcId="{1CD48A6C-7D90-414B-A807-19FDDA49B1B2}" destId="{4A6F197F-6F72-4176-BA13-607D4E6FC73E}" srcOrd="2" destOrd="0" presId="urn:microsoft.com/office/officeart/2008/layout/SquareAccentList"/>
    <dgm:cxn modelId="{1C80224E-C7D3-4A1D-B256-167708044241}" type="presParOf" srcId="{4A6F197F-6F72-4176-BA13-607D4E6FC73E}" destId="{94E9CF48-5191-4A30-929E-B94121FE7218}" srcOrd="0" destOrd="0" presId="urn:microsoft.com/office/officeart/2008/layout/SquareAccentList"/>
    <dgm:cxn modelId="{8C8E2467-F12C-4FB0-99E0-1E3A70A5F1D4}" type="presParOf" srcId="{4A6F197F-6F72-4176-BA13-607D4E6FC73E}" destId="{6332F853-AEB2-4B1A-8A7E-C24F1AD4EFA6}" srcOrd="1" destOrd="0" presId="urn:microsoft.com/office/officeart/2008/layout/SquareAccentList"/>
    <dgm:cxn modelId="{9B9F8343-C522-4AD4-8A22-CE3ED783B784}" type="presParOf" srcId="{9916A358-A8A9-48C8-BA0D-DB839DC7EEF2}" destId="{C2F35B2C-5260-4067-9E06-616C364F86DD}" srcOrd="1" destOrd="0" presId="urn:microsoft.com/office/officeart/2008/layout/SquareAccentList"/>
    <dgm:cxn modelId="{5F34FDBE-C3EC-4A5A-B62F-8F4DBA96F062}" type="presParOf" srcId="{C2F35B2C-5260-4067-9E06-616C364F86DD}" destId="{6E220F98-C396-4C54-87C2-D29296CDC23C}" srcOrd="0" destOrd="0" presId="urn:microsoft.com/office/officeart/2008/layout/SquareAccentList"/>
    <dgm:cxn modelId="{7E40B80E-43C8-49C0-A88B-A89352FD5FE6}" type="presParOf" srcId="{6E220F98-C396-4C54-87C2-D29296CDC23C}" destId="{4E553275-CE6D-4C31-9B2B-24F70CA80F64}" srcOrd="0" destOrd="0" presId="urn:microsoft.com/office/officeart/2008/layout/SquareAccentList"/>
    <dgm:cxn modelId="{F0BA0292-260A-4EB5-B00D-CD4D24EC0222}" type="presParOf" srcId="{6E220F98-C396-4C54-87C2-D29296CDC23C}" destId="{6B7089D9-37C9-4426-9454-9304D34C8E89}" srcOrd="1" destOrd="0" presId="urn:microsoft.com/office/officeart/2008/layout/SquareAccentList"/>
    <dgm:cxn modelId="{2419517D-F173-4E1C-ACCB-5C785AEECCD3}" type="presParOf" srcId="{6E220F98-C396-4C54-87C2-D29296CDC23C}" destId="{9B304B3B-700E-4BBE-BE9B-BEB5A890302E}" srcOrd="2" destOrd="0" presId="urn:microsoft.com/office/officeart/2008/layout/SquareAccentList"/>
    <dgm:cxn modelId="{31FCE1D3-E8D8-4A41-BDBC-35F925EE49CB}" type="presParOf" srcId="{C2F35B2C-5260-4067-9E06-616C364F86DD}" destId="{02700D4D-9266-4000-A86E-84B730DD6FDF}" srcOrd="1" destOrd="0" presId="urn:microsoft.com/office/officeart/2008/layout/SquareAccentList"/>
    <dgm:cxn modelId="{EEFC59CA-C76E-47DF-9890-6F3FFA781846}" type="presParOf" srcId="{02700D4D-9266-4000-A86E-84B730DD6FDF}" destId="{D261AD3A-66BC-4A6E-B256-DEC2A8E3201D}" srcOrd="0" destOrd="0" presId="urn:microsoft.com/office/officeart/2008/layout/SquareAccentList"/>
    <dgm:cxn modelId="{7686B124-6820-476D-BCAE-295A7FA3C377}" type="presParOf" srcId="{D261AD3A-66BC-4A6E-B256-DEC2A8E3201D}" destId="{452359ED-C54B-4BF0-97B3-5D9E7B182F9B}" srcOrd="0" destOrd="0" presId="urn:microsoft.com/office/officeart/2008/layout/SquareAccentList"/>
    <dgm:cxn modelId="{5881E337-FD0F-4272-AF06-6AD5738F056D}" type="presParOf" srcId="{D261AD3A-66BC-4A6E-B256-DEC2A8E3201D}" destId="{F199374E-8AEB-4D5D-BB14-465187CA7CB0}" srcOrd="1" destOrd="0" presId="urn:microsoft.com/office/officeart/2008/layout/SquareAccentList"/>
    <dgm:cxn modelId="{248B77B5-7D9A-4F77-AA76-632FCECC5109}" type="presParOf" srcId="{02700D4D-9266-4000-A86E-84B730DD6FDF}" destId="{8D037441-DF5E-451A-A732-BEC25A9E9726}" srcOrd="1" destOrd="0" presId="urn:microsoft.com/office/officeart/2008/layout/SquareAccentList"/>
    <dgm:cxn modelId="{4B67C1CC-AD71-4965-BCF9-3ECBCB993CC0}" type="presParOf" srcId="{8D037441-DF5E-451A-A732-BEC25A9E9726}" destId="{8FBA855E-ACFA-4F48-AF02-EDEBDBE20143}" srcOrd="0" destOrd="0" presId="urn:microsoft.com/office/officeart/2008/layout/SquareAccentList"/>
    <dgm:cxn modelId="{136CD0D5-DD63-410F-B041-7EFF9D5CB823}" type="presParOf" srcId="{8D037441-DF5E-451A-A732-BEC25A9E9726}" destId="{0A3C44A0-543F-4747-B9E4-58B6E76E2DA5}" srcOrd="1" destOrd="0" presId="urn:microsoft.com/office/officeart/2008/layout/SquareAccentList"/>
    <dgm:cxn modelId="{B2DCD901-A087-48BA-BC4F-A43786762314}" type="presParOf" srcId="{02700D4D-9266-4000-A86E-84B730DD6FDF}" destId="{5BB1C84D-5F4D-4629-BB31-20DAF6D5F178}" srcOrd="2" destOrd="0" presId="urn:microsoft.com/office/officeart/2008/layout/SquareAccentList"/>
    <dgm:cxn modelId="{0444D695-81FF-4960-A9C0-ED892A08B4F8}" type="presParOf" srcId="{5BB1C84D-5F4D-4629-BB31-20DAF6D5F178}" destId="{C80B28CA-4627-4353-85F3-8FB1107D2B8F}" srcOrd="0" destOrd="0" presId="urn:microsoft.com/office/officeart/2008/layout/SquareAccentList"/>
    <dgm:cxn modelId="{9709B26E-0824-474F-8EE0-E04C8A9FD201}" type="presParOf" srcId="{5BB1C84D-5F4D-4629-BB31-20DAF6D5F178}" destId="{13ABF38D-DDCE-4346-B47D-CE380920F0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E8C1BD-E30A-4B59-8E78-7AEB368CEE6B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B1A64B1-C593-4189-A12B-B5EBC53A4BCF}">
      <dgm:prSet phldrT="[Texto]"/>
      <dgm:spPr/>
      <dgm:t>
        <a:bodyPr/>
        <a:lstStyle/>
        <a:p>
          <a:r>
            <a:rPr lang="es-MX" dirty="0" smtClean="0"/>
            <a:t>Conservar permanentemente los documentos</a:t>
          </a:r>
          <a:endParaRPr lang="es-MX" dirty="0"/>
        </a:p>
      </dgm:t>
    </dgm:pt>
    <dgm:pt modelId="{827236AD-2565-4138-83DD-F18127BA418E}" type="parTrans" cxnId="{7B3BEBD9-44C6-4E1A-B022-EC805880BC42}">
      <dgm:prSet/>
      <dgm:spPr/>
      <dgm:t>
        <a:bodyPr/>
        <a:lstStyle/>
        <a:p>
          <a:endParaRPr lang="es-MX"/>
        </a:p>
      </dgm:t>
    </dgm:pt>
    <dgm:pt modelId="{4F16E5E4-4F61-4DB4-A528-B3CF777CB99F}" type="sibTrans" cxnId="{7B3BEBD9-44C6-4E1A-B022-EC805880BC42}">
      <dgm:prSet/>
      <dgm:spPr/>
      <dgm:t>
        <a:bodyPr/>
        <a:lstStyle/>
        <a:p>
          <a:endParaRPr lang="es-MX"/>
        </a:p>
      </dgm:t>
    </dgm:pt>
    <dgm:pt modelId="{D3DB26F1-7292-4633-8903-9966D68AAC71}">
      <dgm:prSet phldrT="[Texto]"/>
      <dgm:spPr/>
      <dgm:t>
        <a:bodyPr/>
        <a:lstStyle/>
        <a:p>
          <a:r>
            <a:rPr lang="es-MX" dirty="0" smtClean="0"/>
            <a:t>Eliminar definitivamente los documentos</a:t>
          </a:r>
          <a:endParaRPr lang="es-MX" dirty="0"/>
        </a:p>
      </dgm:t>
    </dgm:pt>
    <dgm:pt modelId="{41C18C62-D4E0-41AE-A477-B3B6E2BEB295}" type="parTrans" cxnId="{36D5E4EE-7DC1-4BDD-8591-A3C345F5D134}">
      <dgm:prSet/>
      <dgm:spPr/>
      <dgm:t>
        <a:bodyPr/>
        <a:lstStyle/>
        <a:p>
          <a:endParaRPr lang="es-MX"/>
        </a:p>
      </dgm:t>
    </dgm:pt>
    <dgm:pt modelId="{B9F6F3DE-FC5D-414F-9887-C1C0A421BD16}" type="sibTrans" cxnId="{36D5E4EE-7DC1-4BDD-8591-A3C345F5D134}">
      <dgm:prSet/>
      <dgm:spPr/>
      <dgm:t>
        <a:bodyPr/>
        <a:lstStyle/>
        <a:p>
          <a:endParaRPr lang="es-MX"/>
        </a:p>
      </dgm:t>
    </dgm:pt>
    <dgm:pt modelId="{B7188042-4A84-4B53-B5F8-7CD326244231}" type="pres">
      <dgm:prSet presAssocID="{11E8C1BD-E30A-4B59-8E78-7AEB368CEE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2C581C-1816-4BE0-8AC0-5DF5C56B3F58}" type="pres">
      <dgm:prSet presAssocID="{8B1A64B1-C593-4189-A12B-B5EBC53A4BC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FEC429-D72C-4DA3-A3B4-E6B42622B2AB}" type="pres">
      <dgm:prSet presAssocID="{D3DB26F1-7292-4633-8903-9966D68AAC7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7D6E79-0FED-414C-A37C-CB6661CAECF0}" type="presOf" srcId="{D3DB26F1-7292-4633-8903-9966D68AAC71}" destId="{91FEC429-D72C-4DA3-A3B4-E6B42622B2AB}" srcOrd="0" destOrd="0" presId="urn:microsoft.com/office/officeart/2005/8/layout/arrow1"/>
    <dgm:cxn modelId="{42976369-83AC-4D61-9E85-2EB940D4FDC9}" type="presOf" srcId="{11E8C1BD-E30A-4B59-8E78-7AEB368CEE6B}" destId="{B7188042-4A84-4B53-B5F8-7CD326244231}" srcOrd="0" destOrd="0" presId="urn:microsoft.com/office/officeart/2005/8/layout/arrow1"/>
    <dgm:cxn modelId="{F9D9B1A0-0593-4D7A-A309-F67DA1AF6A96}" type="presOf" srcId="{8B1A64B1-C593-4189-A12B-B5EBC53A4BCF}" destId="{F22C581C-1816-4BE0-8AC0-5DF5C56B3F58}" srcOrd="0" destOrd="0" presId="urn:microsoft.com/office/officeart/2005/8/layout/arrow1"/>
    <dgm:cxn modelId="{7B3BEBD9-44C6-4E1A-B022-EC805880BC42}" srcId="{11E8C1BD-E30A-4B59-8E78-7AEB368CEE6B}" destId="{8B1A64B1-C593-4189-A12B-B5EBC53A4BCF}" srcOrd="0" destOrd="0" parTransId="{827236AD-2565-4138-83DD-F18127BA418E}" sibTransId="{4F16E5E4-4F61-4DB4-A528-B3CF777CB99F}"/>
    <dgm:cxn modelId="{36D5E4EE-7DC1-4BDD-8591-A3C345F5D134}" srcId="{11E8C1BD-E30A-4B59-8E78-7AEB368CEE6B}" destId="{D3DB26F1-7292-4633-8903-9966D68AAC71}" srcOrd="1" destOrd="0" parTransId="{41C18C62-D4E0-41AE-A477-B3B6E2BEB295}" sibTransId="{B9F6F3DE-FC5D-414F-9887-C1C0A421BD16}"/>
    <dgm:cxn modelId="{77A936A0-BF8C-438A-9B6A-D954BBA509CF}" type="presParOf" srcId="{B7188042-4A84-4B53-B5F8-7CD326244231}" destId="{F22C581C-1816-4BE0-8AC0-5DF5C56B3F58}" srcOrd="0" destOrd="0" presId="urn:microsoft.com/office/officeart/2005/8/layout/arrow1"/>
    <dgm:cxn modelId="{4B1C5E49-5E84-472B-9967-F52A443DE664}" type="presParOf" srcId="{B7188042-4A84-4B53-B5F8-7CD326244231}" destId="{91FEC429-D72C-4DA3-A3B4-E6B42622B2A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08AF25-F544-4662-9176-A00371C594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537579-28A6-4B1D-A957-8EF3FA7A50DA}">
      <dgm:prSet phldrT="[Texto]"/>
      <dgm:spPr/>
      <dgm:t>
        <a:bodyPr/>
        <a:lstStyle/>
        <a:p>
          <a:r>
            <a:rPr lang="es-MX" dirty="0" smtClean="0"/>
            <a:t>Archivo de trámite</a:t>
          </a:r>
          <a:endParaRPr lang="es-MX" dirty="0"/>
        </a:p>
      </dgm:t>
    </dgm:pt>
    <dgm:pt modelId="{16F131B4-C7E3-4529-AB4D-A62E0F513B46}" type="parTrans" cxnId="{3673FBDB-0821-43D4-B9D5-98F5A8FB38D1}">
      <dgm:prSet/>
      <dgm:spPr/>
      <dgm:t>
        <a:bodyPr/>
        <a:lstStyle/>
        <a:p>
          <a:endParaRPr lang="es-MX"/>
        </a:p>
      </dgm:t>
    </dgm:pt>
    <dgm:pt modelId="{7FFE8E7D-99A2-4307-978A-4B2D7EDD87A0}" type="sibTrans" cxnId="{3673FBDB-0821-43D4-B9D5-98F5A8FB38D1}">
      <dgm:prSet/>
      <dgm:spPr/>
      <dgm:t>
        <a:bodyPr/>
        <a:lstStyle/>
        <a:p>
          <a:endParaRPr lang="es-MX"/>
        </a:p>
      </dgm:t>
    </dgm:pt>
    <dgm:pt modelId="{03FE7E66-3019-46DC-B3FE-01A0C1737FA4}">
      <dgm:prSet phldrT="[Texto]"/>
      <dgm:spPr/>
      <dgm:t>
        <a:bodyPr/>
        <a:lstStyle/>
        <a:p>
          <a:r>
            <a:rPr lang="es-MX" dirty="0" smtClean="0"/>
            <a:t>Archivo de concentración</a:t>
          </a:r>
          <a:endParaRPr lang="es-MX" dirty="0"/>
        </a:p>
      </dgm:t>
    </dgm:pt>
    <dgm:pt modelId="{E3331873-3FE7-43F8-A4BD-2124623BC57C}" type="parTrans" cxnId="{779DF88A-7828-4F4F-8880-64037A714086}">
      <dgm:prSet/>
      <dgm:spPr/>
      <dgm:t>
        <a:bodyPr/>
        <a:lstStyle/>
        <a:p>
          <a:endParaRPr lang="es-MX"/>
        </a:p>
      </dgm:t>
    </dgm:pt>
    <dgm:pt modelId="{5E880058-79C1-42AB-9A81-ECCAEDD8089F}" type="sibTrans" cxnId="{779DF88A-7828-4F4F-8880-64037A714086}">
      <dgm:prSet/>
      <dgm:spPr/>
      <dgm:t>
        <a:bodyPr/>
        <a:lstStyle/>
        <a:p>
          <a:endParaRPr lang="es-MX"/>
        </a:p>
      </dgm:t>
    </dgm:pt>
    <dgm:pt modelId="{7F096D29-254F-4263-AE06-98C5A14A254E}">
      <dgm:prSet phldrT="[Texto]"/>
      <dgm:spPr/>
      <dgm:t>
        <a:bodyPr/>
        <a:lstStyle/>
        <a:p>
          <a:r>
            <a:rPr lang="es-MX" dirty="0" smtClean="0"/>
            <a:t>Archivo histórico</a:t>
          </a:r>
          <a:endParaRPr lang="es-MX" dirty="0"/>
        </a:p>
      </dgm:t>
    </dgm:pt>
    <dgm:pt modelId="{9BC8A46D-82AE-4FA2-942E-86F1AC4DEF29}" type="parTrans" cxnId="{6D601FA0-FD26-4019-A1E3-E03088703BEF}">
      <dgm:prSet/>
      <dgm:spPr/>
      <dgm:t>
        <a:bodyPr/>
        <a:lstStyle/>
        <a:p>
          <a:endParaRPr lang="es-MX"/>
        </a:p>
      </dgm:t>
    </dgm:pt>
    <dgm:pt modelId="{B9C226D2-8E5F-4052-9F78-E5160FFDA62A}" type="sibTrans" cxnId="{6D601FA0-FD26-4019-A1E3-E03088703BEF}">
      <dgm:prSet/>
      <dgm:spPr/>
      <dgm:t>
        <a:bodyPr/>
        <a:lstStyle/>
        <a:p>
          <a:endParaRPr lang="es-MX"/>
        </a:p>
      </dgm:t>
    </dgm:pt>
    <dgm:pt modelId="{4A93BC57-B42B-4555-9BF8-1A80AE5AB239}" type="pres">
      <dgm:prSet presAssocID="{B408AF25-F544-4662-9176-A00371C5941D}" presName="Name0" presStyleCnt="0">
        <dgm:presLayoutVars>
          <dgm:dir/>
          <dgm:animLvl val="lvl"/>
          <dgm:resizeHandles val="exact"/>
        </dgm:presLayoutVars>
      </dgm:prSet>
      <dgm:spPr/>
    </dgm:pt>
    <dgm:pt modelId="{F82B2A2C-8C8F-44EE-A6A2-F641705279F7}" type="pres">
      <dgm:prSet presAssocID="{E9537579-28A6-4B1D-A957-8EF3FA7A50D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320D0D-87A0-4DB6-9D7E-83EF62AE40C0}" type="pres">
      <dgm:prSet presAssocID="{7FFE8E7D-99A2-4307-978A-4B2D7EDD87A0}" presName="parTxOnlySpace" presStyleCnt="0"/>
      <dgm:spPr/>
    </dgm:pt>
    <dgm:pt modelId="{666B7EB1-B66A-48EA-943E-6134582FFCF8}" type="pres">
      <dgm:prSet presAssocID="{03FE7E66-3019-46DC-B3FE-01A0C1737FA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3272F-EC07-4A58-9528-00F66B9B8AF7}" type="pres">
      <dgm:prSet presAssocID="{5E880058-79C1-42AB-9A81-ECCAEDD8089F}" presName="parTxOnlySpace" presStyleCnt="0"/>
      <dgm:spPr/>
    </dgm:pt>
    <dgm:pt modelId="{70697645-39FD-4510-8830-B71067129ACC}" type="pres">
      <dgm:prSet presAssocID="{7F096D29-254F-4263-AE06-98C5A14A254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01FA0-FD26-4019-A1E3-E03088703BEF}" srcId="{B408AF25-F544-4662-9176-A00371C5941D}" destId="{7F096D29-254F-4263-AE06-98C5A14A254E}" srcOrd="2" destOrd="0" parTransId="{9BC8A46D-82AE-4FA2-942E-86F1AC4DEF29}" sibTransId="{B9C226D2-8E5F-4052-9F78-E5160FFDA62A}"/>
    <dgm:cxn modelId="{DDF248C5-4F72-4DA3-ABE9-F0F468DC564B}" type="presOf" srcId="{E9537579-28A6-4B1D-A957-8EF3FA7A50DA}" destId="{F82B2A2C-8C8F-44EE-A6A2-F641705279F7}" srcOrd="0" destOrd="0" presId="urn:microsoft.com/office/officeart/2005/8/layout/chevron1"/>
    <dgm:cxn modelId="{779DF88A-7828-4F4F-8880-64037A714086}" srcId="{B408AF25-F544-4662-9176-A00371C5941D}" destId="{03FE7E66-3019-46DC-B3FE-01A0C1737FA4}" srcOrd="1" destOrd="0" parTransId="{E3331873-3FE7-43F8-A4BD-2124623BC57C}" sibTransId="{5E880058-79C1-42AB-9A81-ECCAEDD8089F}"/>
    <dgm:cxn modelId="{F3B3D59A-19A9-41EA-9742-76E3564784E3}" type="presOf" srcId="{03FE7E66-3019-46DC-B3FE-01A0C1737FA4}" destId="{666B7EB1-B66A-48EA-943E-6134582FFCF8}" srcOrd="0" destOrd="0" presId="urn:microsoft.com/office/officeart/2005/8/layout/chevron1"/>
    <dgm:cxn modelId="{3673FBDB-0821-43D4-B9D5-98F5A8FB38D1}" srcId="{B408AF25-F544-4662-9176-A00371C5941D}" destId="{E9537579-28A6-4B1D-A957-8EF3FA7A50DA}" srcOrd="0" destOrd="0" parTransId="{16F131B4-C7E3-4529-AB4D-A62E0F513B46}" sibTransId="{7FFE8E7D-99A2-4307-978A-4B2D7EDD87A0}"/>
    <dgm:cxn modelId="{33C81DCF-7243-491E-8816-752683C2FB2D}" type="presOf" srcId="{7F096D29-254F-4263-AE06-98C5A14A254E}" destId="{70697645-39FD-4510-8830-B71067129ACC}" srcOrd="0" destOrd="0" presId="urn:microsoft.com/office/officeart/2005/8/layout/chevron1"/>
    <dgm:cxn modelId="{03394ECC-AC22-49C6-85C0-372F6E1727F3}" type="presOf" srcId="{B408AF25-F544-4662-9176-A00371C5941D}" destId="{4A93BC57-B42B-4555-9BF8-1A80AE5AB239}" srcOrd="0" destOrd="0" presId="urn:microsoft.com/office/officeart/2005/8/layout/chevron1"/>
    <dgm:cxn modelId="{05A8CFF2-69B8-4ED8-AA00-40669B0A955B}" type="presParOf" srcId="{4A93BC57-B42B-4555-9BF8-1A80AE5AB239}" destId="{F82B2A2C-8C8F-44EE-A6A2-F641705279F7}" srcOrd="0" destOrd="0" presId="urn:microsoft.com/office/officeart/2005/8/layout/chevron1"/>
    <dgm:cxn modelId="{5D317D68-5013-412A-BFEF-AD41995A64A1}" type="presParOf" srcId="{4A93BC57-B42B-4555-9BF8-1A80AE5AB239}" destId="{41320D0D-87A0-4DB6-9D7E-83EF62AE40C0}" srcOrd="1" destOrd="0" presId="urn:microsoft.com/office/officeart/2005/8/layout/chevron1"/>
    <dgm:cxn modelId="{C1412B0C-C881-40F6-8700-C9BFB5F2C3CF}" type="presParOf" srcId="{4A93BC57-B42B-4555-9BF8-1A80AE5AB239}" destId="{666B7EB1-B66A-48EA-943E-6134582FFCF8}" srcOrd="2" destOrd="0" presId="urn:microsoft.com/office/officeart/2005/8/layout/chevron1"/>
    <dgm:cxn modelId="{AED1D24A-B3D7-47BD-8410-D968A9DDF5FF}" type="presParOf" srcId="{4A93BC57-B42B-4555-9BF8-1A80AE5AB239}" destId="{B4B3272F-EC07-4A58-9528-00F66B9B8AF7}" srcOrd="3" destOrd="0" presId="urn:microsoft.com/office/officeart/2005/8/layout/chevron1"/>
    <dgm:cxn modelId="{6B8ABA27-EC51-46AE-9DD3-AB2C2EB4A838}" type="presParOf" srcId="{4A93BC57-B42B-4555-9BF8-1A80AE5AB239}" destId="{70697645-39FD-4510-8830-B71067129AC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F53566-571D-4B91-BC15-E1AF86F0CB3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F31E927-9E47-4F94-9441-D2D45DE3876B}">
      <dgm:prSet phldrT="[Texto]"/>
      <dgm:spPr/>
      <dgm:t>
        <a:bodyPr/>
        <a:lstStyle/>
        <a:p>
          <a:r>
            <a:rPr lang="es-MX" dirty="0" smtClean="0"/>
            <a:t>Valoración primaria</a:t>
          </a:r>
          <a:endParaRPr lang="es-MX" dirty="0"/>
        </a:p>
      </dgm:t>
    </dgm:pt>
    <dgm:pt modelId="{9C92D854-38E1-4A41-ACBB-A274C064BE16}" type="parTrans" cxnId="{B8FB4A4C-B1E1-4DE4-98AF-6FD096875FF0}">
      <dgm:prSet/>
      <dgm:spPr/>
      <dgm:t>
        <a:bodyPr/>
        <a:lstStyle/>
        <a:p>
          <a:endParaRPr lang="es-MX"/>
        </a:p>
      </dgm:t>
    </dgm:pt>
    <dgm:pt modelId="{A1F62D85-9603-40CE-B5B7-D3FD37C24A5B}" type="sibTrans" cxnId="{B8FB4A4C-B1E1-4DE4-98AF-6FD096875FF0}">
      <dgm:prSet/>
      <dgm:spPr/>
      <dgm:t>
        <a:bodyPr/>
        <a:lstStyle/>
        <a:p>
          <a:endParaRPr lang="es-MX"/>
        </a:p>
      </dgm:t>
    </dgm:pt>
    <dgm:pt modelId="{7CB4FBC0-6AE6-4C5A-8626-D067791D7449}">
      <dgm:prSet phldrT="[Texto]"/>
      <dgm:spPr/>
      <dgm:t>
        <a:bodyPr/>
        <a:lstStyle/>
        <a:p>
          <a:r>
            <a:rPr lang="es-MX" dirty="0" smtClean="0"/>
            <a:t>Valor administrativo</a:t>
          </a:r>
          <a:endParaRPr lang="es-MX" dirty="0"/>
        </a:p>
      </dgm:t>
    </dgm:pt>
    <dgm:pt modelId="{C01316E4-2BD1-43C9-B8A7-D2FFEC35AB21}" type="parTrans" cxnId="{1E336B51-4AFC-467A-8909-CD7764A0377B}">
      <dgm:prSet/>
      <dgm:spPr/>
      <dgm:t>
        <a:bodyPr/>
        <a:lstStyle/>
        <a:p>
          <a:endParaRPr lang="es-MX"/>
        </a:p>
      </dgm:t>
    </dgm:pt>
    <dgm:pt modelId="{4EC7EB0F-D6BA-4C58-9881-EECFDED53F3C}" type="sibTrans" cxnId="{1E336B51-4AFC-467A-8909-CD7764A0377B}">
      <dgm:prSet/>
      <dgm:spPr/>
      <dgm:t>
        <a:bodyPr/>
        <a:lstStyle/>
        <a:p>
          <a:endParaRPr lang="es-MX"/>
        </a:p>
      </dgm:t>
    </dgm:pt>
    <dgm:pt modelId="{9240D67B-CD72-48DF-90F9-67A92FCB12EA}">
      <dgm:prSet phldrT="[Texto]"/>
      <dgm:spPr/>
      <dgm:t>
        <a:bodyPr/>
        <a:lstStyle/>
        <a:p>
          <a:r>
            <a:rPr lang="es-MX" dirty="0" smtClean="0"/>
            <a:t>Valor legal</a:t>
          </a:r>
          <a:endParaRPr lang="es-MX" dirty="0"/>
        </a:p>
      </dgm:t>
    </dgm:pt>
    <dgm:pt modelId="{1B0AD976-6CB0-4735-AF48-8697E9CED8A1}" type="parTrans" cxnId="{CEC93320-ED4B-4317-969E-8CC17ED63CA5}">
      <dgm:prSet/>
      <dgm:spPr/>
      <dgm:t>
        <a:bodyPr/>
        <a:lstStyle/>
        <a:p>
          <a:endParaRPr lang="es-MX"/>
        </a:p>
      </dgm:t>
    </dgm:pt>
    <dgm:pt modelId="{266D9F1B-3B41-4BCE-AAB4-B54491EBBC35}" type="sibTrans" cxnId="{CEC93320-ED4B-4317-969E-8CC17ED63CA5}">
      <dgm:prSet/>
      <dgm:spPr/>
      <dgm:t>
        <a:bodyPr/>
        <a:lstStyle/>
        <a:p>
          <a:endParaRPr lang="es-MX"/>
        </a:p>
      </dgm:t>
    </dgm:pt>
    <dgm:pt modelId="{6EFEF1F6-B4ED-42BA-A662-E1FA43AE5CA7}">
      <dgm:prSet phldrT="[Texto]"/>
      <dgm:spPr/>
      <dgm:t>
        <a:bodyPr/>
        <a:lstStyle/>
        <a:p>
          <a:r>
            <a:rPr lang="es-MX" dirty="0" smtClean="0"/>
            <a:t>Valor fiscal</a:t>
          </a:r>
          <a:endParaRPr lang="es-MX" dirty="0"/>
        </a:p>
      </dgm:t>
    </dgm:pt>
    <dgm:pt modelId="{D6D2AED0-42F5-4283-A23C-77098E2FBE0A}" type="parTrans" cxnId="{22BCA6FB-4D69-4D6A-AA1B-E24CC4D0A819}">
      <dgm:prSet/>
      <dgm:spPr/>
      <dgm:t>
        <a:bodyPr/>
        <a:lstStyle/>
        <a:p>
          <a:endParaRPr lang="es-MX"/>
        </a:p>
      </dgm:t>
    </dgm:pt>
    <dgm:pt modelId="{34F75883-A832-443A-8F98-FD85936B8B07}" type="sibTrans" cxnId="{22BCA6FB-4D69-4D6A-AA1B-E24CC4D0A819}">
      <dgm:prSet/>
      <dgm:spPr/>
      <dgm:t>
        <a:bodyPr/>
        <a:lstStyle/>
        <a:p>
          <a:endParaRPr lang="es-MX"/>
        </a:p>
      </dgm:t>
    </dgm:pt>
    <dgm:pt modelId="{80227ADC-5DCC-45FC-BFF0-E22B1FE6A81E}" type="pres">
      <dgm:prSet presAssocID="{82F53566-571D-4B91-BC15-E1AF86F0CB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2D237-F8AD-4029-B138-1147FE0376F6}" type="pres">
      <dgm:prSet presAssocID="{0F31E927-9E47-4F94-9441-D2D45DE3876B}" presName="centerShape" presStyleLbl="node0" presStyleIdx="0" presStyleCnt="1"/>
      <dgm:spPr/>
      <dgm:t>
        <a:bodyPr/>
        <a:lstStyle/>
        <a:p>
          <a:endParaRPr lang="en-US"/>
        </a:p>
      </dgm:t>
    </dgm:pt>
    <dgm:pt modelId="{C29BE6A4-11E8-462C-B21D-6087608871F0}" type="pres">
      <dgm:prSet presAssocID="{C01316E4-2BD1-43C9-B8A7-D2FFEC35AB21}" presName="Name9" presStyleLbl="parChTrans1D2" presStyleIdx="0" presStyleCnt="3"/>
      <dgm:spPr/>
      <dgm:t>
        <a:bodyPr/>
        <a:lstStyle/>
        <a:p>
          <a:endParaRPr lang="en-US"/>
        </a:p>
      </dgm:t>
    </dgm:pt>
    <dgm:pt modelId="{BE49D56F-07DD-4902-B796-83C339B930BF}" type="pres">
      <dgm:prSet presAssocID="{C01316E4-2BD1-43C9-B8A7-D2FFEC35AB2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6165159-04C6-416C-9AE8-16AE663FF9FF}" type="pres">
      <dgm:prSet presAssocID="{7CB4FBC0-6AE6-4C5A-8626-D067791D74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698CA-BCED-4DF5-A142-424A2AF37F81}" type="pres">
      <dgm:prSet presAssocID="{1B0AD976-6CB0-4735-AF48-8697E9CED8A1}" presName="Name9" presStyleLbl="parChTrans1D2" presStyleIdx="1" presStyleCnt="3"/>
      <dgm:spPr/>
      <dgm:t>
        <a:bodyPr/>
        <a:lstStyle/>
        <a:p>
          <a:endParaRPr lang="en-US"/>
        </a:p>
      </dgm:t>
    </dgm:pt>
    <dgm:pt modelId="{E0889063-FD59-41B8-ADCB-63A6B0DDCB30}" type="pres">
      <dgm:prSet presAssocID="{1B0AD976-6CB0-4735-AF48-8697E9CED8A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0EF9A17-05F1-4F33-8ADB-B535414FF555}" type="pres">
      <dgm:prSet presAssocID="{9240D67B-CD72-48DF-90F9-67A92FCB12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4D8D8-068A-440D-818D-BBDEB8A7C74D}" type="pres">
      <dgm:prSet presAssocID="{D6D2AED0-42F5-4283-A23C-77098E2FBE0A}" presName="Name9" presStyleLbl="parChTrans1D2" presStyleIdx="2" presStyleCnt="3"/>
      <dgm:spPr/>
      <dgm:t>
        <a:bodyPr/>
        <a:lstStyle/>
        <a:p>
          <a:endParaRPr lang="en-US"/>
        </a:p>
      </dgm:t>
    </dgm:pt>
    <dgm:pt modelId="{5C044567-427E-4510-A774-DE21F316E86D}" type="pres">
      <dgm:prSet presAssocID="{D6D2AED0-42F5-4283-A23C-77098E2FBE0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065E3DC-1138-4B4F-969F-596279C2EF19}" type="pres">
      <dgm:prSet presAssocID="{6EFEF1F6-B4ED-42BA-A662-E1FA43AE5C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123D0-DEB4-448B-8175-2DC28DCC6748}" type="presOf" srcId="{C01316E4-2BD1-43C9-B8A7-D2FFEC35AB21}" destId="{C29BE6A4-11E8-462C-B21D-6087608871F0}" srcOrd="0" destOrd="0" presId="urn:microsoft.com/office/officeart/2005/8/layout/radial1"/>
    <dgm:cxn modelId="{1E336B51-4AFC-467A-8909-CD7764A0377B}" srcId="{0F31E927-9E47-4F94-9441-D2D45DE3876B}" destId="{7CB4FBC0-6AE6-4C5A-8626-D067791D7449}" srcOrd="0" destOrd="0" parTransId="{C01316E4-2BD1-43C9-B8A7-D2FFEC35AB21}" sibTransId="{4EC7EB0F-D6BA-4C58-9881-EECFDED53F3C}"/>
    <dgm:cxn modelId="{676A632B-41B4-4FF9-8FAC-5D0273E97C82}" type="presOf" srcId="{82F53566-571D-4B91-BC15-E1AF86F0CB32}" destId="{80227ADC-5DCC-45FC-BFF0-E22B1FE6A81E}" srcOrd="0" destOrd="0" presId="urn:microsoft.com/office/officeart/2005/8/layout/radial1"/>
    <dgm:cxn modelId="{82D82023-8760-48BE-878C-A124FB9946D3}" type="presOf" srcId="{1B0AD976-6CB0-4735-AF48-8697E9CED8A1}" destId="{CF5698CA-BCED-4DF5-A142-424A2AF37F81}" srcOrd="0" destOrd="0" presId="urn:microsoft.com/office/officeart/2005/8/layout/radial1"/>
    <dgm:cxn modelId="{22BCA6FB-4D69-4D6A-AA1B-E24CC4D0A819}" srcId="{0F31E927-9E47-4F94-9441-D2D45DE3876B}" destId="{6EFEF1F6-B4ED-42BA-A662-E1FA43AE5CA7}" srcOrd="2" destOrd="0" parTransId="{D6D2AED0-42F5-4283-A23C-77098E2FBE0A}" sibTransId="{34F75883-A832-443A-8F98-FD85936B8B07}"/>
    <dgm:cxn modelId="{945D0ACD-E6FF-4DE8-BEF3-EACB3EECBC20}" type="presOf" srcId="{D6D2AED0-42F5-4283-A23C-77098E2FBE0A}" destId="{8DC4D8D8-068A-440D-818D-BBDEB8A7C74D}" srcOrd="0" destOrd="0" presId="urn:microsoft.com/office/officeart/2005/8/layout/radial1"/>
    <dgm:cxn modelId="{B8FB4A4C-B1E1-4DE4-98AF-6FD096875FF0}" srcId="{82F53566-571D-4B91-BC15-E1AF86F0CB32}" destId="{0F31E927-9E47-4F94-9441-D2D45DE3876B}" srcOrd="0" destOrd="0" parTransId="{9C92D854-38E1-4A41-ACBB-A274C064BE16}" sibTransId="{A1F62D85-9603-40CE-B5B7-D3FD37C24A5B}"/>
    <dgm:cxn modelId="{ECE228B5-A267-42CB-A1FD-D881A1D57011}" type="presOf" srcId="{1B0AD976-6CB0-4735-AF48-8697E9CED8A1}" destId="{E0889063-FD59-41B8-ADCB-63A6B0DDCB30}" srcOrd="1" destOrd="0" presId="urn:microsoft.com/office/officeart/2005/8/layout/radial1"/>
    <dgm:cxn modelId="{2F2ED5D7-588A-4B00-A7D5-2FF87A5D2F97}" type="presOf" srcId="{D6D2AED0-42F5-4283-A23C-77098E2FBE0A}" destId="{5C044567-427E-4510-A774-DE21F316E86D}" srcOrd="1" destOrd="0" presId="urn:microsoft.com/office/officeart/2005/8/layout/radial1"/>
    <dgm:cxn modelId="{8C28C384-0BC1-4B57-A0F5-1D558C661CBF}" type="presOf" srcId="{0F31E927-9E47-4F94-9441-D2D45DE3876B}" destId="{5EE2D237-F8AD-4029-B138-1147FE0376F6}" srcOrd="0" destOrd="0" presId="urn:microsoft.com/office/officeart/2005/8/layout/radial1"/>
    <dgm:cxn modelId="{440680A1-2C23-49ED-AEB5-D028BC3ED6BD}" type="presOf" srcId="{6EFEF1F6-B4ED-42BA-A662-E1FA43AE5CA7}" destId="{6065E3DC-1138-4B4F-969F-596279C2EF19}" srcOrd="0" destOrd="0" presId="urn:microsoft.com/office/officeart/2005/8/layout/radial1"/>
    <dgm:cxn modelId="{CEC93320-ED4B-4317-969E-8CC17ED63CA5}" srcId="{0F31E927-9E47-4F94-9441-D2D45DE3876B}" destId="{9240D67B-CD72-48DF-90F9-67A92FCB12EA}" srcOrd="1" destOrd="0" parTransId="{1B0AD976-6CB0-4735-AF48-8697E9CED8A1}" sibTransId="{266D9F1B-3B41-4BCE-AAB4-B54491EBBC35}"/>
    <dgm:cxn modelId="{48F8CC1A-4A59-4783-9C5E-6220FC713214}" type="presOf" srcId="{9240D67B-CD72-48DF-90F9-67A92FCB12EA}" destId="{D0EF9A17-05F1-4F33-8ADB-B535414FF555}" srcOrd="0" destOrd="0" presId="urn:microsoft.com/office/officeart/2005/8/layout/radial1"/>
    <dgm:cxn modelId="{CC284084-FD49-411F-AF08-911837DEEA48}" type="presOf" srcId="{7CB4FBC0-6AE6-4C5A-8626-D067791D7449}" destId="{16165159-04C6-416C-9AE8-16AE663FF9FF}" srcOrd="0" destOrd="0" presId="urn:microsoft.com/office/officeart/2005/8/layout/radial1"/>
    <dgm:cxn modelId="{F251948F-47DA-4792-9348-A00C5CE5D544}" type="presOf" srcId="{C01316E4-2BD1-43C9-B8A7-D2FFEC35AB21}" destId="{BE49D56F-07DD-4902-B796-83C339B930BF}" srcOrd="1" destOrd="0" presId="urn:microsoft.com/office/officeart/2005/8/layout/radial1"/>
    <dgm:cxn modelId="{B197A3F8-26B5-464F-B7F0-718E6ACE533E}" type="presParOf" srcId="{80227ADC-5DCC-45FC-BFF0-E22B1FE6A81E}" destId="{5EE2D237-F8AD-4029-B138-1147FE0376F6}" srcOrd="0" destOrd="0" presId="urn:microsoft.com/office/officeart/2005/8/layout/radial1"/>
    <dgm:cxn modelId="{193FD281-192E-4A95-BE6D-22F15EF71B41}" type="presParOf" srcId="{80227ADC-5DCC-45FC-BFF0-E22B1FE6A81E}" destId="{C29BE6A4-11E8-462C-B21D-6087608871F0}" srcOrd="1" destOrd="0" presId="urn:microsoft.com/office/officeart/2005/8/layout/radial1"/>
    <dgm:cxn modelId="{9975CAB7-A580-4E0B-A53C-37FB132F777C}" type="presParOf" srcId="{C29BE6A4-11E8-462C-B21D-6087608871F0}" destId="{BE49D56F-07DD-4902-B796-83C339B930BF}" srcOrd="0" destOrd="0" presId="urn:microsoft.com/office/officeart/2005/8/layout/radial1"/>
    <dgm:cxn modelId="{278B229B-4948-457C-B8BA-3269B5FE8817}" type="presParOf" srcId="{80227ADC-5DCC-45FC-BFF0-E22B1FE6A81E}" destId="{16165159-04C6-416C-9AE8-16AE663FF9FF}" srcOrd="2" destOrd="0" presId="urn:microsoft.com/office/officeart/2005/8/layout/radial1"/>
    <dgm:cxn modelId="{FA3914E8-C5E6-4894-90E0-33DCF466D16E}" type="presParOf" srcId="{80227ADC-5DCC-45FC-BFF0-E22B1FE6A81E}" destId="{CF5698CA-BCED-4DF5-A142-424A2AF37F81}" srcOrd="3" destOrd="0" presId="urn:microsoft.com/office/officeart/2005/8/layout/radial1"/>
    <dgm:cxn modelId="{45DBDCFE-87DC-45F0-95CA-BE8821901DA3}" type="presParOf" srcId="{CF5698CA-BCED-4DF5-A142-424A2AF37F81}" destId="{E0889063-FD59-41B8-ADCB-63A6B0DDCB30}" srcOrd="0" destOrd="0" presId="urn:microsoft.com/office/officeart/2005/8/layout/radial1"/>
    <dgm:cxn modelId="{70A1875E-531B-47A5-9936-3A4EBD77969C}" type="presParOf" srcId="{80227ADC-5DCC-45FC-BFF0-E22B1FE6A81E}" destId="{D0EF9A17-05F1-4F33-8ADB-B535414FF555}" srcOrd="4" destOrd="0" presId="urn:microsoft.com/office/officeart/2005/8/layout/radial1"/>
    <dgm:cxn modelId="{46B41193-1576-49DD-B8AE-C2246531FED1}" type="presParOf" srcId="{80227ADC-5DCC-45FC-BFF0-E22B1FE6A81E}" destId="{8DC4D8D8-068A-440D-818D-BBDEB8A7C74D}" srcOrd="5" destOrd="0" presId="urn:microsoft.com/office/officeart/2005/8/layout/radial1"/>
    <dgm:cxn modelId="{B8E67804-B28B-4F2A-9A74-25C3B5675B62}" type="presParOf" srcId="{8DC4D8D8-068A-440D-818D-BBDEB8A7C74D}" destId="{5C044567-427E-4510-A774-DE21F316E86D}" srcOrd="0" destOrd="0" presId="urn:microsoft.com/office/officeart/2005/8/layout/radial1"/>
    <dgm:cxn modelId="{524EF467-4F28-4051-A09F-0B088CFBA73C}" type="presParOf" srcId="{80227ADC-5DCC-45FC-BFF0-E22B1FE6A81E}" destId="{6065E3DC-1138-4B4F-969F-596279C2EF1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F53566-571D-4B91-BC15-E1AF86F0CB3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F31E927-9E47-4F94-9441-D2D45DE3876B}">
      <dgm:prSet phldrT="[Texto]"/>
      <dgm:spPr/>
      <dgm:t>
        <a:bodyPr/>
        <a:lstStyle/>
        <a:p>
          <a:r>
            <a:rPr lang="es-MX" dirty="0" smtClean="0"/>
            <a:t>Valoración secundaria</a:t>
          </a:r>
          <a:endParaRPr lang="es-MX" dirty="0"/>
        </a:p>
      </dgm:t>
    </dgm:pt>
    <dgm:pt modelId="{9C92D854-38E1-4A41-ACBB-A274C064BE16}" type="parTrans" cxnId="{B8FB4A4C-B1E1-4DE4-98AF-6FD096875FF0}">
      <dgm:prSet/>
      <dgm:spPr/>
      <dgm:t>
        <a:bodyPr/>
        <a:lstStyle/>
        <a:p>
          <a:endParaRPr lang="es-MX"/>
        </a:p>
      </dgm:t>
    </dgm:pt>
    <dgm:pt modelId="{A1F62D85-9603-40CE-B5B7-D3FD37C24A5B}" type="sibTrans" cxnId="{B8FB4A4C-B1E1-4DE4-98AF-6FD096875FF0}">
      <dgm:prSet/>
      <dgm:spPr/>
      <dgm:t>
        <a:bodyPr/>
        <a:lstStyle/>
        <a:p>
          <a:endParaRPr lang="es-MX"/>
        </a:p>
      </dgm:t>
    </dgm:pt>
    <dgm:pt modelId="{7CB4FBC0-6AE6-4C5A-8626-D067791D7449}">
      <dgm:prSet phldrT="[Texto]"/>
      <dgm:spPr/>
      <dgm:t>
        <a:bodyPr/>
        <a:lstStyle/>
        <a:p>
          <a:r>
            <a:rPr lang="es-MX" dirty="0" smtClean="0"/>
            <a:t>Valor informativo</a:t>
          </a:r>
          <a:endParaRPr lang="es-MX" dirty="0"/>
        </a:p>
      </dgm:t>
    </dgm:pt>
    <dgm:pt modelId="{C01316E4-2BD1-43C9-B8A7-D2FFEC35AB21}" type="parTrans" cxnId="{1E336B51-4AFC-467A-8909-CD7764A0377B}">
      <dgm:prSet/>
      <dgm:spPr/>
      <dgm:t>
        <a:bodyPr/>
        <a:lstStyle/>
        <a:p>
          <a:endParaRPr lang="es-MX"/>
        </a:p>
      </dgm:t>
    </dgm:pt>
    <dgm:pt modelId="{4EC7EB0F-D6BA-4C58-9881-EECFDED53F3C}" type="sibTrans" cxnId="{1E336B51-4AFC-467A-8909-CD7764A0377B}">
      <dgm:prSet/>
      <dgm:spPr/>
      <dgm:t>
        <a:bodyPr/>
        <a:lstStyle/>
        <a:p>
          <a:endParaRPr lang="es-MX"/>
        </a:p>
      </dgm:t>
    </dgm:pt>
    <dgm:pt modelId="{9240D67B-CD72-48DF-90F9-67A92FCB12EA}">
      <dgm:prSet phldrT="[Texto]"/>
      <dgm:spPr/>
      <dgm:t>
        <a:bodyPr/>
        <a:lstStyle/>
        <a:p>
          <a:r>
            <a:rPr lang="es-MX" dirty="0" smtClean="0"/>
            <a:t>Valor testimonial</a:t>
          </a:r>
          <a:endParaRPr lang="es-MX" dirty="0"/>
        </a:p>
      </dgm:t>
    </dgm:pt>
    <dgm:pt modelId="{1B0AD976-6CB0-4735-AF48-8697E9CED8A1}" type="parTrans" cxnId="{CEC93320-ED4B-4317-969E-8CC17ED63CA5}">
      <dgm:prSet/>
      <dgm:spPr/>
      <dgm:t>
        <a:bodyPr/>
        <a:lstStyle/>
        <a:p>
          <a:endParaRPr lang="es-MX"/>
        </a:p>
      </dgm:t>
    </dgm:pt>
    <dgm:pt modelId="{266D9F1B-3B41-4BCE-AAB4-B54491EBBC35}" type="sibTrans" cxnId="{CEC93320-ED4B-4317-969E-8CC17ED63CA5}">
      <dgm:prSet/>
      <dgm:spPr/>
      <dgm:t>
        <a:bodyPr/>
        <a:lstStyle/>
        <a:p>
          <a:endParaRPr lang="es-MX"/>
        </a:p>
      </dgm:t>
    </dgm:pt>
    <dgm:pt modelId="{6EFEF1F6-B4ED-42BA-A662-E1FA43AE5CA7}">
      <dgm:prSet phldrT="[Texto]"/>
      <dgm:spPr/>
      <dgm:t>
        <a:bodyPr/>
        <a:lstStyle/>
        <a:p>
          <a:r>
            <a:rPr lang="es-MX" dirty="0" smtClean="0"/>
            <a:t>Valor </a:t>
          </a:r>
          <a:r>
            <a:rPr lang="es-MX" dirty="0" err="1" smtClean="0"/>
            <a:t>evidencial</a:t>
          </a:r>
          <a:endParaRPr lang="es-MX" dirty="0"/>
        </a:p>
      </dgm:t>
    </dgm:pt>
    <dgm:pt modelId="{D6D2AED0-42F5-4283-A23C-77098E2FBE0A}" type="parTrans" cxnId="{22BCA6FB-4D69-4D6A-AA1B-E24CC4D0A819}">
      <dgm:prSet/>
      <dgm:spPr/>
      <dgm:t>
        <a:bodyPr/>
        <a:lstStyle/>
        <a:p>
          <a:endParaRPr lang="es-MX"/>
        </a:p>
      </dgm:t>
    </dgm:pt>
    <dgm:pt modelId="{34F75883-A832-443A-8F98-FD85936B8B07}" type="sibTrans" cxnId="{22BCA6FB-4D69-4D6A-AA1B-E24CC4D0A819}">
      <dgm:prSet/>
      <dgm:spPr/>
      <dgm:t>
        <a:bodyPr/>
        <a:lstStyle/>
        <a:p>
          <a:endParaRPr lang="es-MX"/>
        </a:p>
      </dgm:t>
    </dgm:pt>
    <dgm:pt modelId="{80227ADC-5DCC-45FC-BFF0-E22B1FE6A81E}" type="pres">
      <dgm:prSet presAssocID="{82F53566-571D-4B91-BC15-E1AF86F0CB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2D237-F8AD-4029-B138-1147FE0376F6}" type="pres">
      <dgm:prSet presAssocID="{0F31E927-9E47-4F94-9441-D2D45DE3876B}" presName="centerShape" presStyleLbl="node0" presStyleIdx="0" presStyleCnt="1"/>
      <dgm:spPr/>
      <dgm:t>
        <a:bodyPr/>
        <a:lstStyle/>
        <a:p>
          <a:endParaRPr lang="es-MX"/>
        </a:p>
      </dgm:t>
    </dgm:pt>
    <dgm:pt modelId="{C29BE6A4-11E8-462C-B21D-6087608871F0}" type="pres">
      <dgm:prSet presAssocID="{C01316E4-2BD1-43C9-B8A7-D2FFEC35AB21}" presName="Name9" presStyleLbl="parChTrans1D2" presStyleIdx="0" presStyleCnt="3"/>
      <dgm:spPr/>
      <dgm:t>
        <a:bodyPr/>
        <a:lstStyle/>
        <a:p>
          <a:endParaRPr lang="en-US"/>
        </a:p>
      </dgm:t>
    </dgm:pt>
    <dgm:pt modelId="{BE49D56F-07DD-4902-B796-83C339B930BF}" type="pres">
      <dgm:prSet presAssocID="{C01316E4-2BD1-43C9-B8A7-D2FFEC35AB2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6165159-04C6-416C-9AE8-16AE663FF9FF}" type="pres">
      <dgm:prSet presAssocID="{7CB4FBC0-6AE6-4C5A-8626-D067791D74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5698CA-BCED-4DF5-A142-424A2AF37F81}" type="pres">
      <dgm:prSet presAssocID="{1B0AD976-6CB0-4735-AF48-8697E9CED8A1}" presName="Name9" presStyleLbl="parChTrans1D2" presStyleIdx="1" presStyleCnt="3"/>
      <dgm:spPr/>
      <dgm:t>
        <a:bodyPr/>
        <a:lstStyle/>
        <a:p>
          <a:endParaRPr lang="en-US"/>
        </a:p>
      </dgm:t>
    </dgm:pt>
    <dgm:pt modelId="{E0889063-FD59-41B8-ADCB-63A6B0DDCB30}" type="pres">
      <dgm:prSet presAssocID="{1B0AD976-6CB0-4735-AF48-8697E9CED8A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0EF9A17-05F1-4F33-8ADB-B535414FF555}" type="pres">
      <dgm:prSet presAssocID="{9240D67B-CD72-48DF-90F9-67A92FCB12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C4D8D8-068A-440D-818D-BBDEB8A7C74D}" type="pres">
      <dgm:prSet presAssocID="{D6D2AED0-42F5-4283-A23C-77098E2FBE0A}" presName="Name9" presStyleLbl="parChTrans1D2" presStyleIdx="2" presStyleCnt="3"/>
      <dgm:spPr/>
      <dgm:t>
        <a:bodyPr/>
        <a:lstStyle/>
        <a:p>
          <a:endParaRPr lang="en-US"/>
        </a:p>
      </dgm:t>
    </dgm:pt>
    <dgm:pt modelId="{5C044567-427E-4510-A774-DE21F316E86D}" type="pres">
      <dgm:prSet presAssocID="{D6D2AED0-42F5-4283-A23C-77098E2FBE0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065E3DC-1138-4B4F-969F-596279C2EF19}" type="pres">
      <dgm:prSet presAssocID="{6EFEF1F6-B4ED-42BA-A662-E1FA43AE5C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E336B51-4AFC-467A-8909-CD7764A0377B}" srcId="{0F31E927-9E47-4F94-9441-D2D45DE3876B}" destId="{7CB4FBC0-6AE6-4C5A-8626-D067791D7449}" srcOrd="0" destOrd="0" parTransId="{C01316E4-2BD1-43C9-B8A7-D2FFEC35AB21}" sibTransId="{4EC7EB0F-D6BA-4C58-9881-EECFDED53F3C}"/>
    <dgm:cxn modelId="{93AB05A1-E3F3-4DCF-BC19-3AA31AF2510E}" type="presOf" srcId="{82F53566-571D-4B91-BC15-E1AF86F0CB32}" destId="{80227ADC-5DCC-45FC-BFF0-E22B1FE6A81E}" srcOrd="0" destOrd="0" presId="urn:microsoft.com/office/officeart/2005/8/layout/radial1"/>
    <dgm:cxn modelId="{227D40CF-5636-4426-B9EF-28A4B244EA80}" type="presOf" srcId="{6EFEF1F6-B4ED-42BA-A662-E1FA43AE5CA7}" destId="{6065E3DC-1138-4B4F-969F-596279C2EF19}" srcOrd="0" destOrd="0" presId="urn:microsoft.com/office/officeart/2005/8/layout/radial1"/>
    <dgm:cxn modelId="{223A6271-C069-4F46-83FB-CD615D05A0B6}" type="presOf" srcId="{C01316E4-2BD1-43C9-B8A7-D2FFEC35AB21}" destId="{BE49D56F-07DD-4902-B796-83C339B930BF}" srcOrd="1" destOrd="0" presId="urn:microsoft.com/office/officeart/2005/8/layout/radial1"/>
    <dgm:cxn modelId="{564E29D1-3A40-41A5-A9E8-1E42F03EF8F0}" type="presOf" srcId="{D6D2AED0-42F5-4283-A23C-77098E2FBE0A}" destId="{8DC4D8D8-068A-440D-818D-BBDEB8A7C74D}" srcOrd="0" destOrd="0" presId="urn:microsoft.com/office/officeart/2005/8/layout/radial1"/>
    <dgm:cxn modelId="{22BCA6FB-4D69-4D6A-AA1B-E24CC4D0A819}" srcId="{0F31E927-9E47-4F94-9441-D2D45DE3876B}" destId="{6EFEF1F6-B4ED-42BA-A662-E1FA43AE5CA7}" srcOrd="2" destOrd="0" parTransId="{D6D2AED0-42F5-4283-A23C-77098E2FBE0A}" sibTransId="{34F75883-A832-443A-8F98-FD85936B8B07}"/>
    <dgm:cxn modelId="{590CF203-7379-46AD-A0EC-886DF64D5656}" type="presOf" srcId="{0F31E927-9E47-4F94-9441-D2D45DE3876B}" destId="{5EE2D237-F8AD-4029-B138-1147FE0376F6}" srcOrd="0" destOrd="0" presId="urn:microsoft.com/office/officeart/2005/8/layout/radial1"/>
    <dgm:cxn modelId="{88C0407A-6608-4313-BDBB-5933BE1C44D8}" type="presOf" srcId="{D6D2AED0-42F5-4283-A23C-77098E2FBE0A}" destId="{5C044567-427E-4510-A774-DE21F316E86D}" srcOrd="1" destOrd="0" presId="urn:microsoft.com/office/officeart/2005/8/layout/radial1"/>
    <dgm:cxn modelId="{B8FB4A4C-B1E1-4DE4-98AF-6FD096875FF0}" srcId="{82F53566-571D-4B91-BC15-E1AF86F0CB32}" destId="{0F31E927-9E47-4F94-9441-D2D45DE3876B}" srcOrd="0" destOrd="0" parTransId="{9C92D854-38E1-4A41-ACBB-A274C064BE16}" sibTransId="{A1F62D85-9603-40CE-B5B7-D3FD37C24A5B}"/>
    <dgm:cxn modelId="{F7740DE1-B801-4165-8303-F60CD218562D}" type="presOf" srcId="{C01316E4-2BD1-43C9-B8A7-D2FFEC35AB21}" destId="{C29BE6A4-11E8-462C-B21D-6087608871F0}" srcOrd="0" destOrd="0" presId="urn:microsoft.com/office/officeart/2005/8/layout/radial1"/>
    <dgm:cxn modelId="{05A58768-3565-4F8E-A2F8-A8CA75DC69B5}" type="presOf" srcId="{9240D67B-CD72-48DF-90F9-67A92FCB12EA}" destId="{D0EF9A17-05F1-4F33-8ADB-B535414FF555}" srcOrd="0" destOrd="0" presId="urn:microsoft.com/office/officeart/2005/8/layout/radial1"/>
    <dgm:cxn modelId="{E66C1DCD-AFC3-42EA-B01D-AC1C4D36BD72}" type="presOf" srcId="{1B0AD976-6CB0-4735-AF48-8697E9CED8A1}" destId="{CF5698CA-BCED-4DF5-A142-424A2AF37F81}" srcOrd="0" destOrd="0" presId="urn:microsoft.com/office/officeart/2005/8/layout/radial1"/>
    <dgm:cxn modelId="{1FEC9411-BCE8-4FE1-9FA5-1B1B3B42EB8E}" type="presOf" srcId="{7CB4FBC0-6AE6-4C5A-8626-D067791D7449}" destId="{16165159-04C6-416C-9AE8-16AE663FF9FF}" srcOrd="0" destOrd="0" presId="urn:microsoft.com/office/officeart/2005/8/layout/radial1"/>
    <dgm:cxn modelId="{8221D246-F62F-4916-8BBA-680991C4A759}" type="presOf" srcId="{1B0AD976-6CB0-4735-AF48-8697E9CED8A1}" destId="{E0889063-FD59-41B8-ADCB-63A6B0DDCB30}" srcOrd="1" destOrd="0" presId="urn:microsoft.com/office/officeart/2005/8/layout/radial1"/>
    <dgm:cxn modelId="{CEC93320-ED4B-4317-969E-8CC17ED63CA5}" srcId="{0F31E927-9E47-4F94-9441-D2D45DE3876B}" destId="{9240D67B-CD72-48DF-90F9-67A92FCB12EA}" srcOrd="1" destOrd="0" parTransId="{1B0AD976-6CB0-4735-AF48-8697E9CED8A1}" sibTransId="{266D9F1B-3B41-4BCE-AAB4-B54491EBBC35}"/>
    <dgm:cxn modelId="{1963A533-B560-495E-A9B9-B8EE6C09B8AF}" type="presParOf" srcId="{80227ADC-5DCC-45FC-BFF0-E22B1FE6A81E}" destId="{5EE2D237-F8AD-4029-B138-1147FE0376F6}" srcOrd="0" destOrd="0" presId="urn:microsoft.com/office/officeart/2005/8/layout/radial1"/>
    <dgm:cxn modelId="{4EEF7F70-01B9-4ADF-BD71-F59FD9C95DAC}" type="presParOf" srcId="{80227ADC-5DCC-45FC-BFF0-E22B1FE6A81E}" destId="{C29BE6A4-11E8-462C-B21D-6087608871F0}" srcOrd="1" destOrd="0" presId="urn:microsoft.com/office/officeart/2005/8/layout/radial1"/>
    <dgm:cxn modelId="{D1CCE5BF-FBB5-42B6-B356-2168270696DD}" type="presParOf" srcId="{C29BE6A4-11E8-462C-B21D-6087608871F0}" destId="{BE49D56F-07DD-4902-B796-83C339B930BF}" srcOrd="0" destOrd="0" presId="urn:microsoft.com/office/officeart/2005/8/layout/radial1"/>
    <dgm:cxn modelId="{F8F7AA90-3B09-4FEE-AC11-995FDF68B907}" type="presParOf" srcId="{80227ADC-5DCC-45FC-BFF0-E22B1FE6A81E}" destId="{16165159-04C6-416C-9AE8-16AE663FF9FF}" srcOrd="2" destOrd="0" presId="urn:microsoft.com/office/officeart/2005/8/layout/radial1"/>
    <dgm:cxn modelId="{A957CF33-4AC9-43FE-8D28-5B6E0CAB8B67}" type="presParOf" srcId="{80227ADC-5DCC-45FC-BFF0-E22B1FE6A81E}" destId="{CF5698CA-BCED-4DF5-A142-424A2AF37F81}" srcOrd="3" destOrd="0" presId="urn:microsoft.com/office/officeart/2005/8/layout/radial1"/>
    <dgm:cxn modelId="{1EB35B02-B66F-440B-AF34-1F65586FC1C4}" type="presParOf" srcId="{CF5698CA-BCED-4DF5-A142-424A2AF37F81}" destId="{E0889063-FD59-41B8-ADCB-63A6B0DDCB30}" srcOrd="0" destOrd="0" presId="urn:microsoft.com/office/officeart/2005/8/layout/radial1"/>
    <dgm:cxn modelId="{8CB6CADB-94BE-4A81-BF2A-FCB7AE78BEB1}" type="presParOf" srcId="{80227ADC-5DCC-45FC-BFF0-E22B1FE6A81E}" destId="{D0EF9A17-05F1-4F33-8ADB-B535414FF555}" srcOrd="4" destOrd="0" presId="urn:microsoft.com/office/officeart/2005/8/layout/radial1"/>
    <dgm:cxn modelId="{290F384C-1E67-42FC-B7F2-2B1DD4DC38D3}" type="presParOf" srcId="{80227ADC-5DCC-45FC-BFF0-E22B1FE6A81E}" destId="{8DC4D8D8-068A-440D-818D-BBDEB8A7C74D}" srcOrd="5" destOrd="0" presId="urn:microsoft.com/office/officeart/2005/8/layout/radial1"/>
    <dgm:cxn modelId="{5F1C09FD-8EC4-4C30-A4C5-F137C9B00E66}" type="presParOf" srcId="{8DC4D8D8-068A-440D-818D-BBDEB8A7C74D}" destId="{5C044567-427E-4510-A774-DE21F316E86D}" srcOrd="0" destOrd="0" presId="urn:microsoft.com/office/officeart/2005/8/layout/radial1"/>
    <dgm:cxn modelId="{917A829E-F4CD-4640-A323-CAB4AE19C18D}" type="presParOf" srcId="{80227ADC-5DCC-45FC-BFF0-E22B1FE6A81E}" destId="{6065E3DC-1138-4B4F-969F-596279C2EF1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E3920-A500-465F-9CCF-68F8086FFFD1}">
      <dsp:nvSpPr>
        <dsp:cNvPr id="0" name=""/>
        <dsp:cNvSpPr/>
      </dsp:nvSpPr>
      <dsp:spPr>
        <a:xfrm rot="5400000">
          <a:off x="913333" y="265641"/>
          <a:ext cx="1770540" cy="1239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Rendición de cuentas</a:t>
          </a:r>
          <a:endParaRPr lang="es-MX" sz="1700" kern="1200" dirty="0"/>
        </a:p>
      </dsp:txBody>
      <dsp:txXfrm rot="-5400000">
        <a:off x="1178914" y="619749"/>
        <a:ext cx="1239378" cy="531162"/>
      </dsp:txXfrm>
    </dsp:sp>
    <dsp:sp modelId="{E1DA4240-3C60-4F5D-9F7C-298116B2132C}">
      <dsp:nvSpPr>
        <dsp:cNvPr id="0" name=""/>
        <dsp:cNvSpPr/>
      </dsp:nvSpPr>
      <dsp:spPr>
        <a:xfrm rot="5400000">
          <a:off x="5418845" y="-2572825"/>
          <a:ext cx="1150851" cy="6296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Medida de control o fiscalización que el gobierno ha impuesto a sus funcionarios para que brinden la información que la sociedad requiere</a:t>
          </a:r>
          <a:endParaRPr lang="es-MX" sz="2300" kern="1200" dirty="0"/>
        </a:p>
      </dsp:txBody>
      <dsp:txXfrm rot="-5400000">
        <a:off x="2845960" y="56240"/>
        <a:ext cx="6240442" cy="1038491"/>
      </dsp:txXfrm>
    </dsp:sp>
    <dsp:sp modelId="{5259784A-DC36-48FD-AB1F-C79557B98BB9}">
      <dsp:nvSpPr>
        <dsp:cNvPr id="0" name=""/>
        <dsp:cNvSpPr/>
      </dsp:nvSpPr>
      <dsp:spPr>
        <a:xfrm rot="5400000">
          <a:off x="913333" y="1843671"/>
          <a:ext cx="1770540" cy="1239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Transparencia</a:t>
          </a:r>
          <a:endParaRPr lang="es-MX" sz="1700" kern="1200" dirty="0"/>
        </a:p>
      </dsp:txBody>
      <dsp:txXfrm rot="-5400000">
        <a:off x="1178914" y="2197779"/>
        <a:ext cx="1239378" cy="531162"/>
      </dsp:txXfrm>
    </dsp:sp>
    <dsp:sp modelId="{03A5E3DB-88BB-45B3-9B2C-134E382EAA6C}">
      <dsp:nvSpPr>
        <dsp:cNvPr id="0" name=""/>
        <dsp:cNvSpPr/>
      </dsp:nvSpPr>
      <dsp:spPr>
        <a:xfrm rot="5400000">
          <a:off x="5441022" y="-1014320"/>
          <a:ext cx="1150851" cy="633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Instrumento que garantiza una sociedad mejor informada</a:t>
          </a:r>
          <a:endParaRPr lang="es-MX" sz="2300" kern="1200" dirty="0"/>
        </a:p>
      </dsp:txBody>
      <dsp:txXfrm rot="-5400000">
        <a:off x="2848612" y="1634270"/>
        <a:ext cx="6279492" cy="1038491"/>
      </dsp:txXfrm>
    </dsp:sp>
    <dsp:sp modelId="{95F039B5-465F-4AD1-91C8-1715F801520C}">
      <dsp:nvSpPr>
        <dsp:cNvPr id="0" name=""/>
        <dsp:cNvSpPr/>
      </dsp:nvSpPr>
      <dsp:spPr>
        <a:xfrm rot="5400000">
          <a:off x="913333" y="3421702"/>
          <a:ext cx="1770540" cy="12393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Acceso a la información</a:t>
          </a:r>
          <a:endParaRPr lang="es-MX" sz="1700" kern="1200" dirty="0"/>
        </a:p>
      </dsp:txBody>
      <dsp:txXfrm rot="-5400000">
        <a:off x="1178914" y="3775810"/>
        <a:ext cx="1239378" cy="531162"/>
      </dsp:txXfrm>
    </dsp:sp>
    <dsp:sp modelId="{72716C2F-58B0-41F4-9A35-F91F138773D6}">
      <dsp:nvSpPr>
        <dsp:cNvPr id="0" name=""/>
        <dsp:cNvSpPr/>
      </dsp:nvSpPr>
      <dsp:spPr>
        <a:xfrm rot="5400000">
          <a:off x="5433820" y="570051"/>
          <a:ext cx="1150851" cy="63229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Facultad concedida por ley que tiene la sociedad de consultar la información</a:t>
          </a:r>
          <a:endParaRPr lang="es-MX" sz="2300" kern="1200" dirty="0"/>
        </a:p>
      </dsp:txBody>
      <dsp:txXfrm rot="-5400000">
        <a:off x="2847751" y="3212300"/>
        <a:ext cx="6266810" cy="1038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F2006-95D9-49EC-BA78-D1D7C37B6F14}">
      <dsp:nvSpPr>
        <dsp:cNvPr id="0" name=""/>
        <dsp:cNvSpPr/>
      </dsp:nvSpPr>
      <dsp:spPr>
        <a:xfrm>
          <a:off x="3015819" y="647621"/>
          <a:ext cx="4331561" cy="4331561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FCC8B-4561-49E6-9C84-64DD3374CC19}">
      <dsp:nvSpPr>
        <dsp:cNvPr id="0" name=""/>
        <dsp:cNvSpPr/>
      </dsp:nvSpPr>
      <dsp:spPr>
        <a:xfrm>
          <a:off x="3015819" y="647621"/>
          <a:ext cx="4331561" cy="4331561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1370-5220-426F-9128-415D802E234D}">
      <dsp:nvSpPr>
        <dsp:cNvPr id="0" name=""/>
        <dsp:cNvSpPr/>
      </dsp:nvSpPr>
      <dsp:spPr>
        <a:xfrm>
          <a:off x="3015819" y="647621"/>
          <a:ext cx="4331561" cy="4331561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E2F95-821D-477C-9AF8-E9EB701903C9}">
      <dsp:nvSpPr>
        <dsp:cNvPr id="0" name=""/>
        <dsp:cNvSpPr/>
      </dsp:nvSpPr>
      <dsp:spPr>
        <a:xfrm>
          <a:off x="4184749" y="1816552"/>
          <a:ext cx="1993701" cy="1993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Revaloración de las tareas archivísticas</a:t>
          </a:r>
          <a:endParaRPr lang="es-MX" sz="2100" kern="1200" dirty="0"/>
        </a:p>
      </dsp:txBody>
      <dsp:txXfrm>
        <a:off x="4476720" y="2108523"/>
        <a:ext cx="1409759" cy="1409759"/>
      </dsp:txXfrm>
    </dsp:sp>
    <dsp:sp modelId="{C55CB872-87E0-44E7-A107-40E2CDF6A819}">
      <dsp:nvSpPr>
        <dsp:cNvPr id="0" name=""/>
        <dsp:cNvSpPr/>
      </dsp:nvSpPr>
      <dsp:spPr>
        <a:xfrm>
          <a:off x="4483804" y="67"/>
          <a:ext cx="1395591" cy="1395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Rendición de cuentas</a:t>
          </a:r>
          <a:endParaRPr lang="es-MX" sz="1300" kern="1200" dirty="0"/>
        </a:p>
      </dsp:txBody>
      <dsp:txXfrm>
        <a:off x="4688184" y="204447"/>
        <a:ext cx="986831" cy="986831"/>
      </dsp:txXfrm>
    </dsp:sp>
    <dsp:sp modelId="{E742123D-3326-4D8E-BFDB-E998756D9122}">
      <dsp:nvSpPr>
        <dsp:cNvPr id="0" name=""/>
        <dsp:cNvSpPr/>
      </dsp:nvSpPr>
      <dsp:spPr>
        <a:xfrm>
          <a:off x="6315915" y="3173377"/>
          <a:ext cx="1395591" cy="1395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Transparencia</a:t>
          </a:r>
          <a:endParaRPr lang="es-MX" sz="1300" kern="1200" dirty="0"/>
        </a:p>
      </dsp:txBody>
      <dsp:txXfrm>
        <a:off x="6520295" y="3377757"/>
        <a:ext cx="986831" cy="986831"/>
      </dsp:txXfrm>
    </dsp:sp>
    <dsp:sp modelId="{39841EC6-2EF0-4E29-AC6A-20004871D217}">
      <dsp:nvSpPr>
        <dsp:cNvPr id="0" name=""/>
        <dsp:cNvSpPr/>
      </dsp:nvSpPr>
      <dsp:spPr>
        <a:xfrm>
          <a:off x="2651693" y="3173377"/>
          <a:ext cx="1395591" cy="1395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Acceso a la información</a:t>
          </a:r>
          <a:endParaRPr lang="es-MX" sz="1300" kern="1200" dirty="0"/>
        </a:p>
      </dsp:txBody>
      <dsp:txXfrm>
        <a:off x="2856073" y="3377757"/>
        <a:ext cx="986831" cy="986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73D41-6E00-41B9-AC8D-AA286EE42823}">
      <dsp:nvSpPr>
        <dsp:cNvPr id="0" name=""/>
        <dsp:cNvSpPr/>
      </dsp:nvSpPr>
      <dsp:spPr>
        <a:xfrm>
          <a:off x="1779" y="287247"/>
          <a:ext cx="2358058" cy="2358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Procedimientos u operaciones técnicas</a:t>
          </a:r>
          <a:endParaRPr lang="es-MX" sz="1900" kern="1200" dirty="0"/>
        </a:p>
      </dsp:txBody>
      <dsp:txXfrm>
        <a:off x="347109" y="632577"/>
        <a:ext cx="1667398" cy="1667398"/>
      </dsp:txXfrm>
    </dsp:sp>
    <dsp:sp modelId="{A27F5D55-D2BD-407E-B66B-F11E9A0D4FBC}">
      <dsp:nvSpPr>
        <dsp:cNvPr id="0" name=""/>
        <dsp:cNvSpPr/>
      </dsp:nvSpPr>
      <dsp:spPr>
        <a:xfrm>
          <a:off x="2551311" y="782440"/>
          <a:ext cx="1367673" cy="136767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732596" y="1305438"/>
        <a:ext cx="1005103" cy="321677"/>
      </dsp:txXfrm>
    </dsp:sp>
    <dsp:sp modelId="{B966F528-B62D-4053-BDA0-2C5CB642D3E7}">
      <dsp:nvSpPr>
        <dsp:cNvPr id="0" name=""/>
        <dsp:cNvSpPr/>
      </dsp:nvSpPr>
      <dsp:spPr>
        <a:xfrm>
          <a:off x="4110459" y="287247"/>
          <a:ext cx="2358058" cy="2358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Estudio y análisis de: producción, tramitación y utilización de la información documental</a:t>
          </a:r>
          <a:endParaRPr lang="es-MX" sz="1900" kern="1200" dirty="0"/>
        </a:p>
      </dsp:txBody>
      <dsp:txXfrm>
        <a:off x="4455789" y="632577"/>
        <a:ext cx="1667398" cy="1667398"/>
      </dsp:txXfrm>
    </dsp:sp>
    <dsp:sp modelId="{5DFC0046-FCA7-4141-A261-0229E09FE9F9}">
      <dsp:nvSpPr>
        <dsp:cNvPr id="0" name=""/>
        <dsp:cNvSpPr/>
      </dsp:nvSpPr>
      <dsp:spPr>
        <a:xfrm>
          <a:off x="6659992" y="782440"/>
          <a:ext cx="1367673" cy="136767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6841277" y="1064181"/>
        <a:ext cx="1005103" cy="804191"/>
      </dsp:txXfrm>
    </dsp:sp>
    <dsp:sp modelId="{F71FA1D9-0802-4329-A4F0-7A8B9FD761A3}">
      <dsp:nvSpPr>
        <dsp:cNvPr id="0" name=""/>
        <dsp:cNvSpPr/>
      </dsp:nvSpPr>
      <dsp:spPr>
        <a:xfrm>
          <a:off x="8219140" y="287247"/>
          <a:ext cx="2358058" cy="2358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Normas sobre transferencias, eliminación y/o conservación documental</a:t>
          </a:r>
          <a:endParaRPr lang="es-MX" sz="1900" kern="1200" dirty="0"/>
        </a:p>
      </dsp:txBody>
      <dsp:txXfrm>
        <a:off x="8564470" y="632577"/>
        <a:ext cx="1667398" cy="1667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8B236-E45F-4F25-985A-E82880434D4F}">
      <dsp:nvSpPr>
        <dsp:cNvPr id="0" name=""/>
        <dsp:cNvSpPr/>
      </dsp:nvSpPr>
      <dsp:spPr>
        <a:xfrm>
          <a:off x="4304395" y="2488865"/>
          <a:ext cx="2374765" cy="2374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Procedimientos u operaciones técnicas</a:t>
          </a:r>
          <a:endParaRPr lang="es-MX" sz="2200" kern="1200" dirty="0"/>
        </a:p>
      </dsp:txBody>
      <dsp:txXfrm>
        <a:off x="4652171" y="2836641"/>
        <a:ext cx="1679213" cy="1679213"/>
      </dsp:txXfrm>
    </dsp:sp>
    <dsp:sp modelId="{1468D4EC-B3A6-471E-B7E6-0D5F599575F5}">
      <dsp:nvSpPr>
        <dsp:cNvPr id="0" name=""/>
        <dsp:cNvSpPr/>
      </dsp:nvSpPr>
      <dsp:spPr>
        <a:xfrm rot="11700000">
          <a:off x="2506419" y="2774936"/>
          <a:ext cx="1769120" cy="67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EEB10-F207-40C2-B702-76E932A3FFF2}">
      <dsp:nvSpPr>
        <dsp:cNvPr id="0" name=""/>
        <dsp:cNvSpPr/>
      </dsp:nvSpPr>
      <dsp:spPr>
        <a:xfrm>
          <a:off x="1408546" y="1981988"/>
          <a:ext cx="2256026" cy="180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Identificación</a:t>
          </a:r>
          <a:endParaRPr lang="es-MX" sz="2900" kern="1200" dirty="0"/>
        </a:p>
      </dsp:txBody>
      <dsp:txXfrm>
        <a:off x="1461407" y="2034849"/>
        <a:ext cx="2150304" cy="1699099"/>
      </dsp:txXfrm>
    </dsp:sp>
    <dsp:sp modelId="{F5F0832A-46F1-44C0-88CE-74E5E08CC113}">
      <dsp:nvSpPr>
        <dsp:cNvPr id="0" name=""/>
        <dsp:cNvSpPr/>
      </dsp:nvSpPr>
      <dsp:spPr>
        <a:xfrm rot="14700000">
          <a:off x="3688062" y="1366708"/>
          <a:ext cx="1769120" cy="67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12BBD-0A73-4B2A-8272-9372E6134664}">
      <dsp:nvSpPr>
        <dsp:cNvPr id="0" name=""/>
        <dsp:cNvSpPr/>
      </dsp:nvSpPr>
      <dsp:spPr>
        <a:xfrm>
          <a:off x="3070778" y="1017"/>
          <a:ext cx="2256026" cy="180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Organización</a:t>
          </a:r>
          <a:endParaRPr lang="es-MX" sz="2900" kern="1200" dirty="0"/>
        </a:p>
      </dsp:txBody>
      <dsp:txXfrm>
        <a:off x="3123639" y="53878"/>
        <a:ext cx="2150304" cy="1699099"/>
      </dsp:txXfrm>
    </dsp:sp>
    <dsp:sp modelId="{72CE454D-3C64-4CE9-A8F0-6850FCB086BA}">
      <dsp:nvSpPr>
        <dsp:cNvPr id="0" name=""/>
        <dsp:cNvSpPr/>
      </dsp:nvSpPr>
      <dsp:spPr>
        <a:xfrm rot="17700000">
          <a:off x="5526373" y="1366708"/>
          <a:ext cx="1769120" cy="67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AD8B5-930B-4AD0-A9E8-7D81B03394E9}">
      <dsp:nvSpPr>
        <dsp:cNvPr id="0" name=""/>
        <dsp:cNvSpPr/>
      </dsp:nvSpPr>
      <dsp:spPr>
        <a:xfrm>
          <a:off x="5656751" y="1017"/>
          <a:ext cx="2256026" cy="180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Valoración</a:t>
          </a:r>
          <a:endParaRPr lang="es-MX" sz="2900" kern="1200" dirty="0"/>
        </a:p>
      </dsp:txBody>
      <dsp:txXfrm>
        <a:off x="5709612" y="53878"/>
        <a:ext cx="2150304" cy="1699099"/>
      </dsp:txXfrm>
    </dsp:sp>
    <dsp:sp modelId="{ABA818DD-D660-4052-9866-8E96677469DB}">
      <dsp:nvSpPr>
        <dsp:cNvPr id="0" name=""/>
        <dsp:cNvSpPr/>
      </dsp:nvSpPr>
      <dsp:spPr>
        <a:xfrm rot="20700000">
          <a:off x="6708017" y="2774936"/>
          <a:ext cx="1769120" cy="67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CA420-2892-454C-89E3-FE5FECD1D597}">
      <dsp:nvSpPr>
        <dsp:cNvPr id="0" name=""/>
        <dsp:cNvSpPr/>
      </dsp:nvSpPr>
      <dsp:spPr>
        <a:xfrm>
          <a:off x="7318983" y="1981988"/>
          <a:ext cx="2256026" cy="180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Descripción</a:t>
          </a:r>
          <a:endParaRPr lang="es-MX" sz="2900" kern="1200" dirty="0"/>
        </a:p>
      </dsp:txBody>
      <dsp:txXfrm>
        <a:off x="7371844" y="2034849"/>
        <a:ext cx="2150304" cy="1699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06834-39AA-49B3-A33C-0B0E3F608393}">
      <dsp:nvSpPr>
        <dsp:cNvPr id="0" name=""/>
        <dsp:cNvSpPr/>
      </dsp:nvSpPr>
      <dsp:spPr>
        <a:xfrm>
          <a:off x="480293" y="1093201"/>
          <a:ext cx="5172626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50178-4949-4930-9724-B10E8202C067}">
      <dsp:nvSpPr>
        <dsp:cNvPr id="0" name=""/>
        <dsp:cNvSpPr/>
      </dsp:nvSpPr>
      <dsp:spPr>
        <a:xfrm>
          <a:off x="480293" y="1321745"/>
          <a:ext cx="379999" cy="37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542E8-36A3-434A-ACF0-D6D6B7AD4315}">
      <dsp:nvSpPr>
        <dsp:cNvPr id="0" name=""/>
        <dsp:cNvSpPr/>
      </dsp:nvSpPr>
      <dsp:spPr>
        <a:xfrm>
          <a:off x="480293" y="0"/>
          <a:ext cx="5172626" cy="109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CATEGORÍAS ADMINISTRATIVAS</a:t>
          </a:r>
          <a:endParaRPr lang="es-MX" sz="3600" kern="1200" dirty="0"/>
        </a:p>
      </dsp:txBody>
      <dsp:txXfrm>
        <a:off x="480293" y="0"/>
        <a:ext cx="5172626" cy="1093201"/>
      </dsp:txXfrm>
    </dsp:sp>
    <dsp:sp modelId="{514A0E50-9887-46DD-8E7C-B3BBFCAD8D25}">
      <dsp:nvSpPr>
        <dsp:cNvPr id="0" name=""/>
        <dsp:cNvSpPr/>
      </dsp:nvSpPr>
      <dsp:spPr>
        <a:xfrm>
          <a:off x="480293" y="2207513"/>
          <a:ext cx="379990" cy="379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C1378-0236-489E-A45D-EADE29FA0188}">
      <dsp:nvSpPr>
        <dsp:cNvPr id="0" name=""/>
        <dsp:cNvSpPr/>
      </dsp:nvSpPr>
      <dsp:spPr>
        <a:xfrm>
          <a:off x="842377" y="1954629"/>
          <a:ext cx="4810542" cy="88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Ley orgánica</a:t>
          </a:r>
          <a:endParaRPr lang="es-MX" sz="1800" kern="1200" dirty="0"/>
        </a:p>
      </dsp:txBody>
      <dsp:txXfrm>
        <a:off x="842377" y="1954629"/>
        <a:ext cx="4810542" cy="885758"/>
      </dsp:txXfrm>
    </dsp:sp>
    <dsp:sp modelId="{1FD10D58-5865-4810-9DA8-71362C8C30EA}">
      <dsp:nvSpPr>
        <dsp:cNvPr id="0" name=""/>
        <dsp:cNvSpPr/>
      </dsp:nvSpPr>
      <dsp:spPr>
        <a:xfrm>
          <a:off x="480293" y="3093272"/>
          <a:ext cx="379990" cy="379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9A807-F929-4F6C-82F4-415E0754AA52}">
      <dsp:nvSpPr>
        <dsp:cNvPr id="0" name=""/>
        <dsp:cNvSpPr/>
      </dsp:nvSpPr>
      <dsp:spPr>
        <a:xfrm>
          <a:off x="842377" y="2840388"/>
          <a:ext cx="4810542" cy="88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Reglamento interno</a:t>
          </a:r>
          <a:endParaRPr lang="es-MX" sz="1800" kern="1200" dirty="0"/>
        </a:p>
      </dsp:txBody>
      <dsp:txXfrm>
        <a:off x="842377" y="2840388"/>
        <a:ext cx="4810542" cy="885758"/>
      </dsp:txXfrm>
    </dsp:sp>
    <dsp:sp modelId="{94E9CF48-5191-4A30-929E-B94121FE7218}">
      <dsp:nvSpPr>
        <dsp:cNvPr id="0" name=""/>
        <dsp:cNvSpPr/>
      </dsp:nvSpPr>
      <dsp:spPr>
        <a:xfrm>
          <a:off x="480293" y="3979031"/>
          <a:ext cx="379990" cy="379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F853-AEB2-4B1A-8A7E-C24F1AD4EFA6}">
      <dsp:nvSpPr>
        <dsp:cNvPr id="0" name=""/>
        <dsp:cNvSpPr/>
      </dsp:nvSpPr>
      <dsp:spPr>
        <a:xfrm>
          <a:off x="842377" y="3726146"/>
          <a:ext cx="4810542" cy="88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Manual de organización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Manual de procedimientos</a:t>
          </a:r>
          <a:endParaRPr lang="es-MX" sz="1800" kern="1200" dirty="0"/>
        </a:p>
      </dsp:txBody>
      <dsp:txXfrm>
        <a:off x="842377" y="3726146"/>
        <a:ext cx="4810542" cy="885758"/>
      </dsp:txXfrm>
    </dsp:sp>
    <dsp:sp modelId="{4E553275-CE6D-4C31-9B2B-24F70CA80F64}">
      <dsp:nvSpPr>
        <dsp:cNvPr id="0" name=""/>
        <dsp:cNvSpPr/>
      </dsp:nvSpPr>
      <dsp:spPr>
        <a:xfrm>
          <a:off x="5911551" y="1093201"/>
          <a:ext cx="5172626" cy="608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089D9-37C9-4426-9454-9304D34C8E89}">
      <dsp:nvSpPr>
        <dsp:cNvPr id="0" name=""/>
        <dsp:cNvSpPr/>
      </dsp:nvSpPr>
      <dsp:spPr>
        <a:xfrm>
          <a:off x="5911551" y="1321745"/>
          <a:ext cx="379999" cy="37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04B3B-700E-4BBE-BE9B-BEB5A890302E}">
      <dsp:nvSpPr>
        <dsp:cNvPr id="0" name=""/>
        <dsp:cNvSpPr/>
      </dsp:nvSpPr>
      <dsp:spPr>
        <a:xfrm>
          <a:off x="5911551" y="0"/>
          <a:ext cx="5172626" cy="109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CATEGORÍAS ARCHIVÍSTICAS</a:t>
          </a:r>
          <a:endParaRPr lang="es-MX" sz="3600" kern="1200" dirty="0"/>
        </a:p>
      </dsp:txBody>
      <dsp:txXfrm>
        <a:off x="5911551" y="0"/>
        <a:ext cx="5172626" cy="1093201"/>
      </dsp:txXfrm>
    </dsp:sp>
    <dsp:sp modelId="{452359ED-C54B-4BF0-97B3-5D9E7B182F9B}">
      <dsp:nvSpPr>
        <dsp:cNvPr id="0" name=""/>
        <dsp:cNvSpPr/>
      </dsp:nvSpPr>
      <dsp:spPr>
        <a:xfrm>
          <a:off x="5911551" y="2207513"/>
          <a:ext cx="379990" cy="379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9374E-8AEB-4D5D-BB14-465187CA7CB0}">
      <dsp:nvSpPr>
        <dsp:cNvPr id="0" name=""/>
        <dsp:cNvSpPr/>
      </dsp:nvSpPr>
      <dsp:spPr>
        <a:xfrm>
          <a:off x="6273634" y="1954629"/>
          <a:ext cx="4810542" cy="88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Secciones</a:t>
          </a:r>
          <a:endParaRPr lang="es-MX" sz="1800" kern="1200" dirty="0"/>
        </a:p>
      </dsp:txBody>
      <dsp:txXfrm>
        <a:off x="6273634" y="1954629"/>
        <a:ext cx="4810542" cy="885758"/>
      </dsp:txXfrm>
    </dsp:sp>
    <dsp:sp modelId="{8FBA855E-ACFA-4F48-AF02-EDEBDBE20143}">
      <dsp:nvSpPr>
        <dsp:cNvPr id="0" name=""/>
        <dsp:cNvSpPr/>
      </dsp:nvSpPr>
      <dsp:spPr>
        <a:xfrm>
          <a:off x="5911551" y="3093272"/>
          <a:ext cx="379990" cy="379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C44A0-543F-4747-B9E4-58B6E76E2DA5}">
      <dsp:nvSpPr>
        <dsp:cNvPr id="0" name=""/>
        <dsp:cNvSpPr/>
      </dsp:nvSpPr>
      <dsp:spPr>
        <a:xfrm>
          <a:off x="6273634" y="2840388"/>
          <a:ext cx="4810542" cy="88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Series</a:t>
          </a:r>
          <a:endParaRPr lang="es-MX" sz="1800" kern="1200" dirty="0"/>
        </a:p>
      </dsp:txBody>
      <dsp:txXfrm>
        <a:off x="6273634" y="2840388"/>
        <a:ext cx="4810542" cy="885758"/>
      </dsp:txXfrm>
    </dsp:sp>
    <dsp:sp modelId="{C80B28CA-4627-4353-85F3-8FB1107D2B8F}">
      <dsp:nvSpPr>
        <dsp:cNvPr id="0" name=""/>
        <dsp:cNvSpPr/>
      </dsp:nvSpPr>
      <dsp:spPr>
        <a:xfrm>
          <a:off x="5911551" y="3979031"/>
          <a:ext cx="379990" cy="379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BF38D-DDCE-4346-B47D-CE380920F03E}">
      <dsp:nvSpPr>
        <dsp:cNvPr id="0" name=""/>
        <dsp:cNvSpPr/>
      </dsp:nvSpPr>
      <dsp:spPr>
        <a:xfrm>
          <a:off x="6273634" y="3726146"/>
          <a:ext cx="4810542" cy="88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Expedientes</a:t>
          </a:r>
          <a:endParaRPr lang="es-MX" sz="1800" kern="1200" dirty="0"/>
        </a:p>
      </dsp:txBody>
      <dsp:txXfrm>
        <a:off x="6273634" y="3726146"/>
        <a:ext cx="4810542" cy="885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581C-1816-4BE0-8AC0-5DF5C56B3F58}">
      <dsp:nvSpPr>
        <dsp:cNvPr id="0" name=""/>
        <dsp:cNvSpPr/>
      </dsp:nvSpPr>
      <dsp:spPr>
        <a:xfrm rot="16200000">
          <a:off x="337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Conservar permanentemente los documentos</a:t>
          </a:r>
          <a:endParaRPr lang="es-MX" sz="3000" kern="1200" dirty="0"/>
        </a:p>
      </dsp:txBody>
      <dsp:txXfrm rot="5400000">
        <a:off x="677505" y="1741950"/>
        <a:ext cx="3192363" cy="1934765"/>
      </dsp:txXfrm>
    </dsp:sp>
    <dsp:sp modelId="{91FEC429-D72C-4DA3-A3B4-E6B42622B2AB}">
      <dsp:nvSpPr>
        <dsp:cNvPr id="0" name=""/>
        <dsp:cNvSpPr/>
      </dsp:nvSpPr>
      <dsp:spPr>
        <a:xfrm rot="5400000">
          <a:off x="4258130" y="774567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Eliminar definitivamente los documentos</a:t>
          </a:r>
          <a:endParaRPr lang="es-MX" sz="3000" kern="1200" dirty="0"/>
        </a:p>
      </dsp:txBody>
      <dsp:txXfrm rot="-5400000">
        <a:off x="4258130" y="1741950"/>
        <a:ext cx="3192363" cy="19347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B2A2C-8C8F-44EE-A6A2-F641705279F7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Archivo de trámite</a:t>
          </a:r>
          <a:endParaRPr lang="es-MX" sz="2300" kern="1200" dirty="0"/>
        </a:p>
      </dsp:txBody>
      <dsp:txXfrm>
        <a:off x="582612" y="2129102"/>
        <a:ext cx="1740694" cy="1160462"/>
      </dsp:txXfrm>
    </dsp:sp>
    <dsp:sp modelId="{666B7EB1-B66A-48EA-943E-6134582FFCF8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Archivo de concentración</a:t>
          </a:r>
          <a:endParaRPr lang="es-MX" sz="2300" kern="1200" dirty="0"/>
        </a:p>
      </dsp:txBody>
      <dsp:txXfrm>
        <a:off x="3193652" y="2129102"/>
        <a:ext cx="1740694" cy="1160462"/>
      </dsp:txXfrm>
    </dsp:sp>
    <dsp:sp modelId="{70697645-39FD-4510-8830-B71067129ACC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Archivo histórico</a:t>
          </a:r>
          <a:endParaRPr lang="es-MX" sz="2300" kern="1200" dirty="0"/>
        </a:p>
      </dsp:txBody>
      <dsp:txXfrm>
        <a:off x="5804693" y="2129102"/>
        <a:ext cx="1740694" cy="11604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2D237-F8AD-4029-B138-1147FE0376F6}">
      <dsp:nvSpPr>
        <dsp:cNvPr id="0" name=""/>
        <dsp:cNvSpPr/>
      </dsp:nvSpPr>
      <dsp:spPr>
        <a:xfrm>
          <a:off x="3289101" y="201804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Valoración primaria</a:t>
          </a:r>
          <a:endParaRPr lang="es-MX" sz="2000" kern="1200" dirty="0"/>
        </a:p>
      </dsp:txBody>
      <dsp:txXfrm>
        <a:off x="3516063" y="2245005"/>
        <a:ext cx="1095872" cy="1095872"/>
      </dsp:txXfrm>
    </dsp:sp>
    <dsp:sp modelId="{C29BE6A4-11E8-462C-B21D-6087608871F0}">
      <dsp:nvSpPr>
        <dsp:cNvPr id="0" name=""/>
        <dsp:cNvSpPr/>
      </dsp:nvSpPr>
      <dsp:spPr>
        <a:xfrm rot="16200000">
          <a:off x="3831488" y="1768371"/>
          <a:ext cx="465022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465022" y="17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52374" y="1773906"/>
        <a:ext cx="23251" cy="23251"/>
      </dsp:txXfrm>
    </dsp:sp>
    <dsp:sp modelId="{16165159-04C6-416C-9AE8-16AE663FF9FF}">
      <dsp:nvSpPr>
        <dsp:cNvPr id="0" name=""/>
        <dsp:cNvSpPr/>
      </dsp:nvSpPr>
      <dsp:spPr>
        <a:xfrm>
          <a:off x="3289101" y="322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Valor administrativo</a:t>
          </a:r>
          <a:endParaRPr lang="es-MX" sz="1500" kern="1200" dirty="0"/>
        </a:p>
      </dsp:txBody>
      <dsp:txXfrm>
        <a:off x="3516063" y="230185"/>
        <a:ext cx="1095872" cy="1095872"/>
      </dsp:txXfrm>
    </dsp:sp>
    <dsp:sp modelId="{CF5698CA-BCED-4DF5-A142-424A2AF37F81}">
      <dsp:nvSpPr>
        <dsp:cNvPr id="0" name=""/>
        <dsp:cNvSpPr/>
      </dsp:nvSpPr>
      <dsp:spPr>
        <a:xfrm rot="1800000">
          <a:off x="4703931" y="3279486"/>
          <a:ext cx="465022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465022" y="17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924817" y="3285021"/>
        <a:ext cx="23251" cy="23251"/>
      </dsp:txXfrm>
    </dsp:sp>
    <dsp:sp modelId="{D0EF9A17-05F1-4F33-8ADB-B535414FF555}">
      <dsp:nvSpPr>
        <dsp:cNvPr id="0" name=""/>
        <dsp:cNvSpPr/>
      </dsp:nvSpPr>
      <dsp:spPr>
        <a:xfrm>
          <a:off x="5033986" y="302545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Valor legal</a:t>
          </a:r>
          <a:endParaRPr lang="es-MX" sz="1500" kern="1200" dirty="0"/>
        </a:p>
      </dsp:txBody>
      <dsp:txXfrm>
        <a:off x="5260948" y="3252415"/>
        <a:ext cx="1095872" cy="1095872"/>
      </dsp:txXfrm>
    </dsp:sp>
    <dsp:sp modelId="{8DC4D8D8-068A-440D-818D-BBDEB8A7C74D}">
      <dsp:nvSpPr>
        <dsp:cNvPr id="0" name=""/>
        <dsp:cNvSpPr/>
      </dsp:nvSpPr>
      <dsp:spPr>
        <a:xfrm rot="9000000">
          <a:off x="2959045" y="3279486"/>
          <a:ext cx="465022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465022" y="17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179931" y="3285021"/>
        <a:ext cx="23251" cy="23251"/>
      </dsp:txXfrm>
    </dsp:sp>
    <dsp:sp modelId="{6065E3DC-1138-4B4F-969F-596279C2EF19}">
      <dsp:nvSpPr>
        <dsp:cNvPr id="0" name=""/>
        <dsp:cNvSpPr/>
      </dsp:nvSpPr>
      <dsp:spPr>
        <a:xfrm>
          <a:off x="1544216" y="302545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Valor fiscal</a:t>
          </a:r>
          <a:endParaRPr lang="es-MX" sz="1500" kern="1200" dirty="0"/>
        </a:p>
      </dsp:txBody>
      <dsp:txXfrm>
        <a:off x="1771178" y="3252415"/>
        <a:ext cx="1095872" cy="1095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2D237-F8AD-4029-B138-1147FE0376F6}">
      <dsp:nvSpPr>
        <dsp:cNvPr id="0" name=""/>
        <dsp:cNvSpPr/>
      </dsp:nvSpPr>
      <dsp:spPr>
        <a:xfrm>
          <a:off x="3289101" y="201804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Valoración secundaria</a:t>
          </a:r>
          <a:endParaRPr lang="es-MX" sz="1900" kern="1200" dirty="0"/>
        </a:p>
      </dsp:txBody>
      <dsp:txXfrm>
        <a:off x="3516063" y="2245005"/>
        <a:ext cx="1095872" cy="1095872"/>
      </dsp:txXfrm>
    </dsp:sp>
    <dsp:sp modelId="{C29BE6A4-11E8-462C-B21D-6087608871F0}">
      <dsp:nvSpPr>
        <dsp:cNvPr id="0" name=""/>
        <dsp:cNvSpPr/>
      </dsp:nvSpPr>
      <dsp:spPr>
        <a:xfrm rot="16200000">
          <a:off x="3831488" y="1768371"/>
          <a:ext cx="465022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465022" y="17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052374" y="1773906"/>
        <a:ext cx="23251" cy="23251"/>
      </dsp:txXfrm>
    </dsp:sp>
    <dsp:sp modelId="{16165159-04C6-416C-9AE8-16AE663FF9FF}">
      <dsp:nvSpPr>
        <dsp:cNvPr id="0" name=""/>
        <dsp:cNvSpPr/>
      </dsp:nvSpPr>
      <dsp:spPr>
        <a:xfrm>
          <a:off x="3289101" y="322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Valor informativo</a:t>
          </a:r>
          <a:endParaRPr lang="es-MX" sz="1900" kern="1200" dirty="0"/>
        </a:p>
      </dsp:txBody>
      <dsp:txXfrm>
        <a:off x="3516063" y="230185"/>
        <a:ext cx="1095872" cy="1095872"/>
      </dsp:txXfrm>
    </dsp:sp>
    <dsp:sp modelId="{CF5698CA-BCED-4DF5-A142-424A2AF37F81}">
      <dsp:nvSpPr>
        <dsp:cNvPr id="0" name=""/>
        <dsp:cNvSpPr/>
      </dsp:nvSpPr>
      <dsp:spPr>
        <a:xfrm rot="1800000">
          <a:off x="4703931" y="3279486"/>
          <a:ext cx="465022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465022" y="17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924817" y="3285021"/>
        <a:ext cx="23251" cy="23251"/>
      </dsp:txXfrm>
    </dsp:sp>
    <dsp:sp modelId="{D0EF9A17-05F1-4F33-8ADB-B535414FF555}">
      <dsp:nvSpPr>
        <dsp:cNvPr id="0" name=""/>
        <dsp:cNvSpPr/>
      </dsp:nvSpPr>
      <dsp:spPr>
        <a:xfrm>
          <a:off x="5033986" y="302545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Valor testimonial</a:t>
          </a:r>
          <a:endParaRPr lang="es-MX" sz="1900" kern="1200" dirty="0"/>
        </a:p>
      </dsp:txBody>
      <dsp:txXfrm>
        <a:off x="5260948" y="3252415"/>
        <a:ext cx="1095872" cy="1095872"/>
      </dsp:txXfrm>
    </dsp:sp>
    <dsp:sp modelId="{8DC4D8D8-068A-440D-818D-BBDEB8A7C74D}">
      <dsp:nvSpPr>
        <dsp:cNvPr id="0" name=""/>
        <dsp:cNvSpPr/>
      </dsp:nvSpPr>
      <dsp:spPr>
        <a:xfrm rot="9000000">
          <a:off x="2959045" y="3279486"/>
          <a:ext cx="465022" cy="34321"/>
        </a:xfrm>
        <a:custGeom>
          <a:avLst/>
          <a:gdLst/>
          <a:ahLst/>
          <a:cxnLst/>
          <a:rect l="0" t="0" r="0" b="0"/>
          <a:pathLst>
            <a:path>
              <a:moveTo>
                <a:pt x="0" y="17160"/>
              </a:moveTo>
              <a:lnTo>
                <a:pt x="465022" y="17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3179931" y="3285021"/>
        <a:ext cx="23251" cy="23251"/>
      </dsp:txXfrm>
    </dsp:sp>
    <dsp:sp modelId="{6065E3DC-1138-4B4F-969F-596279C2EF19}">
      <dsp:nvSpPr>
        <dsp:cNvPr id="0" name=""/>
        <dsp:cNvSpPr/>
      </dsp:nvSpPr>
      <dsp:spPr>
        <a:xfrm>
          <a:off x="1544216" y="3025453"/>
          <a:ext cx="1549796" cy="1549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Valor </a:t>
          </a:r>
          <a:r>
            <a:rPr lang="es-MX" sz="1900" kern="1200" dirty="0" err="1" smtClean="0"/>
            <a:t>evidencial</a:t>
          </a:r>
          <a:endParaRPr lang="es-MX" sz="1900" kern="1200" dirty="0"/>
        </a:p>
      </dsp:txBody>
      <dsp:txXfrm>
        <a:off x="1771178" y="3252415"/>
        <a:ext cx="1095872" cy="109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05/04/18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05/04/18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oscenio Día del libr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816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97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IDENTIFICACIÓN</a:t>
            </a: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3"/>
          </p:nvPr>
        </p:nvSpPr>
        <p:spPr>
          <a:xfrm>
            <a:off x="913149" y="1291329"/>
            <a:ext cx="10363826" cy="2366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/>
              <a:t>Manual de procedimientos administrativos e identificación de documentos</a:t>
            </a:r>
          </a:p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5" name="9 CuadroTexto"/>
          <p:cNvSpPr txBox="1"/>
          <p:nvPr/>
        </p:nvSpPr>
        <p:spPr>
          <a:xfrm>
            <a:off x="2049983" y="2202412"/>
            <a:ext cx="18873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Fondo:</a:t>
            </a:r>
            <a:endParaRPr lang="es-ES" dirty="0"/>
          </a:p>
        </p:txBody>
      </p:sp>
      <p:sp>
        <p:nvSpPr>
          <p:cNvPr id="6" name="11 CuadroTexto"/>
          <p:cNvSpPr txBox="1"/>
          <p:nvPr/>
        </p:nvSpPr>
        <p:spPr>
          <a:xfrm>
            <a:off x="4180166" y="2171634"/>
            <a:ext cx="60007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INFOEM</a:t>
            </a:r>
            <a:endParaRPr lang="es-ES" dirty="0"/>
          </a:p>
        </p:txBody>
      </p:sp>
      <p:sp>
        <p:nvSpPr>
          <p:cNvPr id="7" name="14 CuadroTexto"/>
          <p:cNvSpPr txBox="1"/>
          <p:nvPr/>
        </p:nvSpPr>
        <p:spPr>
          <a:xfrm>
            <a:off x="2039228" y="2631040"/>
            <a:ext cx="18873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Sección:</a:t>
            </a:r>
            <a:endParaRPr lang="es-ES" dirty="0"/>
          </a:p>
        </p:txBody>
      </p:sp>
      <p:sp>
        <p:nvSpPr>
          <p:cNvPr id="8" name="15 CuadroTexto"/>
          <p:cNvSpPr txBox="1"/>
          <p:nvPr/>
        </p:nvSpPr>
        <p:spPr>
          <a:xfrm>
            <a:off x="4190930" y="2631040"/>
            <a:ext cx="600079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Dirección de Administración y Finanzas</a:t>
            </a:r>
            <a:endParaRPr lang="es-ES" dirty="0"/>
          </a:p>
        </p:txBody>
      </p:sp>
      <p:sp>
        <p:nvSpPr>
          <p:cNvPr id="10" name="16 CuadroTexto"/>
          <p:cNvSpPr txBox="1"/>
          <p:nvPr/>
        </p:nvSpPr>
        <p:spPr>
          <a:xfrm>
            <a:off x="2028466" y="3059668"/>
            <a:ext cx="188732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Sub-sección:</a:t>
            </a:r>
            <a:endParaRPr lang="es-ES" dirty="0"/>
          </a:p>
        </p:txBody>
      </p:sp>
      <p:sp>
        <p:nvSpPr>
          <p:cNvPr id="11" name="17 CuadroTexto"/>
          <p:cNvSpPr txBox="1"/>
          <p:nvPr/>
        </p:nvSpPr>
        <p:spPr>
          <a:xfrm>
            <a:off x="4201674" y="3059668"/>
            <a:ext cx="600079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Subdirección de recursos humanos y organización</a:t>
            </a:r>
            <a:endParaRPr lang="es-ES" dirty="0"/>
          </a:p>
        </p:txBody>
      </p:sp>
      <p:sp>
        <p:nvSpPr>
          <p:cNvPr id="12" name="18 CuadroTexto"/>
          <p:cNvSpPr txBox="1"/>
          <p:nvPr/>
        </p:nvSpPr>
        <p:spPr>
          <a:xfrm>
            <a:off x="2017704" y="3500439"/>
            <a:ext cx="188732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Sub sub-sección:</a:t>
            </a:r>
            <a:endParaRPr lang="es-ES" sz="1400" dirty="0"/>
          </a:p>
        </p:txBody>
      </p:sp>
      <p:sp>
        <p:nvSpPr>
          <p:cNvPr id="13" name="19 CuadroTexto"/>
          <p:cNvSpPr txBox="1"/>
          <p:nvPr/>
        </p:nvSpPr>
        <p:spPr>
          <a:xfrm>
            <a:off x="4212441" y="3488296"/>
            <a:ext cx="6000792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Departamento de recursos humanos, organización y calidad</a:t>
            </a:r>
            <a:endParaRPr lang="es-ES" sz="1600" dirty="0"/>
          </a:p>
        </p:txBody>
      </p:sp>
      <p:sp>
        <p:nvSpPr>
          <p:cNvPr id="14" name="20 CuadroTexto"/>
          <p:cNvSpPr txBox="1"/>
          <p:nvPr/>
        </p:nvSpPr>
        <p:spPr>
          <a:xfrm>
            <a:off x="2017701" y="3895408"/>
            <a:ext cx="18873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15" name="21 CuadroTexto"/>
          <p:cNvSpPr txBox="1"/>
          <p:nvPr/>
        </p:nvSpPr>
        <p:spPr>
          <a:xfrm>
            <a:off x="4223204" y="3916924"/>
            <a:ext cx="60007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Expediente único de personal</a:t>
            </a:r>
            <a:endParaRPr lang="es-ES" dirty="0"/>
          </a:p>
        </p:txBody>
      </p:sp>
      <p:sp>
        <p:nvSpPr>
          <p:cNvPr id="16" name="22 CuadroTexto"/>
          <p:cNvSpPr txBox="1"/>
          <p:nvPr/>
        </p:nvSpPr>
        <p:spPr>
          <a:xfrm>
            <a:off x="2017713" y="4325420"/>
            <a:ext cx="1887325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Tipos documentales:</a:t>
            </a:r>
            <a:endParaRPr lang="es-ES" sz="1600" dirty="0"/>
          </a:p>
        </p:txBody>
      </p:sp>
      <p:sp>
        <p:nvSpPr>
          <p:cNvPr id="17" name="23 CuadroTexto"/>
          <p:cNvSpPr txBox="1"/>
          <p:nvPr/>
        </p:nvSpPr>
        <p:spPr>
          <a:xfrm>
            <a:off x="4212444" y="4357694"/>
            <a:ext cx="2071702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1100" dirty="0" smtClean="0"/>
              <a:t>Filiación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FM2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Comprobante de domicilio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Acta de nacimiento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Constancia máxima de estudios</a:t>
            </a:r>
            <a:endParaRPr lang="es-ES" sz="1100" dirty="0"/>
          </a:p>
        </p:txBody>
      </p:sp>
      <p:sp>
        <p:nvSpPr>
          <p:cNvPr id="18" name="24 CuadroTexto"/>
          <p:cNvSpPr txBox="1"/>
          <p:nvPr/>
        </p:nvSpPr>
        <p:spPr>
          <a:xfrm>
            <a:off x="4223196" y="6212823"/>
            <a:ext cx="2071702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1100" dirty="0" smtClean="0"/>
              <a:t>Contratos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Movimientos únicos</a:t>
            </a:r>
          </a:p>
        </p:txBody>
      </p:sp>
      <p:sp>
        <p:nvSpPr>
          <p:cNvPr id="19" name="25 CuadroTexto"/>
          <p:cNvSpPr txBox="1"/>
          <p:nvPr/>
        </p:nvSpPr>
        <p:spPr>
          <a:xfrm>
            <a:off x="6366335" y="4358540"/>
            <a:ext cx="1928826" cy="22929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1100" dirty="0" smtClean="0"/>
              <a:t>Licencias sin goce de sueldo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Licencias con goce de sueldo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Licencias médicas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Suspensiones temporales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Comisiones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Estímulos y recompensas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Actas administrativas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Días económicos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Acta acreedor a pensión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Integración de antigüedad</a:t>
            </a:r>
          </a:p>
        </p:txBody>
      </p:sp>
      <p:sp>
        <p:nvSpPr>
          <p:cNvPr id="20" name="26 CuadroTexto"/>
          <p:cNvSpPr txBox="1"/>
          <p:nvPr/>
        </p:nvSpPr>
        <p:spPr>
          <a:xfrm>
            <a:off x="8377358" y="4355435"/>
            <a:ext cx="1857356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1100" dirty="0" smtClean="0"/>
              <a:t>Comprobantes de capacitación</a:t>
            </a:r>
          </a:p>
        </p:txBody>
      </p:sp>
      <p:sp>
        <p:nvSpPr>
          <p:cNvPr id="21" name="27 CuadroTexto"/>
          <p:cNvSpPr txBox="1"/>
          <p:nvPr/>
        </p:nvSpPr>
        <p:spPr>
          <a:xfrm>
            <a:off x="8355845" y="5694233"/>
            <a:ext cx="1857356" cy="9387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1100" dirty="0" smtClean="0"/>
              <a:t>Renuncia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Licencia </a:t>
            </a:r>
            <a:r>
              <a:rPr lang="es-ES" sz="1100" dirty="0" err="1" smtClean="0"/>
              <a:t>prejubilatoria</a:t>
            </a:r>
            <a:endParaRPr lang="es-ES" sz="1100" dirty="0" smtClean="0"/>
          </a:p>
          <a:p>
            <a:pPr algn="just">
              <a:buFontTx/>
              <a:buChar char="-"/>
            </a:pPr>
            <a:r>
              <a:rPr lang="es-ES" sz="1100" dirty="0" smtClean="0"/>
              <a:t>Hoja de servicio</a:t>
            </a:r>
          </a:p>
          <a:p>
            <a:pPr algn="just">
              <a:buFontTx/>
              <a:buChar char="-"/>
            </a:pPr>
            <a:r>
              <a:rPr lang="es-ES" sz="1100" dirty="0" smtClean="0"/>
              <a:t>Dictámenes o actas de accidentes de trabajo</a:t>
            </a:r>
          </a:p>
        </p:txBody>
      </p:sp>
    </p:spTree>
    <p:extLst>
      <p:ext uri="{BB962C8B-B14F-4D97-AF65-F5344CB8AC3E}">
        <p14:creationId xmlns:p14="http://schemas.microsoft.com/office/powerpoint/2010/main" val="169862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ORGANIZACIÓN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6239435" y="2051140"/>
            <a:ext cx="4833770" cy="34241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Es la operación intelectual y mecánica por la que las diferentes agrupaciones documentales se relacionan de forma jerárquica con criterios orgánicos o funcionales para revelar su contenido e información.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organización se lleva a cabo mediante dos tareas:</a:t>
            </a:r>
          </a:p>
          <a:p>
            <a:pPr lvl="1" algn="just"/>
            <a:r>
              <a:rPr lang="es-ES" sz="2000" dirty="0"/>
              <a:t>La clasificación</a:t>
            </a:r>
          </a:p>
          <a:p>
            <a:pPr lvl="1" algn="just"/>
            <a:r>
              <a:rPr lang="es-ES" sz="2000" dirty="0"/>
              <a:t>La ordenación</a:t>
            </a:r>
            <a:endParaRPr lang="es-MX" sz="2000" dirty="0"/>
          </a:p>
        </p:txBody>
      </p:sp>
      <p:pic>
        <p:nvPicPr>
          <p:cNvPr id="6" name="Picture 4" descr="http://blocly.com/uploads/oficinas.jpg"/>
          <p:cNvPicPr>
            <a:picLocks noChangeAspect="1" noChangeArrowheads="1"/>
          </p:cNvPicPr>
          <p:nvPr/>
        </p:nvPicPr>
        <p:blipFill>
          <a:blip r:embed="rId2" cstate="print"/>
          <a:srcRect l="17296" r="17296"/>
          <a:stretch>
            <a:fillRect/>
          </a:stretch>
        </p:blipFill>
        <p:spPr bwMode="auto">
          <a:xfrm>
            <a:off x="913148" y="1773629"/>
            <a:ext cx="4379614" cy="486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ORGANIZACIÓN: LA CLASIFICACIÓN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913149" y="2051140"/>
            <a:ext cx="10160056" cy="3424107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Es dividir o separar un conjunto de elementos estableciendo clases, grupos o series, de tal manera que dichos grupos queden integrados formando parte de la estructura de un todo.</a:t>
            </a:r>
          </a:p>
          <a:p>
            <a:pPr algn="just"/>
            <a:endParaRPr lang="es-ES" dirty="0"/>
          </a:p>
          <a:p>
            <a:pPr algn="just"/>
            <a:r>
              <a:rPr lang="es-MX" dirty="0"/>
              <a:t>La clasificación</a:t>
            </a:r>
            <a:r>
              <a:rPr lang="es-MX" i="1" dirty="0"/>
              <a:t> </a:t>
            </a:r>
            <a:r>
              <a:rPr lang="es-MX" dirty="0"/>
              <a:t>se materializa en un instrumento denominado </a:t>
            </a:r>
            <a:r>
              <a:rPr lang="es-MX" i="1" dirty="0">
                <a:solidFill>
                  <a:srgbClr val="FF0000"/>
                </a:solidFill>
              </a:rPr>
              <a:t>Cuadro General de Clasificación Archivística</a:t>
            </a:r>
            <a:r>
              <a:rPr lang="es-MX" i="1" dirty="0"/>
              <a:t> </a:t>
            </a:r>
            <a:r>
              <a:rPr lang="es-MX" dirty="0"/>
              <a:t>QUE es el primer instrumento de recuperación intelectual de los </a:t>
            </a:r>
            <a:r>
              <a:rPr lang="es-MX" dirty="0" smtClean="0"/>
              <a:t>documentos</a:t>
            </a:r>
            <a:endParaRPr lang="es-MX" dirty="0"/>
          </a:p>
          <a:p>
            <a:pPr lvl="1" algn="just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18387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ORGANIZACIÓN: LA CLASIFICACIÓN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913149" y="1524016"/>
            <a:ext cx="1016005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/>
              <a:t>Cuadro general de clasificación archivística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8797" y="2194856"/>
            <a:ext cx="10715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Sección: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04270" y="2191689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Recursos Humanos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404270" y="2634431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75840" y="2634431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Expediente de personal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404270" y="3092707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75840" y="3090892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Pago de nómina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04270" y="3539548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75840" y="3542937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Reclutamiento de personal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68797" y="4019205"/>
            <a:ext cx="10715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Sección: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04270" y="4024793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Comunicación Social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04270" y="4477426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475840" y="4485133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Boletines y entrevistas para medios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04270" y="4949086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75840" y="4945473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Actos y eventos oficiales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404270" y="5415155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Serie: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475840" y="5405813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Registro de audiencias públicas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-511567" y="3798751"/>
            <a:ext cx="35834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Jerarquización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9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ORGANIZACIÓN: LA CLASIFICACIÓN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913149" y="1524016"/>
            <a:ext cx="1016005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/>
              <a:t>Cuadro general de clasificación archivística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8797" y="2194856"/>
            <a:ext cx="10715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1.0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04270" y="2191689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Recursos Humanos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404270" y="2634431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1.0.1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75840" y="2634431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Expediente de personal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404270" y="3092707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1.0.2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75840" y="3090892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Pago de nómina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04270" y="3539548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1.0.3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475840" y="3542937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Reclutamiento de personal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68797" y="4019205"/>
            <a:ext cx="10715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2.0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04270" y="4024793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Comunicación Social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04270" y="4477426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2.0.1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475840" y="4485133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Boletines y entrevistas para medios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04270" y="4949086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2.0.2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75840" y="4945473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Actos y eventos oficiales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404270" y="5415155"/>
            <a:ext cx="1000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2.0.3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475840" y="5405813"/>
            <a:ext cx="550072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Registro de audiencias públicas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-511567" y="3798751"/>
            <a:ext cx="35834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Codificación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9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ORGANIZACIÓN: LA ORDENACIÓN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913149" y="2051140"/>
            <a:ext cx="10160056" cy="3424107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Es la técnica de disponer, agrupar y unir en forma correlativa y lógica los papeles generados por las instituciones, los cuales se convierten en la memoria escrita de cualquier administración.</a:t>
            </a:r>
          </a:p>
          <a:p>
            <a:pPr lvl="1" algn="just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067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ORGANIZACIÓN: LA ORDENACIÓN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0160"/>
            <a:ext cx="9144000" cy="529276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425311">
            <a:off x="5194074" y="1833576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1.0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 rot="230349">
            <a:off x="6671474" y="2883955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2.0.1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 rot="497644">
            <a:off x="6679465" y="2069129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2</a:t>
            </a:r>
            <a:r>
              <a:rPr lang="es-MX" dirty="0" smtClean="0"/>
              <a:t>.0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 rot="20915085">
            <a:off x="5173387" y="4765303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1.0.3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 rot="21320921">
            <a:off x="5160360" y="3810523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1.0.2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 rot="234020">
            <a:off x="5194074" y="2831715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1.0.1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 rot="20972073">
            <a:off x="6635039" y="4497981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2.0.3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 rot="21375894">
            <a:off x="6639762" y="3701799"/>
            <a:ext cx="839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2.0.2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917456" y="1859567"/>
            <a:ext cx="1781116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1.0. </a:t>
            </a:r>
          </a:p>
          <a:p>
            <a:pPr algn="ctr"/>
            <a:r>
              <a:rPr lang="es-MX" sz="1400" dirty="0" smtClean="0"/>
              <a:t>Recursos humanos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1.0.1. </a:t>
            </a:r>
          </a:p>
          <a:p>
            <a:pPr algn="ctr"/>
            <a:r>
              <a:rPr lang="es-MX" sz="1400" dirty="0" smtClean="0"/>
              <a:t>Expediente de personal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1.0.2. </a:t>
            </a:r>
          </a:p>
          <a:p>
            <a:pPr algn="ctr"/>
            <a:r>
              <a:rPr lang="es-MX" sz="1400" dirty="0" smtClean="0"/>
              <a:t>Pago de nómina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1.0.3. </a:t>
            </a:r>
          </a:p>
          <a:p>
            <a:pPr algn="ctr"/>
            <a:r>
              <a:rPr lang="es-MX" sz="1400" dirty="0" smtClean="0"/>
              <a:t>Reclutamiento de personal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4875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6239435" y="2051140"/>
            <a:ext cx="4833770" cy="3424107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Es analizar y determinar los valores primarios y secundarios de las series documentales; fijando los plazos de transferencia, acceso y conservación permanente o eliminación </a:t>
            </a:r>
            <a:r>
              <a:rPr lang="es-MX" dirty="0" smtClean="0"/>
              <a:t>definitiva</a:t>
            </a:r>
            <a:endParaRPr lang="es-MX" dirty="0"/>
          </a:p>
        </p:txBody>
      </p:sp>
      <p:pic>
        <p:nvPicPr>
          <p:cNvPr id="7" name="Picture 2" descr="http://www.grupomahersol.es/images/servicios-valoracion-lateral.jpg"/>
          <p:cNvPicPr>
            <a:picLocks noChangeAspect="1" noChangeArrowheads="1"/>
          </p:cNvPicPr>
          <p:nvPr/>
        </p:nvPicPr>
        <p:blipFill>
          <a:blip r:embed="rId2" cstate="print"/>
          <a:srcRect t="7537" b="7537"/>
          <a:stretch>
            <a:fillRect/>
          </a:stretch>
        </p:blipFill>
        <p:spPr bwMode="auto">
          <a:xfrm>
            <a:off x="1000461" y="1546112"/>
            <a:ext cx="4238513" cy="4709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38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563528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23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60458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001845" y="1773630"/>
            <a:ext cx="12478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Valoración primaria</a:t>
            </a:r>
            <a:endParaRPr lang="es-MX" dirty="0"/>
          </a:p>
        </p:txBody>
      </p:sp>
      <p:sp>
        <p:nvSpPr>
          <p:cNvPr id="5" name="Flecha abajo 4"/>
          <p:cNvSpPr/>
          <p:nvPr/>
        </p:nvSpPr>
        <p:spPr>
          <a:xfrm>
            <a:off x="4550485" y="2431228"/>
            <a:ext cx="118334" cy="430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6585470" y="4518623"/>
            <a:ext cx="124788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Valoración secundaria</a:t>
            </a:r>
            <a:endParaRPr lang="es-MX" dirty="0"/>
          </a:p>
        </p:txBody>
      </p:sp>
      <p:sp>
        <p:nvSpPr>
          <p:cNvPr id="10" name="Flecha arriba 9"/>
          <p:cNvSpPr/>
          <p:nvPr/>
        </p:nvSpPr>
        <p:spPr>
          <a:xfrm>
            <a:off x="7110805" y="4044875"/>
            <a:ext cx="98608" cy="4737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50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Gestionar los documentos de archivo para garantizar el acceso a la información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718843" y="5152913"/>
            <a:ext cx="372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Dra. </a:t>
            </a:r>
            <a:r>
              <a:rPr lang="es-MX" dirty="0" err="1" smtClean="0"/>
              <a:t>Merizanda</a:t>
            </a:r>
            <a:r>
              <a:rPr lang="es-MX" dirty="0" smtClean="0"/>
              <a:t> Ramírez Aceves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461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62420988"/>
              </p:ext>
            </p:extLst>
          </p:nvPr>
        </p:nvGraphicFramePr>
        <p:xfrm>
          <a:off x="2032000" y="1559859"/>
          <a:ext cx="8128000" cy="457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51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9414337"/>
              </p:ext>
            </p:extLst>
          </p:nvPr>
        </p:nvGraphicFramePr>
        <p:xfrm>
          <a:off x="2032000" y="1559859"/>
          <a:ext cx="8128000" cy="457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7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666974" y="2051140"/>
            <a:ext cx="10406231" cy="3424107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Respetando siempre la máxima:</a:t>
            </a:r>
          </a:p>
          <a:p>
            <a:pPr algn="just"/>
            <a:endParaRPr lang="es-MX" dirty="0"/>
          </a:p>
          <a:p>
            <a:pPr marL="0" indent="0" algn="ctr">
              <a:buNone/>
            </a:pPr>
            <a:r>
              <a:rPr lang="es-MX" sz="3600" dirty="0"/>
              <a:t>“Hay que conservar un máximo de información, preservando un mínimo de documentos”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71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valoración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666974" y="2051140"/>
            <a:ext cx="10406231" cy="3424107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La </a:t>
            </a:r>
            <a:r>
              <a:rPr lang="es-MX" i="1" dirty="0"/>
              <a:t>valoración </a:t>
            </a:r>
            <a:r>
              <a:rPr lang="es-MX" dirty="0"/>
              <a:t>se materializa en un instrumento denominado </a:t>
            </a:r>
            <a:r>
              <a:rPr lang="es-MX" i="1" dirty="0">
                <a:solidFill>
                  <a:srgbClr val="FF0000"/>
                </a:solidFill>
              </a:rPr>
              <a:t>Catálogo de Disposición Documental.</a:t>
            </a:r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35313"/>
              </p:ext>
            </p:extLst>
          </p:nvPr>
        </p:nvGraphicFramePr>
        <p:xfrm>
          <a:off x="784438" y="3069436"/>
          <a:ext cx="10414272" cy="349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34"/>
                <a:gridCol w="1552155"/>
                <a:gridCol w="339990"/>
                <a:gridCol w="573264"/>
                <a:gridCol w="573264"/>
                <a:gridCol w="573264"/>
                <a:gridCol w="573264"/>
                <a:gridCol w="409481"/>
                <a:gridCol w="676248"/>
                <a:gridCol w="852077"/>
                <a:gridCol w="757401"/>
                <a:gridCol w="676371"/>
                <a:gridCol w="736803"/>
                <a:gridCol w="764356"/>
              </a:tblGrid>
              <a:tr h="709906">
                <a:tc rowSpan="4">
                  <a:txBody>
                    <a:bodyPr/>
                    <a:lstStyle/>
                    <a:p>
                      <a:pPr algn="ctr"/>
                      <a:endParaRPr lang="es-ES" sz="1800" dirty="0" smtClean="0"/>
                    </a:p>
                    <a:p>
                      <a:pPr algn="ctr"/>
                      <a:endParaRPr lang="es-ES" sz="1800" dirty="0" smtClean="0"/>
                    </a:p>
                    <a:p>
                      <a:pPr algn="ctr"/>
                      <a:r>
                        <a:rPr lang="es-ES" sz="1800" dirty="0" smtClean="0"/>
                        <a:t>Código de clasificación</a:t>
                      </a:r>
                      <a:endParaRPr lang="es-ES" sz="18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ES" sz="1800" dirty="0" smtClean="0"/>
                    </a:p>
                    <a:p>
                      <a:pPr algn="ctr"/>
                      <a:endParaRPr lang="es-ES" sz="1800" dirty="0" smtClean="0"/>
                    </a:p>
                    <a:p>
                      <a:pPr algn="ctr"/>
                      <a:r>
                        <a:rPr lang="es-ES" sz="1800" dirty="0" smtClean="0"/>
                        <a:t>Serie y</a:t>
                      </a:r>
                      <a:r>
                        <a:rPr lang="es-ES" sz="18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800" baseline="0" dirty="0" smtClean="0"/>
                        <a:t>sub-serie</a:t>
                      </a:r>
                      <a:endParaRPr lang="es-ES" sz="18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Plazos de conservación</a:t>
                      </a:r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Técnicas de selección</a:t>
                      </a:r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 smtClean="0"/>
                        <a:t>Obs</a:t>
                      </a:r>
                      <a:r>
                        <a:rPr lang="es-ES" sz="1800" dirty="0" smtClean="0"/>
                        <a:t>.</a:t>
                      </a:r>
                      <a:endParaRPr lang="es-E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Información</a:t>
                      </a:r>
                      <a:endParaRPr lang="es-E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663758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Valoración primaria</a:t>
                      </a:r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Vigencias</a:t>
                      </a:r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err="1" smtClean="0"/>
                        <a:t>Baj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Con.</a:t>
                      </a:r>
                      <a:endParaRPr lang="es-ES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Mue.</a:t>
                      </a:r>
                      <a:endParaRPr lang="es-E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Res.</a:t>
                      </a:r>
                      <a:endParaRPr lang="es-ES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endParaRPr lang="es-ES" sz="1400" dirty="0" smtClean="0"/>
                    </a:p>
                    <a:p>
                      <a:pPr algn="ctr"/>
                      <a:r>
                        <a:rPr lang="es-ES" sz="1400" dirty="0" smtClean="0"/>
                        <a:t>Conf.</a:t>
                      </a:r>
                      <a:endParaRPr lang="es-ES" sz="1400" dirty="0"/>
                    </a:p>
                  </a:txBody>
                  <a:tcPr/>
                </a:tc>
              </a:tr>
              <a:tr h="2129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A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L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F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AT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AC</a:t>
                      </a:r>
                      <a:endParaRPr lang="es-E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T</a:t>
                      </a:r>
                      <a:endParaRPr lang="es-E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786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532430"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</a:tr>
              <a:tr h="922877"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12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DESCRIPCIÓN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6239435" y="2051140"/>
            <a:ext cx="4833770" cy="342410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La descripción es la última tarea de la gestión documental en la que se elaboran los instrumentos que facilitan el conocimiento y la consulta de los documentos para diversos </a:t>
            </a:r>
            <a:r>
              <a:rPr lang="es-ES" dirty="0" smtClean="0"/>
              <a:t>fines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Describir </a:t>
            </a:r>
            <a:r>
              <a:rPr lang="es-ES" dirty="0"/>
              <a:t>un documento significa enumerar sus cualidades y los elementos fundamentales para su </a:t>
            </a:r>
            <a:r>
              <a:rPr lang="es-ES" dirty="0" smtClean="0"/>
              <a:t>reconocimiento</a:t>
            </a:r>
            <a:endParaRPr lang="es-MX" dirty="0"/>
          </a:p>
        </p:txBody>
      </p:sp>
      <p:pic>
        <p:nvPicPr>
          <p:cNvPr id="5" name="Picture 2" descr="http://imagenes.acambiode.com/img-bbdd/DATOS2.jpg"/>
          <p:cNvPicPr>
            <a:picLocks noChangeAspect="1" noChangeArrowheads="1"/>
          </p:cNvPicPr>
          <p:nvPr/>
        </p:nvPicPr>
        <p:blipFill>
          <a:blip r:embed="rId2" cstate="print"/>
          <a:srcRect l="4304" r="4304"/>
          <a:stretch>
            <a:fillRect/>
          </a:stretch>
        </p:blipFill>
        <p:spPr bwMode="auto">
          <a:xfrm>
            <a:off x="806824" y="1574798"/>
            <a:ext cx="4367605" cy="485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50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DESCRIPCIÓN</a:t>
            </a:r>
            <a:endParaRPr lang="es-MX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28531"/>
              </p:ext>
            </p:extLst>
          </p:nvPr>
        </p:nvGraphicFramePr>
        <p:xfrm>
          <a:off x="913149" y="1371697"/>
          <a:ext cx="10264046" cy="4831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755"/>
                <a:gridCol w="2764715"/>
                <a:gridCol w="4679576"/>
              </a:tblGrid>
              <a:tr h="518149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Archivo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Instrumentos de descripción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95373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Archivos de trámite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Instrumentos de consulta o de información</a:t>
                      </a:r>
                      <a:endParaRPr lang="es-MX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Cuadro General de Clasificación Archivística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Catálogo de disposición Documental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Inventario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Registro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Guía simple</a:t>
                      </a:r>
                      <a:endParaRPr lang="es-MX" dirty="0"/>
                    </a:p>
                  </a:txBody>
                  <a:tcPr/>
                </a:tc>
              </a:tr>
              <a:tr h="1554447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Archivos de concentración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Instrumentos de control</a:t>
                      </a:r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1295373"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Archivos históricos</a:t>
                      </a:r>
                    </a:p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Instrumentos de investigación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Guías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Inventario</a:t>
                      </a:r>
                    </a:p>
                    <a:p>
                      <a:pPr algn="ctr"/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Catálogo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3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DESCRIPCIÓN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796066" y="1773630"/>
            <a:ext cx="10277139" cy="4261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la descripción es la </a:t>
            </a:r>
            <a:r>
              <a:rPr lang="es-MX" dirty="0"/>
              <a:t>elaboración de una representación exacta de la unidad de descripción y, en su caso, de las partes que la componen mediante la recopilación, análisis, organización y registro de la información que sirve para identificar, gestionar, localizar y explicar los documentos, así como su contexto y el sistema que los ha </a:t>
            </a:r>
            <a:r>
              <a:rPr lang="es-MX" dirty="0" smtClean="0"/>
              <a:t>producido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En suma, es la tarea que permite que se cumpla con la política pública de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rgbClr val="FF0000"/>
                </a:solidFill>
              </a:rPr>
              <a:t>acceso a la información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55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796066" y="1043492"/>
            <a:ext cx="10277139" cy="4991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 smtClean="0"/>
              <a:t>Por su atención</a:t>
            </a:r>
          </a:p>
          <a:p>
            <a:pPr marL="0" indent="0" algn="ctr">
              <a:buNone/>
            </a:pPr>
            <a:r>
              <a:rPr lang="es-MX" sz="3200" b="1" dirty="0" smtClean="0"/>
              <a:t>Gracias</a:t>
            </a:r>
          </a:p>
          <a:p>
            <a:pPr marL="0" indent="0" algn="r">
              <a:buNone/>
            </a:pPr>
            <a:endParaRPr lang="es-MX" sz="3200" dirty="0"/>
          </a:p>
          <a:p>
            <a:pPr marL="0" indent="0" algn="r">
              <a:buNone/>
            </a:pPr>
            <a:endParaRPr lang="es-MX" sz="3200" dirty="0" smtClean="0"/>
          </a:p>
          <a:p>
            <a:pPr marL="0" indent="0" algn="r">
              <a:buNone/>
            </a:pPr>
            <a:r>
              <a:rPr lang="es-MX" dirty="0" smtClean="0"/>
              <a:t>Dra. </a:t>
            </a:r>
            <a:r>
              <a:rPr lang="es-MX" dirty="0" err="1" smtClean="0"/>
              <a:t>Merizanda</a:t>
            </a:r>
            <a:r>
              <a:rPr lang="es-MX" dirty="0" smtClean="0"/>
              <a:t> Ramírez Aceves</a:t>
            </a:r>
          </a:p>
          <a:p>
            <a:pPr marL="0" indent="0" algn="r">
              <a:buNone/>
            </a:pPr>
            <a:r>
              <a:rPr lang="es-MX" dirty="0" smtClean="0"/>
              <a:t>Facultad de humanidades, </a:t>
            </a:r>
            <a:r>
              <a:rPr lang="es-MX" dirty="0" err="1" smtClean="0"/>
              <a:t>uaeméx</a:t>
            </a:r>
            <a:endParaRPr lang="es-MX" dirty="0" smtClean="0"/>
          </a:p>
          <a:p>
            <a:pPr marL="0" indent="0" algn="r">
              <a:buNone/>
            </a:pPr>
            <a:r>
              <a:rPr lang="es-MX" dirty="0" smtClean="0"/>
              <a:t>Tel. 2-13-14-07. Ext. 312</a:t>
            </a:r>
          </a:p>
          <a:p>
            <a:pPr marL="0" indent="0" algn="r">
              <a:buNone/>
            </a:pPr>
            <a:r>
              <a:rPr lang="es-MX" dirty="0" smtClean="0"/>
              <a:t>merizanda@Hotmail.com</a:t>
            </a:r>
          </a:p>
          <a:p>
            <a:pPr marL="0" indent="0" algn="r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23526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524" y="177454"/>
            <a:ext cx="10364451" cy="1596177"/>
          </a:xfrm>
        </p:spPr>
        <p:txBody>
          <a:bodyPr/>
          <a:lstStyle/>
          <a:p>
            <a:r>
              <a:rPr lang="es-MX" dirty="0" smtClean="0"/>
              <a:t>EL DERECHO DE ACCESO A LA INFORMACIÓN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8568083"/>
              </p:ext>
            </p:extLst>
          </p:nvPr>
        </p:nvGraphicFramePr>
        <p:xfrm>
          <a:off x="912524" y="1527866"/>
          <a:ext cx="10363200" cy="492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81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66696"/>
            <a:ext cx="10364451" cy="1596177"/>
          </a:xfrm>
        </p:spPr>
        <p:txBody>
          <a:bodyPr/>
          <a:lstStyle/>
          <a:p>
            <a:r>
              <a:rPr lang="es-MX" dirty="0" smtClean="0"/>
              <a:t>Derecho a la información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9715340"/>
              </p:ext>
            </p:extLst>
          </p:nvPr>
        </p:nvGraphicFramePr>
        <p:xfrm>
          <a:off x="914400" y="1312433"/>
          <a:ext cx="10363200" cy="526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896573" y="3924409"/>
            <a:ext cx="26248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Gestión documental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7089289" y="4023360"/>
            <a:ext cx="1678194" cy="171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72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Gestión documental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06198" y="1506481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Conjunto de procedimientos u operaciones técnicas que, basados en el estudio y análisis de la producción, tramitación, utilización e información contenida en los documentos, tiene como resultado el establecimiento de normas sobre las transferencias, la eliminación y/o conservación permanente y accesibilidad de las series documentales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06996191"/>
              </p:ext>
            </p:extLst>
          </p:nvPr>
        </p:nvGraphicFramePr>
        <p:xfrm>
          <a:off x="698622" y="3453202"/>
          <a:ext cx="10578978" cy="293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74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Gestión documental</a:t>
            </a:r>
            <a:endParaRPr lang="es-MX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41460569"/>
              </p:ext>
            </p:extLst>
          </p:nvPr>
        </p:nvGraphicFramePr>
        <p:xfrm>
          <a:off x="591671" y="1439334"/>
          <a:ext cx="10983557" cy="486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24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IDENTIFICACIÓN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6239435" y="2051140"/>
            <a:ext cx="4833770" cy="34241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Consiste en la investigación y sistematización de las categorías administrativas y archivísticas en que se sustenta la estructura de un </a:t>
            </a:r>
            <a:r>
              <a:rPr lang="es-MX" dirty="0" smtClean="0"/>
              <a:t>fondo</a:t>
            </a:r>
            <a:endParaRPr lang="es-MX" dirty="0"/>
          </a:p>
          <a:p>
            <a:pPr algn="just">
              <a:buFontTx/>
              <a:buChar char="-"/>
            </a:pPr>
            <a:endParaRPr lang="es-MX" dirty="0"/>
          </a:p>
          <a:p>
            <a:pPr algn="just"/>
            <a:r>
              <a:rPr lang="es-MX" dirty="0" smtClean="0"/>
              <a:t>Es </a:t>
            </a:r>
            <a:r>
              <a:rPr lang="es-MX" dirty="0"/>
              <a:t>decir, es el reconocimiento de las funciones que lleva a cabo la institución productora de documentos</a:t>
            </a:r>
          </a:p>
        </p:txBody>
      </p:sp>
      <p:pic>
        <p:nvPicPr>
          <p:cNvPr id="5" name="Picture 2" descr="http://es.oocities.com/autor_recurso/buscador.gif"/>
          <p:cNvPicPr>
            <a:picLocks noChangeAspect="1" noChangeArrowheads="1" noCrop="1"/>
          </p:cNvPicPr>
          <p:nvPr/>
        </p:nvPicPr>
        <p:blipFill>
          <a:blip r:embed="rId2" cstate="print"/>
          <a:srcRect l="21875" r="21875"/>
          <a:stretch>
            <a:fillRect/>
          </a:stretch>
        </p:blipFill>
        <p:spPr bwMode="auto">
          <a:xfrm>
            <a:off x="913149" y="1773630"/>
            <a:ext cx="4507454" cy="3979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11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IDENTIFICACIÓN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7201761"/>
              </p:ext>
            </p:extLst>
          </p:nvPr>
        </p:nvGraphicFramePr>
        <p:xfrm>
          <a:off x="333487" y="1526490"/>
          <a:ext cx="11564471" cy="461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62288" y="2753335"/>
            <a:ext cx="246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Funciones administrativas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897907" y="2753335"/>
            <a:ext cx="184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Fondo documental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85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77453"/>
            <a:ext cx="10364451" cy="1596177"/>
          </a:xfrm>
        </p:spPr>
        <p:txBody>
          <a:bodyPr/>
          <a:lstStyle/>
          <a:p>
            <a:r>
              <a:rPr lang="es-MX" dirty="0" smtClean="0"/>
              <a:t>IDENTIFICACIÓN</a:t>
            </a:r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sz="quarter" idx="13"/>
          </p:nvPr>
        </p:nvSpPr>
        <p:spPr>
          <a:xfrm>
            <a:off x="913149" y="1291329"/>
            <a:ext cx="10363826" cy="23662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b="1" dirty="0" smtClean="0"/>
              <a:t>Manual de procedimientos administrativos e identificación de documentos</a:t>
            </a:r>
          </a:p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r>
              <a:rPr lang="es-MX" sz="1600" dirty="0" smtClean="0"/>
              <a:t>Fondo: 	_________________________________________________________________________________________________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es-MX" sz="1600" dirty="0" smtClean="0"/>
              <a:t>Sección: 	_________________________________________________________________________________________________</a:t>
            </a:r>
          </a:p>
          <a:p>
            <a:pPr marL="0" indent="0" algn="just">
              <a:buNone/>
            </a:pPr>
            <a:r>
              <a:rPr lang="es-MX" sz="1600" dirty="0" smtClean="0"/>
              <a:t>Serie: 	_________________________________________________________________________________________________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04928"/>
              </p:ext>
            </p:extLst>
          </p:nvPr>
        </p:nvGraphicFramePr>
        <p:xfrm>
          <a:off x="913149" y="3485479"/>
          <a:ext cx="10364451" cy="254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817"/>
                <a:gridCol w="3454817"/>
                <a:gridCol w="3454817"/>
              </a:tblGrid>
              <a:tr h="76852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FUNCIÓN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PROCEDIMIENTO</a:t>
                      </a:r>
                      <a:r>
                        <a:rPr lang="es-MX" baseline="0" dirty="0" smtClean="0"/>
                        <a:t> ADMINISTRATIVO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TIPO DOCUMENTAL</a:t>
                      </a:r>
                      <a:endParaRPr lang="es-MX" dirty="0"/>
                    </a:p>
                  </a:txBody>
                  <a:tcPr/>
                </a:tc>
              </a:tr>
              <a:tr h="44525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525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525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525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18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179</TotalTime>
  <Words>980</Words>
  <Application>Microsoft Macintosh PowerPoint</Application>
  <PresentationFormat>Custom</PresentationFormat>
  <Paragraphs>276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Gota</vt:lpstr>
      <vt:lpstr>PowerPoint Presentation</vt:lpstr>
      <vt:lpstr>Gestionar los documentos de archivo para garantizar el acceso a la información</vt:lpstr>
      <vt:lpstr>EL DERECHO DE ACCESO A LA INFORMACIÓN</vt:lpstr>
      <vt:lpstr>Derecho a la información</vt:lpstr>
      <vt:lpstr>Gestión documental</vt:lpstr>
      <vt:lpstr>Gestión documental</vt:lpstr>
      <vt:lpstr>IDENTIFICACIÓN</vt:lpstr>
      <vt:lpstr>IDENTIFICACIÓN</vt:lpstr>
      <vt:lpstr>IDENTIFICACIÓN</vt:lpstr>
      <vt:lpstr>IDENTIFICACIÓN</vt:lpstr>
      <vt:lpstr>ORGANIZACIÓN</vt:lpstr>
      <vt:lpstr>ORGANIZACIÓN: LA CLASIFICACIÓN</vt:lpstr>
      <vt:lpstr>ORGANIZACIÓN: LA CLASIFICACIÓN</vt:lpstr>
      <vt:lpstr>ORGANIZACIÓN: LA CLASIFICACIÓN</vt:lpstr>
      <vt:lpstr>ORGANIZACIÓN: LA ORDENACIÓN</vt:lpstr>
      <vt:lpstr>ORGANIZACIÓN: LA ORDENACIÓN</vt:lpstr>
      <vt:lpstr>valoración</vt:lpstr>
      <vt:lpstr>VALORACIÓN</vt:lpstr>
      <vt:lpstr>VALORACIÓN</vt:lpstr>
      <vt:lpstr>VALORACIÓN</vt:lpstr>
      <vt:lpstr>VALORACIÓN</vt:lpstr>
      <vt:lpstr>valoración</vt:lpstr>
      <vt:lpstr>valoración</vt:lpstr>
      <vt:lpstr>DESCRIPCIÓN</vt:lpstr>
      <vt:lpstr>DESCRIPCIÓN</vt:lpstr>
      <vt:lpstr>DESCRIPCIÓN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Gestionar los documentos de archivo para garantizar el acceso a la información</dc:title>
  <dc:creator>Humanidades</dc:creator>
  <cp:lastModifiedBy>mario</cp:lastModifiedBy>
  <cp:revision>35</cp:revision>
  <dcterms:created xsi:type="dcterms:W3CDTF">2018-04-03T15:43:39Z</dcterms:created>
  <dcterms:modified xsi:type="dcterms:W3CDTF">2018-04-05T15:50:59Z</dcterms:modified>
</cp:coreProperties>
</file>