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1" r:id="rId2"/>
    <p:sldId id="263" r:id="rId3"/>
    <p:sldId id="272" r:id="rId4"/>
    <p:sldId id="268" r:id="rId5"/>
    <p:sldId id="274" r:id="rId6"/>
    <p:sldId id="275" r:id="rId7"/>
    <p:sldId id="277" r:id="rId8"/>
    <p:sldId id="264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196"/>
    <a:srgbClr val="805F80"/>
    <a:srgbClr val="33CCCC"/>
    <a:srgbClr val="CC99FF"/>
    <a:srgbClr val="00C2CC"/>
    <a:srgbClr val="FF7C80"/>
    <a:srgbClr val="9900CC"/>
    <a:srgbClr val="6699FF"/>
    <a:srgbClr val="FF66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84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19068-D4F6-4507-923C-7AE6AF90F461}" type="datetimeFigureOut">
              <a:rPr lang="es-MX" smtClean="0"/>
              <a:t>24/02/2023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6BB46-388A-4E1C-9AA0-48772DE43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476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1293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542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1857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4312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2552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219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0215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3182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852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368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949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7155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573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267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893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056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1909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844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06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112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hyperlink" Target="https://docs.google.com/document/d/1JV4cwTSGjPXA9xnZ0EsvsCgJP7Nkc0FT/edit?usp=share_link&amp;ouid=108747418071039589768&amp;rtpof=true&amp;sd=true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foem.org.mx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8357" y="5367383"/>
            <a:ext cx="4305901" cy="11812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8493211" y="5758248"/>
            <a:ext cx="353690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600" b="1" dirty="0" smtClean="0">
                <a:solidFill>
                  <a:schemeClr val="bg1"/>
                </a:solidFill>
                <a:latin typeface="Fira Sans"/>
              </a:rPr>
              <a:t>Adriana Yadira Cárdenas Tagle</a:t>
            </a:r>
          </a:p>
          <a:p>
            <a:pPr algn="r"/>
            <a:r>
              <a:rPr lang="es-MX" sz="1100" dirty="0" smtClean="0">
                <a:latin typeface="Fira Sans"/>
              </a:rPr>
              <a:t>Directora General de Transparencia, Acceso a la Información Pública y Gobierno Abierto</a:t>
            </a:r>
            <a:endParaRPr lang="es-MX" sz="1100" dirty="0">
              <a:latin typeface="Fira Sans"/>
            </a:endParaRPr>
          </a:p>
        </p:txBody>
      </p:sp>
    </p:spTree>
    <p:extLst>
      <p:ext uri="{BB962C8B-B14F-4D97-AF65-F5344CB8AC3E}">
        <p14:creationId xmlns:p14="http://schemas.microsoft.com/office/powerpoint/2010/main" val="161546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n 7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192"/>
            <a:ext cx="12192000" cy="68336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2</a:t>
            </a:fld>
            <a:endParaRPr lang="es-MX"/>
          </a:p>
        </p:txBody>
      </p:sp>
      <p:sp>
        <p:nvSpPr>
          <p:cNvPr id="75" name="Rectángulo 74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2" name="Rectángulo 161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8411349" y="356080"/>
            <a:ext cx="4370422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Planes de mejora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291031" y="1854301"/>
            <a:ext cx="64896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 smtClean="0">
                <a:latin typeface="Fira Sans" panose="020B060402020202020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Formalizar </a:t>
            </a:r>
            <a:r>
              <a:rPr lang="es-MX" sz="2000" dirty="0">
                <a:latin typeface="Fira Sans" panose="020B060402020202020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 comprometer acciones que eleven los resultados de la transparencia y acceso a la información en la municipalidad</a:t>
            </a:r>
          </a:p>
        </p:txBody>
      </p:sp>
      <p:grpSp>
        <p:nvGrpSpPr>
          <p:cNvPr id="213" name="Google Shape;353;p20"/>
          <p:cNvGrpSpPr/>
          <p:nvPr/>
        </p:nvGrpSpPr>
        <p:grpSpPr>
          <a:xfrm>
            <a:off x="8411349" y="2826794"/>
            <a:ext cx="297649" cy="297675"/>
            <a:chOff x="3497300" y="3955025"/>
            <a:chExt cx="295375" cy="295400"/>
          </a:xfrm>
        </p:grpSpPr>
        <p:sp>
          <p:nvSpPr>
            <p:cNvPr id="214" name="Google Shape;354;p20"/>
            <p:cNvSpPr/>
            <p:nvPr/>
          </p:nvSpPr>
          <p:spPr>
            <a:xfrm>
              <a:off x="3660350" y="4035375"/>
              <a:ext cx="132325" cy="155175"/>
            </a:xfrm>
            <a:custGeom>
              <a:avLst/>
              <a:gdLst/>
              <a:ahLst/>
              <a:cxnLst/>
              <a:rect l="l" t="t" r="r" b="b"/>
              <a:pathLst>
                <a:path w="5293" h="6207" extrusionOk="0">
                  <a:moveTo>
                    <a:pt x="4663" y="0"/>
                  </a:moveTo>
                  <a:lnTo>
                    <a:pt x="0" y="2773"/>
                  </a:lnTo>
                  <a:lnTo>
                    <a:pt x="4127" y="6207"/>
                  </a:lnTo>
                  <a:cubicBezTo>
                    <a:pt x="4852" y="5199"/>
                    <a:pt x="5293" y="4033"/>
                    <a:pt x="5293" y="2678"/>
                  </a:cubicBezTo>
                  <a:cubicBezTo>
                    <a:pt x="5293" y="1733"/>
                    <a:pt x="5041" y="851"/>
                    <a:pt x="4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355;p20"/>
            <p:cNvSpPr/>
            <p:nvPr/>
          </p:nvSpPr>
          <p:spPr>
            <a:xfrm>
              <a:off x="3653250" y="3955025"/>
              <a:ext cx="114225" cy="133150"/>
            </a:xfrm>
            <a:custGeom>
              <a:avLst/>
              <a:gdLst/>
              <a:ahLst/>
              <a:cxnLst/>
              <a:rect l="l" t="t" r="r" b="b"/>
              <a:pathLst>
                <a:path w="4569" h="5326" extrusionOk="0">
                  <a:moveTo>
                    <a:pt x="1" y="1"/>
                  </a:moveTo>
                  <a:lnTo>
                    <a:pt x="1" y="5325"/>
                  </a:lnTo>
                  <a:lnTo>
                    <a:pt x="4569" y="2679"/>
                  </a:lnTo>
                  <a:cubicBezTo>
                    <a:pt x="3561" y="1167"/>
                    <a:pt x="1891" y="127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356;p20"/>
            <p:cNvSpPr/>
            <p:nvPr/>
          </p:nvSpPr>
          <p:spPr>
            <a:xfrm>
              <a:off x="3497300" y="3955025"/>
              <a:ext cx="256000" cy="295400"/>
            </a:xfrm>
            <a:custGeom>
              <a:avLst/>
              <a:gdLst/>
              <a:ahLst/>
              <a:cxnLst/>
              <a:rect l="l" t="t" r="r" b="b"/>
              <a:pathLst>
                <a:path w="10240" h="11816" extrusionOk="0">
                  <a:moveTo>
                    <a:pt x="5577" y="1"/>
                  </a:moveTo>
                  <a:cubicBezTo>
                    <a:pt x="2521" y="190"/>
                    <a:pt x="1" y="2805"/>
                    <a:pt x="1" y="5892"/>
                  </a:cubicBezTo>
                  <a:cubicBezTo>
                    <a:pt x="1" y="9137"/>
                    <a:pt x="2678" y="11815"/>
                    <a:pt x="5923" y="11815"/>
                  </a:cubicBezTo>
                  <a:cubicBezTo>
                    <a:pt x="7625" y="11815"/>
                    <a:pt x="9168" y="11059"/>
                    <a:pt x="10240" y="9925"/>
                  </a:cubicBezTo>
                  <a:lnTo>
                    <a:pt x="5703" y="6176"/>
                  </a:lnTo>
                  <a:cubicBezTo>
                    <a:pt x="5608" y="6144"/>
                    <a:pt x="5577" y="5987"/>
                    <a:pt x="5577" y="5892"/>
                  </a:cubicBezTo>
                  <a:lnTo>
                    <a:pt x="557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7" name="Google Shape;357;p20"/>
          <p:cNvGrpSpPr/>
          <p:nvPr/>
        </p:nvGrpSpPr>
        <p:grpSpPr>
          <a:xfrm>
            <a:off x="9312712" y="1427757"/>
            <a:ext cx="298456" cy="243687"/>
            <a:chOff x="3860400" y="3254050"/>
            <a:chExt cx="296175" cy="241825"/>
          </a:xfrm>
        </p:grpSpPr>
        <p:sp>
          <p:nvSpPr>
            <p:cNvPr id="218" name="Google Shape;358;p20"/>
            <p:cNvSpPr/>
            <p:nvPr/>
          </p:nvSpPr>
          <p:spPr>
            <a:xfrm>
              <a:off x="4112425" y="3358025"/>
              <a:ext cx="44150" cy="18125"/>
            </a:xfrm>
            <a:custGeom>
              <a:avLst/>
              <a:gdLst/>
              <a:ahLst/>
              <a:cxnLst/>
              <a:rect l="l" t="t" r="r" b="b"/>
              <a:pathLst>
                <a:path w="1766" h="725" extrusionOk="0">
                  <a:moveTo>
                    <a:pt x="347" y="0"/>
                  </a:moveTo>
                  <a:cubicBezTo>
                    <a:pt x="158" y="0"/>
                    <a:pt x="1" y="158"/>
                    <a:pt x="1" y="378"/>
                  </a:cubicBezTo>
                  <a:cubicBezTo>
                    <a:pt x="1" y="567"/>
                    <a:pt x="158" y="725"/>
                    <a:pt x="347" y="725"/>
                  </a:cubicBezTo>
                  <a:lnTo>
                    <a:pt x="1419" y="725"/>
                  </a:lnTo>
                  <a:cubicBezTo>
                    <a:pt x="1608" y="725"/>
                    <a:pt x="1765" y="567"/>
                    <a:pt x="1765" y="378"/>
                  </a:cubicBezTo>
                  <a:cubicBezTo>
                    <a:pt x="1734" y="158"/>
                    <a:pt x="1608" y="0"/>
                    <a:pt x="14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359;p20"/>
            <p:cNvSpPr/>
            <p:nvPr/>
          </p:nvSpPr>
          <p:spPr>
            <a:xfrm>
              <a:off x="4102200" y="3393475"/>
              <a:ext cx="37050" cy="33875"/>
            </a:xfrm>
            <a:custGeom>
              <a:avLst/>
              <a:gdLst/>
              <a:ahLst/>
              <a:cxnLst/>
              <a:rect l="l" t="t" r="r" b="b"/>
              <a:pathLst>
                <a:path w="1482" h="1355" extrusionOk="0">
                  <a:moveTo>
                    <a:pt x="394" y="0"/>
                  </a:moveTo>
                  <a:cubicBezTo>
                    <a:pt x="308" y="0"/>
                    <a:pt x="221" y="32"/>
                    <a:pt x="158" y="95"/>
                  </a:cubicBezTo>
                  <a:cubicBezTo>
                    <a:pt x="0" y="221"/>
                    <a:pt x="0" y="410"/>
                    <a:pt x="158" y="567"/>
                  </a:cubicBezTo>
                  <a:lnTo>
                    <a:pt x="882" y="1260"/>
                  </a:lnTo>
                  <a:cubicBezTo>
                    <a:pt x="945" y="1323"/>
                    <a:pt x="1032" y="1355"/>
                    <a:pt x="1119" y="1355"/>
                  </a:cubicBezTo>
                  <a:cubicBezTo>
                    <a:pt x="1205" y="1355"/>
                    <a:pt x="1292" y="1323"/>
                    <a:pt x="1355" y="1260"/>
                  </a:cubicBezTo>
                  <a:cubicBezTo>
                    <a:pt x="1481" y="1134"/>
                    <a:pt x="1481" y="914"/>
                    <a:pt x="1355" y="788"/>
                  </a:cubicBezTo>
                  <a:lnTo>
                    <a:pt x="630" y="95"/>
                  </a:lnTo>
                  <a:cubicBezTo>
                    <a:pt x="567" y="32"/>
                    <a:pt x="481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360;p20"/>
            <p:cNvSpPr/>
            <p:nvPr/>
          </p:nvSpPr>
          <p:spPr>
            <a:xfrm>
              <a:off x="4103775" y="3306025"/>
              <a:ext cx="35475" cy="34500"/>
            </a:xfrm>
            <a:custGeom>
              <a:avLst/>
              <a:gdLst/>
              <a:ahLst/>
              <a:cxnLst/>
              <a:rect l="l" t="t" r="r" b="b"/>
              <a:pathLst>
                <a:path w="1419" h="1380" extrusionOk="0">
                  <a:moveTo>
                    <a:pt x="1056" y="1"/>
                  </a:moveTo>
                  <a:cubicBezTo>
                    <a:pt x="969" y="1"/>
                    <a:pt x="882" y="32"/>
                    <a:pt x="819" y="96"/>
                  </a:cubicBezTo>
                  <a:lnTo>
                    <a:pt x="95" y="789"/>
                  </a:lnTo>
                  <a:cubicBezTo>
                    <a:pt x="0" y="915"/>
                    <a:pt x="0" y="1135"/>
                    <a:pt x="95" y="1261"/>
                  </a:cubicBezTo>
                  <a:cubicBezTo>
                    <a:pt x="158" y="1340"/>
                    <a:pt x="252" y="1379"/>
                    <a:pt x="343" y="1379"/>
                  </a:cubicBezTo>
                  <a:cubicBezTo>
                    <a:pt x="434" y="1379"/>
                    <a:pt x="520" y="1340"/>
                    <a:pt x="567" y="1261"/>
                  </a:cubicBezTo>
                  <a:lnTo>
                    <a:pt x="1292" y="568"/>
                  </a:lnTo>
                  <a:cubicBezTo>
                    <a:pt x="1418" y="442"/>
                    <a:pt x="1418" y="190"/>
                    <a:pt x="1292" y="96"/>
                  </a:cubicBezTo>
                  <a:cubicBezTo>
                    <a:pt x="1229" y="32"/>
                    <a:pt x="1142" y="1"/>
                    <a:pt x="10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361;p20"/>
            <p:cNvSpPr/>
            <p:nvPr/>
          </p:nvSpPr>
          <p:spPr>
            <a:xfrm>
              <a:off x="3860400" y="3306025"/>
              <a:ext cx="105550" cy="104800"/>
            </a:xfrm>
            <a:custGeom>
              <a:avLst/>
              <a:gdLst/>
              <a:ahLst/>
              <a:cxnLst/>
              <a:rect l="l" t="t" r="r" b="b"/>
              <a:pathLst>
                <a:path w="4222" h="4192" extrusionOk="0">
                  <a:moveTo>
                    <a:pt x="2489" y="1"/>
                  </a:moveTo>
                  <a:cubicBezTo>
                    <a:pt x="2048" y="1"/>
                    <a:pt x="1639" y="285"/>
                    <a:pt x="1481" y="726"/>
                  </a:cubicBezTo>
                  <a:lnTo>
                    <a:pt x="1418" y="726"/>
                  </a:lnTo>
                  <a:cubicBezTo>
                    <a:pt x="662" y="726"/>
                    <a:pt x="0" y="1356"/>
                    <a:pt x="0" y="2080"/>
                  </a:cubicBezTo>
                  <a:cubicBezTo>
                    <a:pt x="0" y="2836"/>
                    <a:pt x="630" y="3467"/>
                    <a:pt x="1418" y="3467"/>
                  </a:cubicBezTo>
                  <a:lnTo>
                    <a:pt x="1481" y="3467"/>
                  </a:lnTo>
                  <a:cubicBezTo>
                    <a:pt x="1639" y="3845"/>
                    <a:pt x="2017" y="4191"/>
                    <a:pt x="2489" y="4191"/>
                  </a:cubicBezTo>
                  <a:lnTo>
                    <a:pt x="4222" y="4191"/>
                  </a:lnTo>
                  <a:lnTo>
                    <a:pt x="42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362;p20"/>
            <p:cNvSpPr/>
            <p:nvPr/>
          </p:nvSpPr>
          <p:spPr>
            <a:xfrm>
              <a:off x="4050225" y="3254050"/>
              <a:ext cx="35450" cy="208750"/>
            </a:xfrm>
            <a:custGeom>
              <a:avLst/>
              <a:gdLst/>
              <a:ahLst/>
              <a:cxnLst/>
              <a:rect l="l" t="t" r="r" b="b"/>
              <a:pathLst>
                <a:path w="1418" h="8350" extrusionOk="0">
                  <a:moveTo>
                    <a:pt x="725" y="1"/>
                  </a:moveTo>
                  <a:cubicBezTo>
                    <a:pt x="315" y="1"/>
                    <a:pt x="0" y="316"/>
                    <a:pt x="0" y="694"/>
                  </a:cubicBezTo>
                  <a:lnTo>
                    <a:pt x="0" y="7625"/>
                  </a:lnTo>
                  <a:cubicBezTo>
                    <a:pt x="0" y="8034"/>
                    <a:pt x="315" y="8349"/>
                    <a:pt x="725" y="8349"/>
                  </a:cubicBezTo>
                  <a:cubicBezTo>
                    <a:pt x="1134" y="8286"/>
                    <a:pt x="1418" y="8003"/>
                    <a:pt x="1418" y="7625"/>
                  </a:cubicBezTo>
                  <a:lnTo>
                    <a:pt x="1418" y="694"/>
                  </a:lnTo>
                  <a:cubicBezTo>
                    <a:pt x="1418" y="316"/>
                    <a:pt x="1103" y="1"/>
                    <a:pt x="7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363;p20"/>
            <p:cNvSpPr/>
            <p:nvPr/>
          </p:nvSpPr>
          <p:spPr>
            <a:xfrm>
              <a:off x="3912375" y="3426550"/>
              <a:ext cx="51225" cy="69325"/>
            </a:xfrm>
            <a:custGeom>
              <a:avLst/>
              <a:gdLst/>
              <a:ahLst/>
              <a:cxnLst/>
              <a:rect l="l" t="t" r="r" b="b"/>
              <a:pathLst>
                <a:path w="2049" h="2773" extrusionOk="0">
                  <a:moveTo>
                    <a:pt x="1" y="0"/>
                  </a:moveTo>
                  <a:lnTo>
                    <a:pt x="1" y="1764"/>
                  </a:lnTo>
                  <a:cubicBezTo>
                    <a:pt x="1" y="2363"/>
                    <a:pt x="473" y="2773"/>
                    <a:pt x="1040" y="2773"/>
                  </a:cubicBezTo>
                  <a:cubicBezTo>
                    <a:pt x="1607" y="2773"/>
                    <a:pt x="2048" y="2300"/>
                    <a:pt x="2048" y="1764"/>
                  </a:cubicBezTo>
                  <a:lnTo>
                    <a:pt x="2048" y="32"/>
                  </a:lnTo>
                  <a:lnTo>
                    <a:pt x="316" y="32"/>
                  </a:lnTo>
                  <a:cubicBezTo>
                    <a:pt x="253" y="32"/>
                    <a:pt x="127" y="32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364;p20"/>
            <p:cNvSpPr/>
            <p:nvPr/>
          </p:nvSpPr>
          <p:spPr>
            <a:xfrm>
              <a:off x="3982475" y="3275325"/>
              <a:ext cx="52000" cy="163850"/>
            </a:xfrm>
            <a:custGeom>
              <a:avLst/>
              <a:gdLst/>
              <a:ahLst/>
              <a:cxnLst/>
              <a:rect l="l" t="t" r="r" b="b"/>
              <a:pathLst>
                <a:path w="2080" h="6554" extrusionOk="0">
                  <a:moveTo>
                    <a:pt x="2080" y="0"/>
                  </a:moveTo>
                  <a:lnTo>
                    <a:pt x="1765" y="315"/>
                  </a:lnTo>
                  <a:cubicBezTo>
                    <a:pt x="1292" y="788"/>
                    <a:pt x="662" y="1071"/>
                    <a:pt x="1" y="1166"/>
                  </a:cubicBezTo>
                  <a:lnTo>
                    <a:pt x="1" y="5419"/>
                  </a:lnTo>
                  <a:cubicBezTo>
                    <a:pt x="662" y="5482"/>
                    <a:pt x="1292" y="5766"/>
                    <a:pt x="1765" y="6238"/>
                  </a:cubicBezTo>
                  <a:lnTo>
                    <a:pt x="2080" y="6553"/>
                  </a:lnTo>
                  <a:lnTo>
                    <a:pt x="20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5" name="Google Shape;365;p20"/>
          <p:cNvGrpSpPr/>
          <p:nvPr/>
        </p:nvGrpSpPr>
        <p:grpSpPr>
          <a:xfrm>
            <a:off x="9342147" y="2692010"/>
            <a:ext cx="298456" cy="298456"/>
            <a:chOff x="3860400" y="3955025"/>
            <a:chExt cx="296175" cy="296175"/>
          </a:xfrm>
        </p:grpSpPr>
        <p:sp>
          <p:nvSpPr>
            <p:cNvPr id="226" name="Google Shape;366;p20"/>
            <p:cNvSpPr/>
            <p:nvPr/>
          </p:nvSpPr>
          <p:spPr>
            <a:xfrm>
              <a:off x="3973825" y="3955025"/>
              <a:ext cx="68525" cy="68550"/>
            </a:xfrm>
            <a:custGeom>
              <a:avLst/>
              <a:gdLst/>
              <a:ahLst/>
              <a:cxnLst/>
              <a:rect l="l" t="t" r="r" b="b"/>
              <a:pathLst>
                <a:path w="2741" h="2742" extrusionOk="0">
                  <a:moveTo>
                    <a:pt x="1355" y="1"/>
                  </a:moveTo>
                  <a:cubicBezTo>
                    <a:pt x="630" y="1"/>
                    <a:pt x="0" y="631"/>
                    <a:pt x="0" y="1387"/>
                  </a:cubicBezTo>
                  <a:cubicBezTo>
                    <a:pt x="0" y="2112"/>
                    <a:pt x="630" y="2742"/>
                    <a:pt x="1355" y="2742"/>
                  </a:cubicBezTo>
                  <a:cubicBezTo>
                    <a:pt x="2111" y="2742"/>
                    <a:pt x="2741" y="2112"/>
                    <a:pt x="2741" y="1387"/>
                  </a:cubicBezTo>
                  <a:cubicBezTo>
                    <a:pt x="2741" y="631"/>
                    <a:pt x="2142" y="1"/>
                    <a:pt x="1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367;p20"/>
            <p:cNvSpPr/>
            <p:nvPr/>
          </p:nvSpPr>
          <p:spPr>
            <a:xfrm>
              <a:off x="3947025" y="4021975"/>
              <a:ext cx="122125" cy="71700"/>
            </a:xfrm>
            <a:custGeom>
              <a:avLst/>
              <a:gdLst/>
              <a:ahLst/>
              <a:cxnLst/>
              <a:rect l="l" t="t" r="r" b="b"/>
              <a:pathLst>
                <a:path w="4885" h="2868" extrusionOk="0">
                  <a:moveTo>
                    <a:pt x="820" y="1"/>
                  </a:moveTo>
                  <a:cubicBezTo>
                    <a:pt x="316" y="442"/>
                    <a:pt x="1" y="1104"/>
                    <a:pt x="1" y="1797"/>
                  </a:cubicBezTo>
                  <a:lnTo>
                    <a:pt x="1" y="2521"/>
                  </a:lnTo>
                  <a:cubicBezTo>
                    <a:pt x="1" y="2710"/>
                    <a:pt x="158" y="2868"/>
                    <a:pt x="347" y="2868"/>
                  </a:cubicBezTo>
                  <a:lnTo>
                    <a:pt x="4506" y="2868"/>
                  </a:lnTo>
                  <a:cubicBezTo>
                    <a:pt x="4727" y="2868"/>
                    <a:pt x="4884" y="2710"/>
                    <a:pt x="4884" y="2521"/>
                  </a:cubicBezTo>
                  <a:lnTo>
                    <a:pt x="4884" y="1860"/>
                  </a:lnTo>
                  <a:cubicBezTo>
                    <a:pt x="4884" y="1135"/>
                    <a:pt x="4569" y="473"/>
                    <a:pt x="4034" y="32"/>
                  </a:cubicBezTo>
                  <a:cubicBezTo>
                    <a:pt x="3655" y="473"/>
                    <a:pt x="3120" y="788"/>
                    <a:pt x="2427" y="788"/>
                  </a:cubicBezTo>
                  <a:cubicBezTo>
                    <a:pt x="1797" y="788"/>
                    <a:pt x="1198" y="473"/>
                    <a:pt x="8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368;p20"/>
            <p:cNvSpPr/>
            <p:nvPr/>
          </p:nvSpPr>
          <p:spPr>
            <a:xfrm>
              <a:off x="4086450" y="4145650"/>
              <a:ext cx="70125" cy="104775"/>
            </a:xfrm>
            <a:custGeom>
              <a:avLst/>
              <a:gdLst/>
              <a:ahLst/>
              <a:cxnLst/>
              <a:rect l="l" t="t" r="r" b="b"/>
              <a:pathLst>
                <a:path w="2805" h="4191" extrusionOk="0">
                  <a:moveTo>
                    <a:pt x="0" y="0"/>
                  </a:moveTo>
                  <a:lnTo>
                    <a:pt x="0" y="4190"/>
                  </a:lnTo>
                  <a:lnTo>
                    <a:pt x="2458" y="4190"/>
                  </a:lnTo>
                  <a:cubicBezTo>
                    <a:pt x="2647" y="4190"/>
                    <a:pt x="2804" y="4033"/>
                    <a:pt x="2804" y="3844"/>
                  </a:cubicBezTo>
                  <a:lnTo>
                    <a:pt x="2804" y="315"/>
                  </a:lnTo>
                  <a:cubicBezTo>
                    <a:pt x="2773" y="158"/>
                    <a:pt x="2647" y="0"/>
                    <a:pt x="24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369;p20"/>
            <p:cNvSpPr/>
            <p:nvPr/>
          </p:nvSpPr>
          <p:spPr>
            <a:xfrm>
              <a:off x="3860400" y="4180300"/>
              <a:ext cx="70125" cy="70125"/>
            </a:xfrm>
            <a:custGeom>
              <a:avLst/>
              <a:gdLst/>
              <a:ahLst/>
              <a:cxnLst/>
              <a:rect l="l" t="t" r="r" b="b"/>
              <a:pathLst>
                <a:path w="2805" h="2805" extrusionOk="0">
                  <a:moveTo>
                    <a:pt x="347" y="0"/>
                  </a:moveTo>
                  <a:cubicBezTo>
                    <a:pt x="158" y="0"/>
                    <a:pt x="0" y="189"/>
                    <a:pt x="0" y="347"/>
                  </a:cubicBezTo>
                  <a:lnTo>
                    <a:pt x="0" y="2458"/>
                  </a:lnTo>
                  <a:cubicBezTo>
                    <a:pt x="0" y="2678"/>
                    <a:pt x="158" y="2804"/>
                    <a:pt x="347" y="2804"/>
                  </a:cubicBezTo>
                  <a:lnTo>
                    <a:pt x="2804" y="2804"/>
                  </a:lnTo>
                  <a:lnTo>
                    <a:pt x="28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370;p20"/>
            <p:cNvSpPr/>
            <p:nvPr/>
          </p:nvSpPr>
          <p:spPr>
            <a:xfrm>
              <a:off x="3947025" y="4111775"/>
              <a:ext cx="122125" cy="139425"/>
            </a:xfrm>
            <a:custGeom>
              <a:avLst/>
              <a:gdLst/>
              <a:ahLst/>
              <a:cxnLst/>
              <a:rect l="l" t="t" r="r" b="b"/>
              <a:pathLst>
                <a:path w="4885" h="5577" extrusionOk="0">
                  <a:moveTo>
                    <a:pt x="2466" y="1377"/>
                  </a:moveTo>
                  <a:cubicBezTo>
                    <a:pt x="2522" y="1377"/>
                    <a:pt x="2582" y="1392"/>
                    <a:pt x="2647" y="1418"/>
                  </a:cubicBezTo>
                  <a:cubicBezTo>
                    <a:pt x="2742" y="1450"/>
                    <a:pt x="2836" y="1607"/>
                    <a:pt x="2836" y="1733"/>
                  </a:cubicBezTo>
                  <a:lnTo>
                    <a:pt x="2836" y="3497"/>
                  </a:lnTo>
                  <a:lnTo>
                    <a:pt x="3183" y="3497"/>
                  </a:lnTo>
                  <a:cubicBezTo>
                    <a:pt x="3372" y="3497"/>
                    <a:pt x="3529" y="3655"/>
                    <a:pt x="3529" y="3844"/>
                  </a:cubicBezTo>
                  <a:cubicBezTo>
                    <a:pt x="3529" y="4033"/>
                    <a:pt x="3340" y="4159"/>
                    <a:pt x="3151" y="4159"/>
                  </a:cubicBezTo>
                  <a:lnTo>
                    <a:pt x="1765" y="4159"/>
                  </a:lnTo>
                  <a:cubicBezTo>
                    <a:pt x="1576" y="4159"/>
                    <a:pt x="1419" y="4002"/>
                    <a:pt x="1419" y="3812"/>
                  </a:cubicBezTo>
                  <a:cubicBezTo>
                    <a:pt x="1419" y="3623"/>
                    <a:pt x="1576" y="3466"/>
                    <a:pt x="1765" y="3466"/>
                  </a:cubicBezTo>
                  <a:lnTo>
                    <a:pt x="2112" y="3466"/>
                  </a:lnTo>
                  <a:lnTo>
                    <a:pt x="2112" y="2552"/>
                  </a:lnTo>
                  <a:lnTo>
                    <a:pt x="1986" y="2678"/>
                  </a:lnTo>
                  <a:cubicBezTo>
                    <a:pt x="1938" y="2726"/>
                    <a:pt x="1852" y="2749"/>
                    <a:pt x="1765" y="2749"/>
                  </a:cubicBezTo>
                  <a:cubicBezTo>
                    <a:pt x="1679" y="2749"/>
                    <a:pt x="1592" y="2726"/>
                    <a:pt x="1545" y="2678"/>
                  </a:cubicBezTo>
                  <a:cubicBezTo>
                    <a:pt x="1419" y="2552"/>
                    <a:pt x="1419" y="2300"/>
                    <a:pt x="1545" y="2206"/>
                  </a:cubicBezTo>
                  <a:lnTo>
                    <a:pt x="2238" y="1481"/>
                  </a:lnTo>
                  <a:cubicBezTo>
                    <a:pt x="2312" y="1407"/>
                    <a:pt x="2385" y="1377"/>
                    <a:pt x="2466" y="1377"/>
                  </a:cubicBezTo>
                  <a:close/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lnTo>
                    <a:pt x="1" y="5577"/>
                  </a:lnTo>
                  <a:lnTo>
                    <a:pt x="4853" y="5577"/>
                  </a:lnTo>
                  <a:cubicBezTo>
                    <a:pt x="4884" y="3245"/>
                    <a:pt x="4884" y="2678"/>
                    <a:pt x="4884" y="347"/>
                  </a:cubicBezTo>
                  <a:cubicBezTo>
                    <a:pt x="4884" y="158"/>
                    <a:pt x="4727" y="0"/>
                    <a:pt x="4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1" name="Google Shape;1048;p33"/>
          <p:cNvGrpSpPr/>
          <p:nvPr/>
        </p:nvGrpSpPr>
        <p:grpSpPr>
          <a:xfrm>
            <a:off x="2137127" y="1876620"/>
            <a:ext cx="2751542" cy="3293224"/>
            <a:chOff x="3196231" y="1212450"/>
            <a:chExt cx="2751542" cy="3293224"/>
          </a:xfrm>
        </p:grpSpPr>
        <p:sp>
          <p:nvSpPr>
            <p:cNvPr id="232" name="Google Shape;1049;p33"/>
            <p:cNvSpPr/>
            <p:nvPr/>
          </p:nvSpPr>
          <p:spPr>
            <a:xfrm>
              <a:off x="3889248" y="3305001"/>
              <a:ext cx="1371923" cy="797242"/>
            </a:xfrm>
            <a:custGeom>
              <a:avLst/>
              <a:gdLst/>
              <a:ahLst/>
              <a:cxnLst/>
              <a:rect l="l" t="t" r="r" b="b"/>
              <a:pathLst>
                <a:path w="4278" h="2486" extrusionOk="0">
                  <a:moveTo>
                    <a:pt x="2142" y="0"/>
                  </a:moveTo>
                  <a:lnTo>
                    <a:pt x="1" y="1243"/>
                  </a:lnTo>
                  <a:lnTo>
                    <a:pt x="2142" y="2485"/>
                  </a:lnTo>
                  <a:lnTo>
                    <a:pt x="4278" y="1243"/>
                  </a:lnTo>
                  <a:lnTo>
                    <a:pt x="2142" y="0"/>
                  </a:lnTo>
                  <a:close/>
                </a:path>
              </a:pathLst>
            </a:custGeom>
            <a:solidFill>
              <a:srgbClr val="2E6D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050;p33"/>
            <p:cNvSpPr/>
            <p:nvPr/>
          </p:nvSpPr>
          <p:spPr>
            <a:xfrm>
              <a:off x="3889248" y="1755415"/>
              <a:ext cx="1371923" cy="795638"/>
            </a:xfrm>
            <a:custGeom>
              <a:avLst/>
              <a:gdLst/>
              <a:ahLst/>
              <a:cxnLst/>
              <a:rect l="l" t="t" r="r" b="b"/>
              <a:pathLst>
                <a:path w="4278" h="2481" extrusionOk="0">
                  <a:moveTo>
                    <a:pt x="2142" y="1"/>
                  </a:moveTo>
                  <a:lnTo>
                    <a:pt x="1" y="1238"/>
                  </a:lnTo>
                  <a:lnTo>
                    <a:pt x="2142" y="2481"/>
                  </a:lnTo>
                  <a:lnTo>
                    <a:pt x="4278" y="1238"/>
                  </a:lnTo>
                  <a:lnTo>
                    <a:pt x="2142" y="1"/>
                  </a:lnTo>
                  <a:close/>
                </a:path>
              </a:pathLst>
            </a:custGeom>
            <a:solidFill>
              <a:srgbClr val="FFE5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051;p33"/>
            <p:cNvSpPr/>
            <p:nvPr/>
          </p:nvSpPr>
          <p:spPr>
            <a:xfrm>
              <a:off x="3889248" y="2152432"/>
              <a:ext cx="686923" cy="1949810"/>
            </a:xfrm>
            <a:custGeom>
              <a:avLst/>
              <a:gdLst/>
              <a:ahLst/>
              <a:cxnLst/>
              <a:rect l="l" t="t" r="r" b="b"/>
              <a:pathLst>
                <a:path w="2142" h="6080" extrusionOk="0">
                  <a:moveTo>
                    <a:pt x="1" y="0"/>
                  </a:moveTo>
                  <a:lnTo>
                    <a:pt x="1" y="4837"/>
                  </a:lnTo>
                  <a:lnTo>
                    <a:pt x="2142" y="6079"/>
                  </a:lnTo>
                  <a:lnTo>
                    <a:pt x="2142" y="124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A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052;p33"/>
            <p:cNvSpPr/>
            <p:nvPr/>
          </p:nvSpPr>
          <p:spPr>
            <a:xfrm>
              <a:off x="4575850" y="2152432"/>
              <a:ext cx="685320" cy="1949810"/>
            </a:xfrm>
            <a:custGeom>
              <a:avLst/>
              <a:gdLst/>
              <a:ahLst/>
              <a:cxnLst/>
              <a:rect l="l" t="t" r="r" b="b"/>
              <a:pathLst>
                <a:path w="2137" h="6080" extrusionOk="0">
                  <a:moveTo>
                    <a:pt x="2137" y="0"/>
                  </a:moveTo>
                  <a:lnTo>
                    <a:pt x="1" y="1243"/>
                  </a:lnTo>
                  <a:lnTo>
                    <a:pt x="1" y="6079"/>
                  </a:lnTo>
                  <a:lnTo>
                    <a:pt x="2137" y="4837"/>
                  </a:lnTo>
                  <a:lnTo>
                    <a:pt x="2137" y="0"/>
                  </a:lnTo>
                  <a:close/>
                </a:path>
              </a:pathLst>
            </a:custGeom>
            <a:solidFill>
              <a:srgbClr val="FFC7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053;p33"/>
            <p:cNvSpPr/>
            <p:nvPr/>
          </p:nvSpPr>
          <p:spPr>
            <a:xfrm>
              <a:off x="4575850" y="3710035"/>
              <a:ext cx="1371923" cy="795638"/>
            </a:xfrm>
            <a:custGeom>
              <a:avLst/>
              <a:gdLst/>
              <a:ahLst/>
              <a:cxnLst/>
              <a:rect l="l" t="t" r="r" b="b"/>
              <a:pathLst>
                <a:path w="4278" h="2481" extrusionOk="0">
                  <a:moveTo>
                    <a:pt x="2137" y="0"/>
                  </a:moveTo>
                  <a:lnTo>
                    <a:pt x="1" y="1243"/>
                  </a:lnTo>
                  <a:lnTo>
                    <a:pt x="2137" y="2480"/>
                  </a:lnTo>
                  <a:lnTo>
                    <a:pt x="4278" y="1243"/>
                  </a:lnTo>
                  <a:lnTo>
                    <a:pt x="2137" y="0"/>
                  </a:lnTo>
                  <a:close/>
                </a:path>
              </a:pathLst>
            </a:custGeom>
            <a:solidFill>
              <a:srgbClr val="2E6D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054;p33"/>
            <p:cNvSpPr/>
            <p:nvPr/>
          </p:nvSpPr>
          <p:spPr>
            <a:xfrm>
              <a:off x="4575850" y="2680933"/>
              <a:ext cx="1371923" cy="788904"/>
            </a:xfrm>
            <a:custGeom>
              <a:avLst/>
              <a:gdLst/>
              <a:ahLst/>
              <a:cxnLst/>
              <a:rect l="l" t="t" r="r" b="b"/>
              <a:pathLst>
                <a:path w="4278" h="2460" extrusionOk="0">
                  <a:moveTo>
                    <a:pt x="2137" y="0"/>
                  </a:moveTo>
                  <a:lnTo>
                    <a:pt x="1" y="1243"/>
                  </a:lnTo>
                  <a:lnTo>
                    <a:pt x="2137" y="2460"/>
                  </a:lnTo>
                  <a:lnTo>
                    <a:pt x="4278" y="1243"/>
                  </a:lnTo>
                  <a:lnTo>
                    <a:pt x="2137" y="0"/>
                  </a:lnTo>
                  <a:close/>
                </a:path>
              </a:pathLst>
            </a:custGeom>
            <a:solidFill>
              <a:srgbClr val="F6D5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055;p33"/>
            <p:cNvSpPr/>
            <p:nvPr/>
          </p:nvSpPr>
          <p:spPr>
            <a:xfrm>
              <a:off x="4575850" y="3079233"/>
              <a:ext cx="685320" cy="1426440"/>
            </a:xfrm>
            <a:custGeom>
              <a:avLst/>
              <a:gdLst/>
              <a:ahLst/>
              <a:cxnLst/>
              <a:rect l="l" t="t" r="r" b="b"/>
              <a:pathLst>
                <a:path w="2137" h="4448" extrusionOk="0">
                  <a:moveTo>
                    <a:pt x="1" y="1"/>
                  </a:moveTo>
                  <a:lnTo>
                    <a:pt x="1" y="3210"/>
                  </a:lnTo>
                  <a:lnTo>
                    <a:pt x="2137" y="4447"/>
                  </a:lnTo>
                  <a:lnTo>
                    <a:pt x="2137" y="121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4A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056;p33"/>
            <p:cNvSpPr/>
            <p:nvPr/>
          </p:nvSpPr>
          <p:spPr>
            <a:xfrm>
              <a:off x="5260850" y="3079233"/>
              <a:ext cx="686923" cy="1426440"/>
            </a:xfrm>
            <a:custGeom>
              <a:avLst/>
              <a:gdLst/>
              <a:ahLst/>
              <a:cxnLst/>
              <a:rect l="l" t="t" r="r" b="b"/>
              <a:pathLst>
                <a:path w="2142" h="4448" extrusionOk="0">
                  <a:moveTo>
                    <a:pt x="2142" y="1"/>
                  </a:moveTo>
                  <a:lnTo>
                    <a:pt x="1" y="1218"/>
                  </a:lnTo>
                  <a:lnTo>
                    <a:pt x="1" y="4447"/>
                  </a:lnTo>
                  <a:lnTo>
                    <a:pt x="2142" y="3210"/>
                  </a:lnTo>
                  <a:lnTo>
                    <a:pt x="2142" y="1"/>
                  </a:lnTo>
                  <a:close/>
                </a:path>
              </a:pathLst>
            </a:custGeom>
            <a:solidFill>
              <a:srgbClr val="F3B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057;p33"/>
            <p:cNvSpPr/>
            <p:nvPr/>
          </p:nvSpPr>
          <p:spPr>
            <a:xfrm>
              <a:off x="3196231" y="3703301"/>
              <a:ext cx="1379940" cy="788904"/>
            </a:xfrm>
            <a:custGeom>
              <a:avLst/>
              <a:gdLst/>
              <a:ahLst/>
              <a:cxnLst/>
              <a:rect l="l" t="t" r="r" b="b"/>
              <a:pathLst>
                <a:path w="4303" h="2460" extrusionOk="0">
                  <a:moveTo>
                    <a:pt x="2162" y="1"/>
                  </a:moveTo>
                  <a:lnTo>
                    <a:pt x="0" y="1217"/>
                  </a:lnTo>
                  <a:lnTo>
                    <a:pt x="2162" y="2460"/>
                  </a:lnTo>
                  <a:lnTo>
                    <a:pt x="4303" y="1217"/>
                  </a:lnTo>
                  <a:lnTo>
                    <a:pt x="2162" y="1"/>
                  </a:lnTo>
                  <a:close/>
                </a:path>
              </a:pathLst>
            </a:custGeom>
            <a:solidFill>
              <a:srgbClr val="2E6D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1058;p33"/>
            <p:cNvSpPr/>
            <p:nvPr/>
          </p:nvSpPr>
          <p:spPr>
            <a:xfrm>
              <a:off x="3196231" y="2962501"/>
              <a:ext cx="1379940" cy="795638"/>
            </a:xfrm>
            <a:custGeom>
              <a:avLst/>
              <a:gdLst/>
              <a:ahLst/>
              <a:cxnLst/>
              <a:rect l="l" t="t" r="r" b="b"/>
              <a:pathLst>
                <a:path w="4303" h="2481" extrusionOk="0">
                  <a:moveTo>
                    <a:pt x="2162" y="0"/>
                  </a:moveTo>
                  <a:lnTo>
                    <a:pt x="0" y="1243"/>
                  </a:lnTo>
                  <a:lnTo>
                    <a:pt x="2162" y="2480"/>
                  </a:lnTo>
                  <a:lnTo>
                    <a:pt x="4303" y="1243"/>
                  </a:lnTo>
                  <a:lnTo>
                    <a:pt x="21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1059;p33"/>
            <p:cNvSpPr/>
            <p:nvPr/>
          </p:nvSpPr>
          <p:spPr>
            <a:xfrm>
              <a:off x="3196231" y="3360801"/>
              <a:ext cx="693337" cy="1131403"/>
            </a:xfrm>
            <a:custGeom>
              <a:avLst/>
              <a:gdLst/>
              <a:ahLst/>
              <a:cxnLst/>
              <a:rect l="l" t="t" r="r" b="b"/>
              <a:pathLst>
                <a:path w="2162" h="3528" extrusionOk="0">
                  <a:moveTo>
                    <a:pt x="0" y="1"/>
                  </a:moveTo>
                  <a:lnTo>
                    <a:pt x="0" y="2285"/>
                  </a:lnTo>
                  <a:lnTo>
                    <a:pt x="2162" y="3528"/>
                  </a:lnTo>
                  <a:lnTo>
                    <a:pt x="2162" y="123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2D9B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060;p33"/>
            <p:cNvSpPr/>
            <p:nvPr/>
          </p:nvSpPr>
          <p:spPr>
            <a:xfrm>
              <a:off x="3889248" y="3360801"/>
              <a:ext cx="686923" cy="1131403"/>
            </a:xfrm>
            <a:custGeom>
              <a:avLst/>
              <a:gdLst/>
              <a:ahLst/>
              <a:cxnLst/>
              <a:rect l="l" t="t" r="r" b="b"/>
              <a:pathLst>
                <a:path w="2142" h="3528" extrusionOk="0">
                  <a:moveTo>
                    <a:pt x="2142" y="1"/>
                  </a:moveTo>
                  <a:lnTo>
                    <a:pt x="1" y="1238"/>
                  </a:lnTo>
                  <a:lnTo>
                    <a:pt x="1" y="3528"/>
                  </a:lnTo>
                  <a:lnTo>
                    <a:pt x="2142" y="2285"/>
                  </a:lnTo>
                  <a:lnTo>
                    <a:pt x="2142" y="1"/>
                  </a:lnTo>
                  <a:close/>
                </a:path>
              </a:pathLst>
            </a:custGeom>
            <a:solidFill>
              <a:srgbClr val="6FC1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061;p33"/>
            <p:cNvSpPr/>
            <p:nvPr/>
          </p:nvSpPr>
          <p:spPr>
            <a:xfrm>
              <a:off x="5029363" y="2300975"/>
              <a:ext cx="474600" cy="4746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062;p33"/>
            <p:cNvSpPr/>
            <p:nvPr/>
          </p:nvSpPr>
          <p:spPr>
            <a:xfrm>
              <a:off x="4331488" y="1246025"/>
              <a:ext cx="474600" cy="4746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063;p33"/>
            <p:cNvSpPr/>
            <p:nvPr/>
          </p:nvSpPr>
          <p:spPr>
            <a:xfrm>
              <a:off x="3628588" y="2805725"/>
              <a:ext cx="474600" cy="4746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064;p33"/>
            <p:cNvSpPr/>
            <p:nvPr/>
          </p:nvSpPr>
          <p:spPr>
            <a:xfrm>
              <a:off x="3710991" y="2932699"/>
              <a:ext cx="314821" cy="297500"/>
            </a:xfrm>
            <a:custGeom>
              <a:avLst/>
              <a:gdLst/>
              <a:ahLst/>
              <a:cxnLst/>
              <a:rect l="l" t="t" r="r" b="b"/>
              <a:pathLst>
                <a:path w="17885" h="16901" extrusionOk="0">
                  <a:moveTo>
                    <a:pt x="3454" y="0"/>
                  </a:moveTo>
                  <a:cubicBezTo>
                    <a:pt x="3343" y="0"/>
                    <a:pt x="3231" y="40"/>
                    <a:pt x="3141" y="122"/>
                  </a:cubicBezTo>
                  <a:cubicBezTo>
                    <a:pt x="1160" y="1940"/>
                    <a:pt x="0" y="4548"/>
                    <a:pt x="0" y="7246"/>
                  </a:cubicBezTo>
                  <a:cubicBezTo>
                    <a:pt x="0" y="12579"/>
                    <a:pt x="4325" y="16900"/>
                    <a:pt x="9657" y="16900"/>
                  </a:cubicBezTo>
                  <a:cubicBezTo>
                    <a:pt x="10907" y="16900"/>
                    <a:pt x="12175" y="16662"/>
                    <a:pt x="13331" y="16178"/>
                  </a:cubicBezTo>
                  <a:cubicBezTo>
                    <a:pt x="15126" y="15434"/>
                    <a:pt x="16659" y="14169"/>
                    <a:pt x="17728" y="12546"/>
                  </a:cubicBezTo>
                  <a:cubicBezTo>
                    <a:pt x="17884" y="12305"/>
                    <a:pt x="17788" y="11983"/>
                    <a:pt x="17526" y="11866"/>
                  </a:cubicBezTo>
                  <a:lnTo>
                    <a:pt x="9158" y="8171"/>
                  </a:lnTo>
                  <a:cubicBezTo>
                    <a:pt x="9016" y="8108"/>
                    <a:pt x="8896" y="8005"/>
                    <a:pt x="8811" y="7876"/>
                  </a:cubicBezTo>
                  <a:lnTo>
                    <a:pt x="8405" y="7246"/>
                  </a:lnTo>
                  <a:lnTo>
                    <a:pt x="3846" y="212"/>
                  </a:lnTo>
                  <a:cubicBezTo>
                    <a:pt x="3756" y="73"/>
                    <a:pt x="3606" y="0"/>
                    <a:pt x="3454" y="0"/>
                  </a:cubicBezTo>
                  <a:close/>
                </a:path>
              </a:pathLst>
            </a:custGeom>
            <a:solidFill>
              <a:srgbClr val="087A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48" name="Google Shape;1065;p33"/>
            <p:cNvSpPr/>
            <p:nvPr/>
          </p:nvSpPr>
          <p:spPr>
            <a:xfrm>
              <a:off x="3791663" y="2890312"/>
              <a:ext cx="196937" cy="155553"/>
            </a:xfrm>
            <a:custGeom>
              <a:avLst/>
              <a:gdLst/>
              <a:ahLst/>
              <a:cxnLst/>
              <a:rect l="l" t="t" r="r" b="b"/>
              <a:pathLst>
                <a:path w="11188" h="8837" extrusionOk="0">
                  <a:moveTo>
                    <a:pt x="5070" y="0"/>
                  </a:moveTo>
                  <a:cubicBezTo>
                    <a:pt x="3434" y="0"/>
                    <a:pt x="1792" y="415"/>
                    <a:pt x="308" y="1256"/>
                  </a:cubicBezTo>
                  <a:cubicBezTo>
                    <a:pt x="76" y="1388"/>
                    <a:pt x="1" y="1690"/>
                    <a:pt x="148" y="1912"/>
                  </a:cubicBezTo>
                  <a:lnTo>
                    <a:pt x="4532" y="8676"/>
                  </a:lnTo>
                  <a:cubicBezTo>
                    <a:pt x="4601" y="8781"/>
                    <a:pt x="4714" y="8837"/>
                    <a:pt x="4828" y="8837"/>
                  </a:cubicBezTo>
                  <a:cubicBezTo>
                    <a:pt x="4919" y="8837"/>
                    <a:pt x="5010" y="8802"/>
                    <a:pt x="5081" y="8730"/>
                  </a:cubicBezTo>
                  <a:lnTo>
                    <a:pt x="10992" y="2683"/>
                  </a:lnTo>
                  <a:cubicBezTo>
                    <a:pt x="11187" y="2482"/>
                    <a:pt x="11163" y="2156"/>
                    <a:pt x="10940" y="1988"/>
                  </a:cubicBezTo>
                  <a:cubicBezTo>
                    <a:pt x="9218" y="670"/>
                    <a:pt x="7149" y="0"/>
                    <a:pt x="5070" y="0"/>
                  </a:cubicBezTo>
                  <a:close/>
                </a:path>
              </a:pathLst>
            </a:custGeom>
            <a:solidFill>
              <a:srgbClr val="087A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49" name="Google Shape;1066;p33"/>
            <p:cNvSpPr/>
            <p:nvPr/>
          </p:nvSpPr>
          <p:spPr>
            <a:xfrm>
              <a:off x="3893652" y="2948717"/>
              <a:ext cx="167769" cy="176166"/>
            </a:xfrm>
            <a:custGeom>
              <a:avLst/>
              <a:gdLst/>
              <a:ahLst/>
              <a:cxnLst/>
              <a:rect l="l" t="t" r="r" b="b"/>
              <a:pathLst>
                <a:path w="9531" h="10008" extrusionOk="0">
                  <a:moveTo>
                    <a:pt x="6350" y="1"/>
                  </a:moveTo>
                  <a:cubicBezTo>
                    <a:pt x="6230" y="1"/>
                    <a:pt x="6108" y="47"/>
                    <a:pt x="6017" y="142"/>
                  </a:cubicBezTo>
                  <a:lnTo>
                    <a:pt x="172" y="6123"/>
                  </a:lnTo>
                  <a:cubicBezTo>
                    <a:pt x="0" y="6297"/>
                    <a:pt x="57" y="6589"/>
                    <a:pt x="283" y="6689"/>
                  </a:cubicBezTo>
                  <a:lnTo>
                    <a:pt x="7706" y="9968"/>
                  </a:lnTo>
                  <a:cubicBezTo>
                    <a:pt x="7767" y="9995"/>
                    <a:pt x="7830" y="10007"/>
                    <a:pt x="7893" y="10007"/>
                  </a:cubicBezTo>
                  <a:cubicBezTo>
                    <a:pt x="8082" y="10007"/>
                    <a:pt x="8261" y="9890"/>
                    <a:pt x="8329" y="9700"/>
                  </a:cubicBezTo>
                  <a:cubicBezTo>
                    <a:pt x="9531" y="6463"/>
                    <a:pt x="8913" y="2828"/>
                    <a:pt x="6706" y="169"/>
                  </a:cubicBezTo>
                  <a:cubicBezTo>
                    <a:pt x="6615" y="57"/>
                    <a:pt x="6483" y="1"/>
                    <a:pt x="6350" y="1"/>
                  </a:cubicBezTo>
                  <a:close/>
                </a:path>
              </a:pathLst>
            </a:custGeom>
            <a:solidFill>
              <a:srgbClr val="087A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50" name="Google Shape;1067;p33"/>
            <p:cNvSpPr/>
            <p:nvPr/>
          </p:nvSpPr>
          <p:spPr>
            <a:xfrm>
              <a:off x="5226921" y="2388165"/>
              <a:ext cx="79528" cy="80162"/>
            </a:xfrm>
            <a:custGeom>
              <a:avLst/>
              <a:gdLst/>
              <a:ahLst/>
              <a:cxnLst/>
              <a:rect l="l" t="t" r="r" b="b"/>
              <a:pathLst>
                <a:path w="4518" h="4554" extrusionOk="0">
                  <a:moveTo>
                    <a:pt x="2259" y="0"/>
                  </a:moveTo>
                  <a:cubicBezTo>
                    <a:pt x="1009" y="0"/>
                    <a:pt x="0" y="1048"/>
                    <a:pt x="0" y="2298"/>
                  </a:cubicBezTo>
                  <a:cubicBezTo>
                    <a:pt x="0" y="3544"/>
                    <a:pt x="1009" y="4553"/>
                    <a:pt x="2259" y="4553"/>
                  </a:cubicBezTo>
                  <a:cubicBezTo>
                    <a:pt x="3505" y="4553"/>
                    <a:pt x="4517" y="3544"/>
                    <a:pt x="4517" y="2298"/>
                  </a:cubicBezTo>
                  <a:cubicBezTo>
                    <a:pt x="4517" y="1048"/>
                    <a:pt x="3505" y="0"/>
                    <a:pt x="2259" y="0"/>
                  </a:cubicBezTo>
                  <a:close/>
                </a:path>
              </a:pathLst>
            </a:custGeom>
            <a:solidFill>
              <a:srgbClr val="F3B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51" name="Google Shape;1068;p33"/>
            <p:cNvSpPr/>
            <p:nvPr/>
          </p:nvSpPr>
          <p:spPr>
            <a:xfrm>
              <a:off x="5097050" y="2468362"/>
              <a:ext cx="339253" cy="259056"/>
            </a:xfrm>
            <a:custGeom>
              <a:avLst/>
              <a:gdLst/>
              <a:ahLst/>
              <a:cxnLst/>
              <a:rect l="l" t="t" r="r" b="b"/>
              <a:pathLst>
                <a:path w="19273" h="14717" extrusionOk="0">
                  <a:moveTo>
                    <a:pt x="5120" y="4517"/>
                  </a:moveTo>
                  <a:cubicBezTo>
                    <a:pt x="5623" y="4517"/>
                    <a:pt x="5873" y="5122"/>
                    <a:pt x="5517" y="5481"/>
                  </a:cubicBezTo>
                  <a:cubicBezTo>
                    <a:pt x="5403" y="5595"/>
                    <a:pt x="5262" y="5647"/>
                    <a:pt x="5123" y="5647"/>
                  </a:cubicBezTo>
                  <a:cubicBezTo>
                    <a:pt x="4833" y="5647"/>
                    <a:pt x="4554" y="5421"/>
                    <a:pt x="4554" y="5080"/>
                  </a:cubicBezTo>
                  <a:cubicBezTo>
                    <a:pt x="4554" y="4767"/>
                    <a:pt x="4807" y="4517"/>
                    <a:pt x="5120" y="4517"/>
                  </a:cubicBezTo>
                  <a:close/>
                  <a:moveTo>
                    <a:pt x="3991" y="0"/>
                  </a:moveTo>
                  <a:cubicBezTo>
                    <a:pt x="3677" y="0"/>
                    <a:pt x="3425" y="250"/>
                    <a:pt x="3425" y="563"/>
                  </a:cubicBezTo>
                  <a:lnTo>
                    <a:pt x="3425" y="2572"/>
                  </a:lnTo>
                  <a:cubicBezTo>
                    <a:pt x="2455" y="3367"/>
                    <a:pt x="1750" y="4439"/>
                    <a:pt x="1401" y="5646"/>
                  </a:cubicBezTo>
                  <a:lnTo>
                    <a:pt x="564" y="5646"/>
                  </a:lnTo>
                  <a:cubicBezTo>
                    <a:pt x="251" y="5646"/>
                    <a:pt x="1" y="5896"/>
                    <a:pt x="1" y="6209"/>
                  </a:cubicBezTo>
                  <a:lnTo>
                    <a:pt x="1" y="9597"/>
                  </a:lnTo>
                  <a:cubicBezTo>
                    <a:pt x="1" y="9910"/>
                    <a:pt x="251" y="10163"/>
                    <a:pt x="564" y="10163"/>
                  </a:cubicBezTo>
                  <a:lnTo>
                    <a:pt x="1850" y="10163"/>
                  </a:lnTo>
                  <a:cubicBezTo>
                    <a:pt x="2446" y="11322"/>
                    <a:pt x="3391" y="12265"/>
                    <a:pt x="4554" y="12858"/>
                  </a:cubicBezTo>
                  <a:lnTo>
                    <a:pt x="4554" y="14153"/>
                  </a:lnTo>
                  <a:cubicBezTo>
                    <a:pt x="4554" y="14463"/>
                    <a:pt x="4807" y="14716"/>
                    <a:pt x="5120" y="14716"/>
                  </a:cubicBezTo>
                  <a:lnTo>
                    <a:pt x="7378" y="14716"/>
                  </a:lnTo>
                  <a:cubicBezTo>
                    <a:pt x="7688" y="14716"/>
                    <a:pt x="7941" y="14463"/>
                    <a:pt x="7941" y="14153"/>
                  </a:cubicBezTo>
                  <a:lnTo>
                    <a:pt x="7941" y="13551"/>
                  </a:lnTo>
                  <a:lnTo>
                    <a:pt x="11329" y="13551"/>
                  </a:lnTo>
                  <a:lnTo>
                    <a:pt x="11329" y="14153"/>
                  </a:lnTo>
                  <a:cubicBezTo>
                    <a:pt x="11329" y="14463"/>
                    <a:pt x="11582" y="14716"/>
                    <a:pt x="11895" y="14716"/>
                  </a:cubicBezTo>
                  <a:lnTo>
                    <a:pt x="14154" y="14716"/>
                  </a:lnTo>
                  <a:cubicBezTo>
                    <a:pt x="14464" y="14716"/>
                    <a:pt x="14717" y="14463"/>
                    <a:pt x="14717" y="14153"/>
                  </a:cubicBezTo>
                  <a:lnTo>
                    <a:pt x="14717" y="12864"/>
                  </a:lnTo>
                  <a:cubicBezTo>
                    <a:pt x="16647" y="11880"/>
                    <a:pt x="17945" y="9958"/>
                    <a:pt x="18107" y="7808"/>
                  </a:cubicBezTo>
                  <a:cubicBezTo>
                    <a:pt x="18800" y="7582"/>
                    <a:pt x="19270" y="6938"/>
                    <a:pt x="19273" y="6209"/>
                  </a:cubicBezTo>
                  <a:lnTo>
                    <a:pt x="19273" y="5080"/>
                  </a:lnTo>
                  <a:cubicBezTo>
                    <a:pt x="19273" y="4767"/>
                    <a:pt x="19020" y="4517"/>
                    <a:pt x="18707" y="4517"/>
                  </a:cubicBezTo>
                  <a:cubicBezTo>
                    <a:pt x="18393" y="4517"/>
                    <a:pt x="18144" y="4767"/>
                    <a:pt x="18144" y="5080"/>
                  </a:cubicBezTo>
                  <a:lnTo>
                    <a:pt x="18144" y="6209"/>
                  </a:lnTo>
                  <a:cubicBezTo>
                    <a:pt x="18141" y="6300"/>
                    <a:pt x="18116" y="6387"/>
                    <a:pt x="18074" y="6465"/>
                  </a:cubicBezTo>
                  <a:cubicBezTo>
                    <a:pt x="17647" y="3454"/>
                    <a:pt x="15021" y="1129"/>
                    <a:pt x="11895" y="1129"/>
                  </a:cubicBezTo>
                  <a:lnTo>
                    <a:pt x="7378" y="1129"/>
                  </a:lnTo>
                  <a:cubicBezTo>
                    <a:pt x="7020" y="1129"/>
                    <a:pt x="6665" y="1166"/>
                    <a:pt x="6315" y="1232"/>
                  </a:cubicBezTo>
                  <a:cubicBezTo>
                    <a:pt x="5788" y="464"/>
                    <a:pt x="4921" y="3"/>
                    <a:pt x="3991" y="0"/>
                  </a:cubicBezTo>
                  <a:close/>
                </a:path>
              </a:pathLst>
            </a:custGeom>
            <a:solidFill>
              <a:srgbClr val="F3B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52" name="Google Shape;1069;p33"/>
            <p:cNvSpPr/>
            <p:nvPr/>
          </p:nvSpPr>
          <p:spPr>
            <a:xfrm>
              <a:off x="4458459" y="1373366"/>
              <a:ext cx="218658" cy="218658"/>
            </a:xfrm>
            <a:custGeom>
              <a:avLst/>
              <a:gdLst/>
              <a:ahLst/>
              <a:cxnLst/>
              <a:rect l="l" t="t" r="r" b="b"/>
              <a:pathLst>
                <a:path w="12422" h="12422" extrusionOk="0">
                  <a:moveTo>
                    <a:pt x="6209" y="1"/>
                  </a:moveTo>
                  <a:cubicBezTo>
                    <a:pt x="2786" y="1"/>
                    <a:pt x="0" y="2786"/>
                    <a:pt x="0" y="6213"/>
                  </a:cubicBezTo>
                  <a:cubicBezTo>
                    <a:pt x="0" y="9637"/>
                    <a:pt x="2786" y="12422"/>
                    <a:pt x="6209" y="12422"/>
                  </a:cubicBezTo>
                  <a:cubicBezTo>
                    <a:pt x="9636" y="12422"/>
                    <a:pt x="12422" y="9637"/>
                    <a:pt x="12422" y="6213"/>
                  </a:cubicBezTo>
                  <a:cubicBezTo>
                    <a:pt x="12422" y="5219"/>
                    <a:pt x="12160" y="4258"/>
                    <a:pt x="11711" y="3388"/>
                  </a:cubicBezTo>
                  <a:lnTo>
                    <a:pt x="11428" y="3388"/>
                  </a:lnTo>
                  <a:lnTo>
                    <a:pt x="10780" y="4036"/>
                  </a:lnTo>
                  <a:cubicBezTo>
                    <a:pt x="11112" y="4713"/>
                    <a:pt x="11286" y="5457"/>
                    <a:pt x="11292" y="6213"/>
                  </a:cubicBezTo>
                  <a:cubicBezTo>
                    <a:pt x="11292" y="9013"/>
                    <a:pt x="9010" y="11293"/>
                    <a:pt x="6209" y="11293"/>
                  </a:cubicBezTo>
                  <a:cubicBezTo>
                    <a:pt x="3409" y="11293"/>
                    <a:pt x="1129" y="9013"/>
                    <a:pt x="1129" y="6213"/>
                  </a:cubicBezTo>
                  <a:cubicBezTo>
                    <a:pt x="1129" y="3409"/>
                    <a:pt x="3409" y="1130"/>
                    <a:pt x="6209" y="1130"/>
                  </a:cubicBezTo>
                  <a:cubicBezTo>
                    <a:pt x="6965" y="1133"/>
                    <a:pt x="7709" y="1307"/>
                    <a:pt x="8387" y="1639"/>
                  </a:cubicBezTo>
                  <a:lnTo>
                    <a:pt x="9034" y="994"/>
                  </a:lnTo>
                  <a:lnTo>
                    <a:pt x="9034" y="708"/>
                  </a:lnTo>
                  <a:cubicBezTo>
                    <a:pt x="8164" y="260"/>
                    <a:pt x="7203" y="1"/>
                    <a:pt x="6209" y="1"/>
                  </a:cubicBezTo>
                  <a:close/>
                </a:path>
              </a:pathLst>
            </a:custGeom>
            <a:solidFill>
              <a:srgbClr val="F2A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53" name="Google Shape;1070;p33"/>
            <p:cNvSpPr/>
            <p:nvPr/>
          </p:nvSpPr>
          <p:spPr>
            <a:xfrm>
              <a:off x="4492696" y="1413130"/>
              <a:ext cx="144675" cy="139148"/>
            </a:xfrm>
            <a:custGeom>
              <a:avLst/>
              <a:gdLst/>
              <a:ahLst/>
              <a:cxnLst/>
              <a:rect l="l" t="t" r="r" b="b"/>
              <a:pathLst>
                <a:path w="8219" h="7905" extrusionOk="0">
                  <a:moveTo>
                    <a:pt x="4264" y="0"/>
                  </a:moveTo>
                  <a:cubicBezTo>
                    <a:pt x="2665" y="0"/>
                    <a:pt x="1226" y="964"/>
                    <a:pt x="612" y="2439"/>
                  </a:cubicBezTo>
                  <a:cubicBezTo>
                    <a:pt x="0" y="3918"/>
                    <a:pt x="341" y="5616"/>
                    <a:pt x="1470" y="6748"/>
                  </a:cubicBezTo>
                  <a:cubicBezTo>
                    <a:pt x="2225" y="7503"/>
                    <a:pt x="3236" y="7904"/>
                    <a:pt x="4264" y="7904"/>
                  </a:cubicBezTo>
                  <a:cubicBezTo>
                    <a:pt x="4774" y="7904"/>
                    <a:pt x="5287" y="7806"/>
                    <a:pt x="5776" y="7603"/>
                  </a:cubicBezTo>
                  <a:cubicBezTo>
                    <a:pt x="7255" y="6992"/>
                    <a:pt x="8218" y="5550"/>
                    <a:pt x="8218" y="3954"/>
                  </a:cubicBezTo>
                  <a:cubicBezTo>
                    <a:pt x="8212" y="3502"/>
                    <a:pt x="8131" y="3059"/>
                    <a:pt x="7974" y="2638"/>
                  </a:cubicBezTo>
                  <a:lnTo>
                    <a:pt x="7050" y="3565"/>
                  </a:lnTo>
                  <a:cubicBezTo>
                    <a:pt x="7071" y="3692"/>
                    <a:pt x="7083" y="3821"/>
                    <a:pt x="7089" y="3954"/>
                  </a:cubicBezTo>
                  <a:cubicBezTo>
                    <a:pt x="7089" y="5095"/>
                    <a:pt x="6399" y="6125"/>
                    <a:pt x="5345" y="6562"/>
                  </a:cubicBezTo>
                  <a:cubicBezTo>
                    <a:pt x="4996" y="6706"/>
                    <a:pt x="4629" y="6776"/>
                    <a:pt x="4265" y="6776"/>
                  </a:cubicBezTo>
                  <a:cubicBezTo>
                    <a:pt x="3530" y="6776"/>
                    <a:pt x="2808" y="6489"/>
                    <a:pt x="2268" y="5947"/>
                  </a:cubicBezTo>
                  <a:cubicBezTo>
                    <a:pt x="1461" y="5140"/>
                    <a:pt x="1220" y="3927"/>
                    <a:pt x="1657" y="2873"/>
                  </a:cubicBezTo>
                  <a:cubicBezTo>
                    <a:pt x="2093" y="1816"/>
                    <a:pt x="3123" y="1129"/>
                    <a:pt x="4264" y="1129"/>
                  </a:cubicBezTo>
                  <a:cubicBezTo>
                    <a:pt x="4394" y="1132"/>
                    <a:pt x="4523" y="1144"/>
                    <a:pt x="4653" y="1168"/>
                  </a:cubicBezTo>
                  <a:lnTo>
                    <a:pt x="5580" y="241"/>
                  </a:lnTo>
                  <a:cubicBezTo>
                    <a:pt x="5159" y="84"/>
                    <a:pt x="4713" y="3"/>
                    <a:pt x="4264" y="0"/>
                  </a:cubicBezTo>
                  <a:close/>
                </a:path>
              </a:pathLst>
            </a:custGeom>
            <a:solidFill>
              <a:srgbClr val="F2A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54" name="Google Shape;1071;p33"/>
            <p:cNvSpPr/>
            <p:nvPr/>
          </p:nvSpPr>
          <p:spPr>
            <a:xfrm>
              <a:off x="4397501" y="1313728"/>
              <a:ext cx="339253" cy="339253"/>
            </a:xfrm>
            <a:custGeom>
              <a:avLst/>
              <a:gdLst/>
              <a:ahLst/>
              <a:cxnLst/>
              <a:rect l="l" t="t" r="r" b="b"/>
              <a:pathLst>
                <a:path w="19273" h="19273" extrusionOk="0">
                  <a:moveTo>
                    <a:pt x="9672" y="1"/>
                  </a:moveTo>
                  <a:cubicBezTo>
                    <a:pt x="4379" y="1"/>
                    <a:pt x="0" y="4307"/>
                    <a:pt x="0" y="9601"/>
                  </a:cubicBezTo>
                  <a:cubicBezTo>
                    <a:pt x="0" y="14892"/>
                    <a:pt x="4379" y="19273"/>
                    <a:pt x="9672" y="19273"/>
                  </a:cubicBezTo>
                  <a:cubicBezTo>
                    <a:pt x="14966" y="19273"/>
                    <a:pt x="19272" y="14892"/>
                    <a:pt x="19272" y="9601"/>
                  </a:cubicBezTo>
                  <a:cubicBezTo>
                    <a:pt x="19269" y="8204"/>
                    <a:pt x="18962" y="6821"/>
                    <a:pt x="18369" y="5557"/>
                  </a:cubicBezTo>
                  <a:lnTo>
                    <a:pt x="17646" y="6279"/>
                  </a:lnTo>
                  <a:cubicBezTo>
                    <a:pt x="17327" y="6599"/>
                    <a:pt x="16896" y="6776"/>
                    <a:pt x="16448" y="6776"/>
                  </a:cubicBezTo>
                  <a:lnTo>
                    <a:pt x="16430" y="6776"/>
                  </a:lnTo>
                  <a:cubicBezTo>
                    <a:pt x="16809" y="7671"/>
                    <a:pt x="17008" y="8628"/>
                    <a:pt x="17014" y="9601"/>
                  </a:cubicBezTo>
                  <a:cubicBezTo>
                    <a:pt x="17014" y="13648"/>
                    <a:pt x="13720" y="16939"/>
                    <a:pt x="9672" y="16939"/>
                  </a:cubicBezTo>
                  <a:cubicBezTo>
                    <a:pt x="5625" y="16939"/>
                    <a:pt x="2334" y="13648"/>
                    <a:pt x="2334" y="9601"/>
                  </a:cubicBezTo>
                  <a:cubicBezTo>
                    <a:pt x="2334" y="5554"/>
                    <a:pt x="5625" y="2259"/>
                    <a:pt x="9672" y="2259"/>
                  </a:cubicBezTo>
                  <a:cubicBezTo>
                    <a:pt x="10642" y="2265"/>
                    <a:pt x="11603" y="2464"/>
                    <a:pt x="12497" y="2844"/>
                  </a:cubicBezTo>
                  <a:lnTo>
                    <a:pt x="12497" y="2825"/>
                  </a:lnTo>
                  <a:cubicBezTo>
                    <a:pt x="12494" y="2374"/>
                    <a:pt x="12672" y="1943"/>
                    <a:pt x="12991" y="1627"/>
                  </a:cubicBezTo>
                  <a:lnTo>
                    <a:pt x="13713" y="904"/>
                  </a:lnTo>
                  <a:cubicBezTo>
                    <a:pt x="12449" y="311"/>
                    <a:pt x="11070" y="4"/>
                    <a:pt x="9672" y="1"/>
                  </a:cubicBezTo>
                  <a:close/>
                </a:path>
              </a:pathLst>
            </a:custGeom>
            <a:solidFill>
              <a:srgbClr val="F2A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55" name="Google Shape;1072;p33"/>
            <p:cNvSpPr/>
            <p:nvPr/>
          </p:nvSpPr>
          <p:spPr>
            <a:xfrm>
              <a:off x="4535575" y="1313711"/>
              <a:ext cx="204506" cy="198803"/>
            </a:xfrm>
            <a:custGeom>
              <a:avLst/>
              <a:gdLst/>
              <a:ahLst/>
              <a:cxnLst/>
              <a:rect l="l" t="t" r="r" b="b"/>
              <a:pathLst>
                <a:path w="11618" h="11294" extrusionOk="0">
                  <a:moveTo>
                    <a:pt x="8601" y="1"/>
                  </a:moveTo>
                  <a:cubicBezTo>
                    <a:pt x="8461" y="1"/>
                    <a:pt x="8319" y="52"/>
                    <a:pt x="8203" y="168"/>
                  </a:cubicBezTo>
                  <a:lnTo>
                    <a:pt x="5945" y="2426"/>
                  </a:lnTo>
                  <a:cubicBezTo>
                    <a:pt x="5839" y="2531"/>
                    <a:pt x="5779" y="2676"/>
                    <a:pt x="5782" y="2826"/>
                  </a:cubicBezTo>
                  <a:lnTo>
                    <a:pt x="5782" y="4850"/>
                  </a:lnTo>
                  <a:lnTo>
                    <a:pt x="2554" y="8075"/>
                  </a:lnTo>
                  <a:cubicBezTo>
                    <a:pt x="2328" y="7967"/>
                    <a:pt x="2081" y="7906"/>
                    <a:pt x="1828" y="7906"/>
                  </a:cubicBezTo>
                  <a:cubicBezTo>
                    <a:pt x="1142" y="7906"/>
                    <a:pt x="525" y="8319"/>
                    <a:pt x="263" y="8951"/>
                  </a:cubicBezTo>
                  <a:cubicBezTo>
                    <a:pt x="1" y="9584"/>
                    <a:pt x="145" y="10312"/>
                    <a:pt x="630" y="10797"/>
                  </a:cubicBezTo>
                  <a:cubicBezTo>
                    <a:pt x="954" y="11122"/>
                    <a:pt x="1388" y="11294"/>
                    <a:pt x="1828" y="11294"/>
                  </a:cubicBezTo>
                  <a:cubicBezTo>
                    <a:pt x="2046" y="11294"/>
                    <a:pt x="2266" y="11251"/>
                    <a:pt x="2476" y="11165"/>
                  </a:cubicBezTo>
                  <a:cubicBezTo>
                    <a:pt x="3108" y="10903"/>
                    <a:pt x="3524" y="10285"/>
                    <a:pt x="3524" y="9602"/>
                  </a:cubicBezTo>
                  <a:cubicBezTo>
                    <a:pt x="3521" y="9349"/>
                    <a:pt x="3463" y="9102"/>
                    <a:pt x="3352" y="8876"/>
                  </a:cubicBezTo>
                  <a:lnTo>
                    <a:pt x="6580" y="5648"/>
                  </a:lnTo>
                  <a:lnTo>
                    <a:pt x="8604" y="5648"/>
                  </a:lnTo>
                  <a:cubicBezTo>
                    <a:pt x="8754" y="5648"/>
                    <a:pt x="8896" y="5588"/>
                    <a:pt x="9004" y="5482"/>
                  </a:cubicBezTo>
                  <a:lnTo>
                    <a:pt x="11263" y="3224"/>
                  </a:lnTo>
                  <a:cubicBezTo>
                    <a:pt x="11618" y="2869"/>
                    <a:pt x="11365" y="2260"/>
                    <a:pt x="10862" y="2260"/>
                  </a:cubicBezTo>
                  <a:lnTo>
                    <a:pt x="9170" y="2260"/>
                  </a:lnTo>
                  <a:lnTo>
                    <a:pt x="9170" y="568"/>
                  </a:lnTo>
                  <a:cubicBezTo>
                    <a:pt x="9170" y="226"/>
                    <a:pt x="8892" y="1"/>
                    <a:pt x="8601" y="1"/>
                  </a:cubicBezTo>
                  <a:close/>
                </a:path>
              </a:pathLst>
            </a:custGeom>
            <a:solidFill>
              <a:srgbClr val="F2A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56" name="Google Shape;1073;p33"/>
            <p:cNvSpPr/>
            <p:nvPr/>
          </p:nvSpPr>
          <p:spPr>
            <a:xfrm>
              <a:off x="4280562" y="1212450"/>
              <a:ext cx="582899" cy="756650"/>
            </a:xfrm>
            <a:custGeom>
              <a:avLst/>
              <a:gdLst/>
              <a:ahLst/>
              <a:cxnLst/>
              <a:rect l="l" t="t" r="r" b="b"/>
              <a:pathLst>
                <a:path w="2810" h="3648" extrusionOk="0">
                  <a:moveTo>
                    <a:pt x="1365" y="241"/>
                  </a:moveTo>
                  <a:cubicBezTo>
                    <a:pt x="1630" y="241"/>
                    <a:pt x="1899" y="338"/>
                    <a:pt x="2120" y="555"/>
                  </a:cubicBezTo>
                  <a:cubicBezTo>
                    <a:pt x="2810" y="1245"/>
                    <a:pt x="2329" y="2416"/>
                    <a:pt x="1356" y="2416"/>
                  </a:cubicBezTo>
                  <a:cubicBezTo>
                    <a:pt x="764" y="2416"/>
                    <a:pt x="272" y="1935"/>
                    <a:pt x="272" y="1344"/>
                  </a:cubicBezTo>
                  <a:cubicBezTo>
                    <a:pt x="263" y="681"/>
                    <a:pt x="802" y="241"/>
                    <a:pt x="1365" y="241"/>
                  </a:cubicBezTo>
                  <a:close/>
                  <a:moveTo>
                    <a:pt x="1356" y="1"/>
                  </a:moveTo>
                  <a:cubicBezTo>
                    <a:pt x="604" y="1"/>
                    <a:pt x="0" y="604"/>
                    <a:pt x="0" y="1356"/>
                  </a:cubicBezTo>
                  <a:cubicBezTo>
                    <a:pt x="0" y="2391"/>
                    <a:pt x="1183" y="3512"/>
                    <a:pt x="1331" y="3648"/>
                  </a:cubicBezTo>
                  <a:lnTo>
                    <a:pt x="1368" y="3648"/>
                  </a:lnTo>
                  <a:cubicBezTo>
                    <a:pt x="1528" y="3512"/>
                    <a:pt x="2711" y="2453"/>
                    <a:pt x="2711" y="1356"/>
                  </a:cubicBezTo>
                  <a:cubicBezTo>
                    <a:pt x="2711" y="604"/>
                    <a:pt x="2095" y="1"/>
                    <a:pt x="1356" y="1"/>
                  </a:cubicBez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074;p33"/>
            <p:cNvSpPr/>
            <p:nvPr/>
          </p:nvSpPr>
          <p:spPr>
            <a:xfrm>
              <a:off x="4975224" y="2270837"/>
              <a:ext cx="582899" cy="756650"/>
            </a:xfrm>
            <a:custGeom>
              <a:avLst/>
              <a:gdLst/>
              <a:ahLst/>
              <a:cxnLst/>
              <a:rect l="l" t="t" r="r" b="b"/>
              <a:pathLst>
                <a:path w="2810" h="3648" extrusionOk="0">
                  <a:moveTo>
                    <a:pt x="1365" y="241"/>
                  </a:moveTo>
                  <a:cubicBezTo>
                    <a:pt x="1630" y="241"/>
                    <a:pt x="1899" y="338"/>
                    <a:pt x="2120" y="555"/>
                  </a:cubicBezTo>
                  <a:cubicBezTo>
                    <a:pt x="2810" y="1245"/>
                    <a:pt x="2329" y="2416"/>
                    <a:pt x="1356" y="2416"/>
                  </a:cubicBezTo>
                  <a:cubicBezTo>
                    <a:pt x="764" y="2416"/>
                    <a:pt x="272" y="1935"/>
                    <a:pt x="272" y="1344"/>
                  </a:cubicBezTo>
                  <a:cubicBezTo>
                    <a:pt x="263" y="681"/>
                    <a:pt x="802" y="241"/>
                    <a:pt x="1365" y="241"/>
                  </a:cubicBezTo>
                  <a:close/>
                  <a:moveTo>
                    <a:pt x="1356" y="1"/>
                  </a:moveTo>
                  <a:cubicBezTo>
                    <a:pt x="604" y="1"/>
                    <a:pt x="0" y="604"/>
                    <a:pt x="0" y="1356"/>
                  </a:cubicBezTo>
                  <a:cubicBezTo>
                    <a:pt x="0" y="2391"/>
                    <a:pt x="1183" y="3512"/>
                    <a:pt x="1331" y="3648"/>
                  </a:cubicBezTo>
                  <a:lnTo>
                    <a:pt x="1368" y="3648"/>
                  </a:lnTo>
                  <a:cubicBezTo>
                    <a:pt x="1528" y="3512"/>
                    <a:pt x="2711" y="2453"/>
                    <a:pt x="2711" y="1356"/>
                  </a:cubicBezTo>
                  <a:cubicBezTo>
                    <a:pt x="2711" y="604"/>
                    <a:pt x="2095" y="1"/>
                    <a:pt x="1356" y="1"/>
                  </a:cubicBez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075;p33"/>
            <p:cNvSpPr/>
            <p:nvPr/>
          </p:nvSpPr>
          <p:spPr>
            <a:xfrm>
              <a:off x="3594762" y="2773625"/>
              <a:ext cx="582899" cy="756650"/>
            </a:xfrm>
            <a:custGeom>
              <a:avLst/>
              <a:gdLst/>
              <a:ahLst/>
              <a:cxnLst/>
              <a:rect l="l" t="t" r="r" b="b"/>
              <a:pathLst>
                <a:path w="2810" h="3648" extrusionOk="0">
                  <a:moveTo>
                    <a:pt x="1365" y="241"/>
                  </a:moveTo>
                  <a:cubicBezTo>
                    <a:pt x="1630" y="241"/>
                    <a:pt x="1899" y="338"/>
                    <a:pt x="2120" y="555"/>
                  </a:cubicBezTo>
                  <a:cubicBezTo>
                    <a:pt x="2810" y="1245"/>
                    <a:pt x="2329" y="2416"/>
                    <a:pt x="1356" y="2416"/>
                  </a:cubicBezTo>
                  <a:cubicBezTo>
                    <a:pt x="764" y="2416"/>
                    <a:pt x="272" y="1935"/>
                    <a:pt x="272" y="1344"/>
                  </a:cubicBezTo>
                  <a:cubicBezTo>
                    <a:pt x="263" y="681"/>
                    <a:pt x="802" y="241"/>
                    <a:pt x="1365" y="241"/>
                  </a:cubicBezTo>
                  <a:close/>
                  <a:moveTo>
                    <a:pt x="1356" y="1"/>
                  </a:moveTo>
                  <a:cubicBezTo>
                    <a:pt x="604" y="1"/>
                    <a:pt x="0" y="604"/>
                    <a:pt x="0" y="1356"/>
                  </a:cubicBezTo>
                  <a:cubicBezTo>
                    <a:pt x="0" y="2391"/>
                    <a:pt x="1183" y="3512"/>
                    <a:pt x="1331" y="3648"/>
                  </a:cubicBezTo>
                  <a:lnTo>
                    <a:pt x="1368" y="3648"/>
                  </a:lnTo>
                  <a:cubicBezTo>
                    <a:pt x="1528" y="3512"/>
                    <a:pt x="2711" y="2453"/>
                    <a:pt x="2711" y="1356"/>
                  </a:cubicBezTo>
                  <a:cubicBezTo>
                    <a:pt x="2711" y="604"/>
                    <a:pt x="2095" y="1"/>
                    <a:pt x="1356" y="1"/>
                  </a:cubicBez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1005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708237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Objetivo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3</a:t>
            </a:fld>
            <a:endParaRPr lang="es-MX"/>
          </a:p>
        </p:txBody>
      </p:sp>
      <p:sp>
        <p:nvSpPr>
          <p:cNvPr id="75" name="Rectángulo 74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Rectángulo 3"/>
          <p:cNvSpPr/>
          <p:nvPr/>
        </p:nvSpPr>
        <p:spPr>
          <a:xfrm>
            <a:off x="146981" y="963650"/>
            <a:ext cx="373167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 smtClean="0">
                <a:latin typeface="Fira Sans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Promover </a:t>
            </a:r>
            <a:r>
              <a:rPr lang="es-MX" sz="2000" dirty="0">
                <a:latin typeface="Fira Sans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un espacio de reflexión, análisis y toma de decisiones para mejorar las condiciones actuales de los procesos y alcanzar los objetivos planteados en el ámbito de transparencia municipal. </a:t>
            </a:r>
          </a:p>
        </p:txBody>
      </p:sp>
      <p:sp>
        <p:nvSpPr>
          <p:cNvPr id="130" name="Rectángulo 129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2548204" y="3567916"/>
            <a:ext cx="8805596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131" name="Rectángulo 130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7967988" y="2724297"/>
            <a:ext cx="4224012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defTabSz="457200">
              <a:spcBef>
                <a:spcPct val="0"/>
              </a:spcBef>
            </a:pP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Descripción general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132" name="Rectángulo 131"/>
          <p:cNvSpPr/>
          <p:nvPr/>
        </p:nvSpPr>
        <p:spPr>
          <a:xfrm>
            <a:off x="8213329" y="3488340"/>
            <a:ext cx="393526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 smtClean="0">
                <a:latin typeface="Fira Sans" panose="020B0604020202020204" charset="0"/>
              </a:rPr>
              <a:t>Describir </a:t>
            </a:r>
            <a:r>
              <a:rPr lang="es-MX" sz="2000" dirty="0">
                <a:latin typeface="Fira Sans" panose="020B0604020202020204" charset="0"/>
              </a:rPr>
              <a:t>los componentes para la identificación de hallazgos, análisis causal y construcción de un plan de mejoras considerando los ciclos de trabajo e insumos de información derivados del sistema de transparencia municipal. </a:t>
            </a:r>
          </a:p>
        </p:txBody>
      </p:sp>
      <p:grpSp>
        <p:nvGrpSpPr>
          <p:cNvPr id="202" name="Google Shape;1114;p35"/>
          <p:cNvGrpSpPr/>
          <p:nvPr/>
        </p:nvGrpSpPr>
        <p:grpSpPr>
          <a:xfrm>
            <a:off x="4345993" y="2348248"/>
            <a:ext cx="2743772" cy="2821539"/>
            <a:chOff x="4945975" y="4591477"/>
            <a:chExt cx="281375" cy="289350"/>
          </a:xfrm>
        </p:grpSpPr>
        <p:sp>
          <p:nvSpPr>
            <p:cNvPr id="203" name="Google Shape;1115;p35"/>
            <p:cNvSpPr/>
            <p:nvPr/>
          </p:nvSpPr>
          <p:spPr>
            <a:xfrm>
              <a:off x="4945975" y="4591477"/>
              <a:ext cx="203850" cy="244425"/>
            </a:xfrm>
            <a:custGeom>
              <a:avLst/>
              <a:gdLst/>
              <a:ahLst/>
              <a:cxnLst/>
              <a:rect l="l" t="t" r="r" b="b"/>
              <a:pathLst>
                <a:path w="8154" h="9777" extrusionOk="0">
                  <a:moveTo>
                    <a:pt x="8154" y="1"/>
                  </a:moveTo>
                  <a:cubicBezTo>
                    <a:pt x="7209" y="555"/>
                    <a:pt x="7127" y="2286"/>
                    <a:pt x="5951" y="2974"/>
                  </a:cubicBezTo>
                  <a:cubicBezTo>
                    <a:pt x="5691" y="3124"/>
                    <a:pt x="5497" y="3174"/>
                    <a:pt x="5335" y="3174"/>
                  </a:cubicBezTo>
                  <a:cubicBezTo>
                    <a:pt x="4998" y="3174"/>
                    <a:pt x="4800" y="2953"/>
                    <a:pt x="4425" y="2953"/>
                  </a:cubicBezTo>
                  <a:cubicBezTo>
                    <a:pt x="4212" y="2953"/>
                    <a:pt x="3941" y="3025"/>
                    <a:pt x="3553" y="3251"/>
                  </a:cubicBezTo>
                  <a:cubicBezTo>
                    <a:pt x="2162" y="4042"/>
                    <a:pt x="1905" y="6136"/>
                    <a:pt x="1412" y="6419"/>
                  </a:cubicBezTo>
                  <a:cubicBezTo>
                    <a:pt x="1301" y="6485"/>
                    <a:pt x="1208" y="6506"/>
                    <a:pt x="1119" y="6506"/>
                  </a:cubicBezTo>
                  <a:cubicBezTo>
                    <a:pt x="960" y="6506"/>
                    <a:pt x="817" y="6438"/>
                    <a:pt x="616" y="6438"/>
                  </a:cubicBezTo>
                  <a:cubicBezTo>
                    <a:pt x="459" y="6438"/>
                    <a:pt x="265" y="6480"/>
                    <a:pt x="0" y="6629"/>
                  </a:cubicBezTo>
                  <a:lnTo>
                    <a:pt x="0" y="9777"/>
                  </a:lnTo>
                  <a:lnTo>
                    <a:pt x="8154" y="5068"/>
                  </a:lnTo>
                  <a:lnTo>
                    <a:pt x="8154" y="1"/>
                  </a:lnTo>
                  <a:close/>
                </a:path>
              </a:pathLst>
            </a:custGeom>
            <a:solidFill>
              <a:srgbClr val="A1D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4" name="Google Shape;1116;p35"/>
            <p:cNvSpPr/>
            <p:nvPr/>
          </p:nvSpPr>
          <p:spPr>
            <a:xfrm>
              <a:off x="5149800" y="4591477"/>
              <a:ext cx="14400" cy="136350"/>
            </a:xfrm>
            <a:custGeom>
              <a:avLst/>
              <a:gdLst/>
              <a:ahLst/>
              <a:cxnLst/>
              <a:rect l="l" t="t" r="r" b="b"/>
              <a:pathLst>
                <a:path w="576" h="5454" extrusionOk="0">
                  <a:moveTo>
                    <a:pt x="1" y="1"/>
                  </a:moveTo>
                  <a:lnTo>
                    <a:pt x="1" y="5068"/>
                  </a:lnTo>
                  <a:lnTo>
                    <a:pt x="576" y="5454"/>
                  </a:lnTo>
                  <a:lnTo>
                    <a:pt x="576" y="38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1D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5" name="Google Shape;1117;p35"/>
            <p:cNvSpPr/>
            <p:nvPr/>
          </p:nvSpPr>
          <p:spPr>
            <a:xfrm>
              <a:off x="4960475" y="4601102"/>
              <a:ext cx="203725" cy="244425"/>
            </a:xfrm>
            <a:custGeom>
              <a:avLst/>
              <a:gdLst/>
              <a:ahLst/>
              <a:cxnLst/>
              <a:rect l="l" t="t" r="r" b="b"/>
              <a:pathLst>
                <a:path w="8149" h="9777" extrusionOk="0">
                  <a:moveTo>
                    <a:pt x="8149" y="1"/>
                  </a:moveTo>
                  <a:cubicBezTo>
                    <a:pt x="7209" y="555"/>
                    <a:pt x="7122" y="2286"/>
                    <a:pt x="5967" y="2974"/>
                  </a:cubicBezTo>
                  <a:cubicBezTo>
                    <a:pt x="5702" y="3124"/>
                    <a:pt x="5504" y="3174"/>
                    <a:pt x="5340" y="3174"/>
                  </a:cubicBezTo>
                  <a:cubicBezTo>
                    <a:pt x="4996" y="3174"/>
                    <a:pt x="4796" y="2953"/>
                    <a:pt x="4421" y="2953"/>
                  </a:cubicBezTo>
                  <a:cubicBezTo>
                    <a:pt x="4207" y="2953"/>
                    <a:pt x="3936" y="3025"/>
                    <a:pt x="3548" y="3251"/>
                  </a:cubicBezTo>
                  <a:cubicBezTo>
                    <a:pt x="2162" y="4042"/>
                    <a:pt x="1905" y="6136"/>
                    <a:pt x="1433" y="6419"/>
                  </a:cubicBezTo>
                  <a:cubicBezTo>
                    <a:pt x="1316" y="6485"/>
                    <a:pt x="1218" y="6506"/>
                    <a:pt x="1126" y="6506"/>
                  </a:cubicBezTo>
                  <a:cubicBezTo>
                    <a:pt x="962" y="6506"/>
                    <a:pt x="817" y="6438"/>
                    <a:pt x="616" y="6438"/>
                  </a:cubicBezTo>
                  <a:cubicBezTo>
                    <a:pt x="458" y="6438"/>
                    <a:pt x="265" y="6480"/>
                    <a:pt x="1" y="6629"/>
                  </a:cubicBezTo>
                  <a:lnTo>
                    <a:pt x="1" y="9777"/>
                  </a:lnTo>
                  <a:lnTo>
                    <a:pt x="8149" y="5069"/>
                  </a:lnTo>
                  <a:lnTo>
                    <a:pt x="8149" y="1"/>
                  </a:lnTo>
                  <a:close/>
                </a:path>
              </a:pathLst>
            </a:custGeom>
            <a:solidFill>
              <a:srgbClr val="6675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6" name="Google Shape;1118;p35"/>
            <p:cNvSpPr/>
            <p:nvPr/>
          </p:nvSpPr>
          <p:spPr>
            <a:xfrm>
              <a:off x="4945975" y="4757202"/>
              <a:ext cx="14525" cy="88325"/>
            </a:xfrm>
            <a:custGeom>
              <a:avLst/>
              <a:gdLst/>
              <a:ahLst/>
              <a:cxnLst/>
              <a:rect l="l" t="t" r="r" b="b"/>
              <a:pathLst>
                <a:path w="581" h="3533" extrusionOk="0">
                  <a:moveTo>
                    <a:pt x="0" y="0"/>
                  </a:moveTo>
                  <a:lnTo>
                    <a:pt x="0" y="3148"/>
                  </a:lnTo>
                  <a:lnTo>
                    <a:pt x="581" y="3533"/>
                  </a:lnTo>
                  <a:lnTo>
                    <a:pt x="581" y="3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4C4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7" name="Google Shape;1119;p35"/>
            <p:cNvSpPr/>
            <p:nvPr/>
          </p:nvSpPr>
          <p:spPr>
            <a:xfrm>
              <a:off x="5182925" y="4626777"/>
              <a:ext cx="14525" cy="119275"/>
            </a:xfrm>
            <a:custGeom>
              <a:avLst/>
              <a:gdLst/>
              <a:ahLst/>
              <a:cxnLst/>
              <a:rect l="l" t="t" r="r" b="b"/>
              <a:pathLst>
                <a:path w="581" h="4771" extrusionOk="0">
                  <a:moveTo>
                    <a:pt x="1" y="1"/>
                  </a:moveTo>
                  <a:lnTo>
                    <a:pt x="1" y="4386"/>
                  </a:lnTo>
                  <a:lnTo>
                    <a:pt x="581" y="4771"/>
                  </a:lnTo>
                  <a:lnTo>
                    <a:pt x="581" y="38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E5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8" name="Google Shape;1120;p35"/>
            <p:cNvSpPr/>
            <p:nvPr/>
          </p:nvSpPr>
          <p:spPr>
            <a:xfrm>
              <a:off x="5065225" y="4725102"/>
              <a:ext cx="22475" cy="17225"/>
            </a:xfrm>
            <a:custGeom>
              <a:avLst/>
              <a:gdLst/>
              <a:ahLst/>
              <a:cxnLst/>
              <a:rect l="l" t="t" r="r" b="b"/>
              <a:pathLst>
                <a:path w="899" h="689" extrusionOk="0">
                  <a:moveTo>
                    <a:pt x="283" y="1"/>
                  </a:moveTo>
                  <a:lnTo>
                    <a:pt x="0" y="216"/>
                  </a:lnTo>
                  <a:lnTo>
                    <a:pt x="514" y="689"/>
                  </a:lnTo>
                  <a:lnTo>
                    <a:pt x="899" y="432"/>
                  </a:lnTo>
                  <a:lnTo>
                    <a:pt x="283" y="1"/>
                  </a:lnTo>
                  <a:close/>
                </a:path>
              </a:pathLst>
            </a:custGeom>
            <a:solidFill>
              <a:srgbClr val="FFC7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" name="Google Shape;1121;p35"/>
            <p:cNvSpPr/>
            <p:nvPr/>
          </p:nvSpPr>
          <p:spPr>
            <a:xfrm>
              <a:off x="4979225" y="4626777"/>
              <a:ext cx="203725" cy="227225"/>
            </a:xfrm>
            <a:custGeom>
              <a:avLst/>
              <a:gdLst/>
              <a:ahLst/>
              <a:cxnLst/>
              <a:rect l="l" t="t" r="r" b="b"/>
              <a:pathLst>
                <a:path w="8149" h="9089" extrusionOk="0">
                  <a:moveTo>
                    <a:pt x="8149" y="1"/>
                  </a:moveTo>
                  <a:cubicBezTo>
                    <a:pt x="6716" y="812"/>
                    <a:pt x="6264" y="3872"/>
                    <a:pt x="5196" y="4493"/>
                  </a:cubicBezTo>
                  <a:cubicBezTo>
                    <a:pt x="5026" y="4592"/>
                    <a:pt x="4878" y="4632"/>
                    <a:pt x="4747" y="4632"/>
                  </a:cubicBezTo>
                  <a:cubicBezTo>
                    <a:pt x="4165" y="4632"/>
                    <a:pt x="3908" y="3841"/>
                    <a:pt x="3434" y="3841"/>
                  </a:cubicBezTo>
                  <a:cubicBezTo>
                    <a:pt x="3345" y="3841"/>
                    <a:pt x="3249" y="3869"/>
                    <a:pt x="3142" y="3934"/>
                  </a:cubicBezTo>
                  <a:cubicBezTo>
                    <a:pt x="2311" y="4406"/>
                    <a:pt x="2223" y="6203"/>
                    <a:pt x="1494" y="6629"/>
                  </a:cubicBezTo>
                  <a:cubicBezTo>
                    <a:pt x="1369" y="6704"/>
                    <a:pt x="1263" y="6733"/>
                    <a:pt x="1168" y="6733"/>
                  </a:cubicBezTo>
                  <a:cubicBezTo>
                    <a:pt x="802" y="6733"/>
                    <a:pt x="622" y="6288"/>
                    <a:pt x="276" y="6288"/>
                  </a:cubicBezTo>
                  <a:cubicBezTo>
                    <a:pt x="195" y="6288"/>
                    <a:pt x="104" y="6312"/>
                    <a:pt x="0" y="6373"/>
                  </a:cubicBezTo>
                  <a:lnTo>
                    <a:pt x="0" y="7487"/>
                  </a:lnTo>
                  <a:lnTo>
                    <a:pt x="0" y="9089"/>
                  </a:lnTo>
                  <a:lnTo>
                    <a:pt x="8149" y="4386"/>
                  </a:lnTo>
                  <a:lnTo>
                    <a:pt x="8149" y="2799"/>
                  </a:lnTo>
                  <a:lnTo>
                    <a:pt x="8149" y="1"/>
                  </a:lnTo>
                  <a:close/>
                </a:path>
              </a:pathLst>
            </a:custGeom>
            <a:solidFill>
              <a:srgbClr val="FFE5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" name="Google Shape;1122;p35"/>
            <p:cNvSpPr/>
            <p:nvPr/>
          </p:nvSpPr>
          <p:spPr>
            <a:xfrm>
              <a:off x="4993600" y="4636402"/>
              <a:ext cx="203850" cy="227225"/>
            </a:xfrm>
            <a:custGeom>
              <a:avLst/>
              <a:gdLst/>
              <a:ahLst/>
              <a:cxnLst/>
              <a:rect l="l" t="t" r="r" b="b"/>
              <a:pathLst>
                <a:path w="8154" h="9089" extrusionOk="0">
                  <a:moveTo>
                    <a:pt x="8154" y="1"/>
                  </a:moveTo>
                  <a:cubicBezTo>
                    <a:pt x="6716" y="812"/>
                    <a:pt x="6269" y="3872"/>
                    <a:pt x="5222" y="4493"/>
                  </a:cubicBezTo>
                  <a:cubicBezTo>
                    <a:pt x="5051" y="4592"/>
                    <a:pt x="4902" y="4632"/>
                    <a:pt x="4769" y="4632"/>
                  </a:cubicBezTo>
                  <a:cubicBezTo>
                    <a:pt x="4182" y="4632"/>
                    <a:pt x="3917" y="3841"/>
                    <a:pt x="3440" y="3841"/>
                  </a:cubicBezTo>
                  <a:cubicBezTo>
                    <a:pt x="3351" y="3841"/>
                    <a:pt x="3255" y="3869"/>
                    <a:pt x="3148" y="3934"/>
                  </a:cubicBezTo>
                  <a:cubicBezTo>
                    <a:pt x="2311" y="4406"/>
                    <a:pt x="2249" y="6203"/>
                    <a:pt x="1500" y="6629"/>
                  </a:cubicBezTo>
                  <a:cubicBezTo>
                    <a:pt x="1374" y="6704"/>
                    <a:pt x="1266" y="6733"/>
                    <a:pt x="1171" y="6733"/>
                  </a:cubicBezTo>
                  <a:cubicBezTo>
                    <a:pt x="803" y="6733"/>
                    <a:pt x="623" y="6288"/>
                    <a:pt x="276" y="6288"/>
                  </a:cubicBezTo>
                  <a:cubicBezTo>
                    <a:pt x="195" y="6288"/>
                    <a:pt x="104" y="6312"/>
                    <a:pt x="0" y="6373"/>
                  </a:cubicBezTo>
                  <a:lnTo>
                    <a:pt x="0" y="7487"/>
                  </a:lnTo>
                  <a:lnTo>
                    <a:pt x="0" y="9089"/>
                  </a:lnTo>
                  <a:lnTo>
                    <a:pt x="8154" y="4386"/>
                  </a:lnTo>
                  <a:lnTo>
                    <a:pt x="8154" y="2799"/>
                  </a:lnTo>
                  <a:lnTo>
                    <a:pt x="8154" y="1"/>
                  </a:lnTo>
                  <a:close/>
                </a:path>
              </a:pathLst>
            </a:custGeom>
            <a:solidFill>
              <a:srgbClr val="F2A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" name="Google Shape;1123;p35"/>
            <p:cNvSpPr/>
            <p:nvPr/>
          </p:nvSpPr>
          <p:spPr>
            <a:xfrm>
              <a:off x="4979225" y="4786077"/>
              <a:ext cx="14400" cy="77550"/>
            </a:xfrm>
            <a:custGeom>
              <a:avLst/>
              <a:gdLst/>
              <a:ahLst/>
              <a:cxnLst/>
              <a:rect l="l" t="t" r="r" b="b"/>
              <a:pathLst>
                <a:path w="576" h="3102" extrusionOk="0">
                  <a:moveTo>
                    <a:pt x="0" y="1"/>
                  </a:moveTo>
                  <a:lnTo>
                    <a:pt x="0" y="2717"/>
                  </a:lnTo>
                  <a:lnTo>
                    <a:pt x="575" y="3102"/>
                  </a:lnTo>
                  <a:lnTo>
                    <a:pt x="575" y="38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C7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" name="Google Shape;1124;p35"/>
            <p:cNvSpPr/>
            <p:nvPr/>
          </p:nvSpPr>
          <p:spPr>
            <a:xfrm>
              <a:off x="5009125" y="4694177"/>
              <a:ext cx="203725" cy="177025"/>
            </a:xfrm>
            <a:custGeom>
              <a:avLst/>
              <a:gdLst/>
              <a:ahLst/>
              <a:cxnLst/>
              <a:rect l="l" t="t" r="r" b="b"/>
              <a:pathLst>
                <a:path w="8149" h="7081" extrusionOk="0">
                  <a:moveTo>
                    <a:pt x="8128" y="0"/>
                  </a:moveTo>
                  <a:cubicBezTo>
                    <a:pt x="7594" y="298"/>
                    <a:pt x="7594" y="1879"/>
                    <a:pt x="7081" y="2157"/>
                  </a:cubicBezTo>
                  <a:cubicBezTo>
                    <a:pt x="7023" y="2192"/>
                    <a:pt x="6968" y="2207"/>
                    <a:pt x="6917" y="2207"/>
                  </a:cubicBezTo>
                  <a:cubicBezTo>
                    <a:pt x="6476" y="2207"/>
                    <a:pt x="6233" y="1074"/>
                    <a:pt x="5574" y="1074"/>
                  </a:cubicBezTo>
                  <a:cubicBezTo>
                    <a:pt x="5456" y="1074"/>
                    <a:pt x="5324" y="1111"/>
                    <a:pt x="5176" y="1197"/>
                  </a:cubicBezTo>
                  <a:cubicBezTo>
                    <a:pt x="4195" y="1751"/>
                    <a:pt x="4324" y="3764"/>
                    <a:pt x="3230" y="4406"/>
                  </a:cubicBezTo>
                  <a:cubicBezTo>
                    <a:pt x="2967" y="4555"/>
                    <a:pt x="2774" y="4602"/>
                    <a:pt x="2617" y="4602"/>
                  </a:cubicBezTo>
                  <a:cubicBezTo>
                    <a:pt x="2345" y="4602"/>
                    <a:pt x="2179" y="4461"/>
                    <a:pt x="1941" y="4461"/>
                  </a:cubicBezTo>
                  <a:cubicBezTo>
                    <a:pt x="1825" y="4461"/>
                    <a:pt x="1692" y="4495"/>
                    <a:pt x="1520" y="4596"/>
                  </a:cubicBezTo>
                  <a:cubicBezTo>
                    <a:pt x="920" y="4940"/>
                    <a:pt x="535" y="5946"/>
                    <a:pt x="1" y="6264"/>
                  </a:cubicBezTo>
                  <a:lnTo>
                    <a:pt x="1" y="7081"/>
                  </a:lnTo>
                  <a:lnTo>
                    <a:pt x="8149" y="2372"/>
                  </a:lnTo>
                  <a:lnTo>
                    <a:pt x="8149" y="1561"/>
                  </a:lnTo>
                  <a:lnTo>
                    <a:pt x="8128" y="0"/>
                  </a:lnTo>
                  <a:close/>
                </a:path>
              </a:pathLst>
            </a:custGeom>
            <a:solidFill>
              <a:srgbClr val="F6D5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" name="Google Shape;1125;p35"/>
            <p:cNvSpPr/>
            <p:nvPr/>
          </p:nvSpPr>
          <p:spPr>
            <a:xfrm>
              <a:off x="5212325" y="4694177"/>
              <a:ext cx="15025" cy="68950"/>
            </a:xfrm>
            <a:custGeom>
              <a:avLst/>
              <a:gdLst/>
              <a:ahLst/>
              <a:cxnLst/>
              <a:rect l="l" t="t" r="r" b="b"/>
              <a:pathLst>
                <a:path w="601" h="2758" extrusionOk="0">
                  <a:moveTo>
                    <a:pt x="0" y="0"/>
                  </a:moveTo>
                  <a:lnTo>
                    <a:pt x="21" y="2372"/>
                  </a:lnTo>
                  <a:lnTo>
                    <a:pt x="601" y="2757"/>
                  </a:lnTo>
                  <a:lnTo>
                    <a:pt x="601" y="3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D5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" name="Google Shape;1126;p35"/>
            <p:cNvSpPr/>
            <p:nvPr/>
          </p:nvSpPr>
          <p:spPr>
            <a:xfrm>
              <a:off x="5009125" y="4850777"/>
              <a:ext cx="14400" cy="30050"/>
            </a:xfrm>
            <a:custGeom>
              <a:avLst/>
              <a:gdLst/>
              <a:ahLst/>
              <a:cxnLst/>
              <a:rect l="l" t="t" r="r" b="b"/>
              <a:pathLst>
                <a:path w="576" h="1202" extrusionOk="0">
                  <a:moveTo>
                    <a:pt x="1" y="0"/>
                  </a:moveTo>
                  <a:lnTo>
                    <a:pt x="1" y="817"/>
                  </a:lnTo>
                  <a:lnTo>
                    <a:pt x="576" y="1202"/>
                  </a:lnTo>
                  <a:lnTo>
                    <a:pt x="576" y="38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3B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" name="Google Shape;1127;p35"/>
            <p:cNvSpPr/>
            <p:nvPr/>
          </p:nvSpPr>
          <p:spPr>
            <a:xfrm>
              <a:off x="5148150" y="4723577"/>
              <a:ext cx="21975" cy="15550"/>
            </a:xfrm>
            <a:custGeom>
              <a:avLst/>
              <a:gdLst/>
              <a:ahLst/>
              <a:cxnLst/>
              <a:rect l="l" t="t" r="r" b="b"/>
              <a:pathLst>
                <a:path w="879" h="622" extrusionOk="0">
                  <a:moveTo>
                    <a:pt x="324" y="0"/>
                  </a:moveTo>
                  <a:lnTo>
                    <a:pt x="0" y="62"/>
                  </a:lnTo>
                  <a:lnTo>
                    <a:pt x="580" y="621"/>
                  </a:lnTo>
                  <a:lnTo>
                    <a:pt x="878" y="365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F6D5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" name="Google Shape;1128;p35"/>
            <p:cNvSpPr/>
            <p:nvPr/>
          </p:nvSpPr>
          <p:spPr>
            <a:xfrm>
              <a:off x="5023500" y="4703802"/>
              <a:ext cx="203850" cy="177025"/>
            </a:xfrm>
            <a:custGeom>
              <a:avLst/>
              <a:gdLst/>
              <a:ahLst/>
              <a:cxnLst/>
              <a:rect l="l" t="t" r="r" b="b"/>
              <a:pathLst>
                <a:path w="8154" h="7081" extrusionOk="0">
                  <a:moveTo>
                    <a:pt x="8154" y="0"/>
                  </a:moveTo>
                  <a:cubicBezTo>
                    <a:pt x="7599" y="298"/>
                    <a:pt x="7599" y="1880"/>
                    <a:pt x="7086" y="2182"/>
                  </a:cubicBezTo>
                  <a:cubicBezTo>
                    <a:pt x="7032" y="2213"/>
                    <a:pt x="6980" y="2227"/>
                    <a:pt x="6931" y="2227"/>
                  </a:cubicBezTo>
                  <a:cubicBezTo>
                    <a:pt x="6484" y="2227"/>
                    <a:pt x="6239" y="1074"/>
                    <a:pt x="5577" y="1074"/>
                  </a:cubicBezTo>
                  <a:cubicBezTo>
                    <a:pt x="5460" y="1074"/>
                    <a:pt x="5329" y="1111"/>
                    <a:pt x="5181" y="1197"/>
                  </a:cubicBezTo>
                  <a:cubicBezTo>
                    <a:pt x="4195" y="1751"/>
                    <a:pt x="4344" y="3764"/>
                    <a:pt x="3235" y="4406"/>
                  </a:cubicBezTo>
                  <a:cubicBezTo>
                    <a:pt x="2971" y="4555"/>
                    <a:pt x="2777" y="4602"/>
                    <a:pt x="2620" y="4602"/>
                  </a:cubicBezTo>
                  <a:cubicBezTo>
                    <a:pt x="2347" y="4602"/>
                    <a:pt x="2182" y="4461"/>
                    <a:pt x="1943" y="4461"/>
                  </a:cubicBezTo>
                  <a:cubicBezTo>
                    <a:pt x="1827" y="4461"/>
                    <a:pt x="1693" y="4495"/>
                    <a:pt x="1520" y="4596"/>
                  </a:cubicBezTo>
                  <a:cubicBezTo>
                    <a:pt x="925" y="4940"/>
                    <a:pt x="540" y="5946"/>
                    <a:pt x="1" y="6264"/>
                  </a:cubicBezTo>
                  <a:lnTo>
                    <a:pt x="1" y="7081"/>
                  </a:lnTo>
                  <a:lnTo>
                    <a:pt x="8154" y="2372"/>
                  </a:lnTo>
                  <a:lnTo>
                    <a:pt x="8154" y="1561"/>
                  </a:lnTo>
                  <a:lnTo>
                    <a:pt x="8154" y="0"/>
                  </a:lnTo>
                  <a:close/>
                </a:path>
              </a:pathLst>
            </a:custGeom>
            <a:solidFill>
              <a:srgbClr val="C4A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cxnSp>
        <p:nvCxnSpPr>
          <p:cNvPr id="226" name="Google Shape;1138;p35"/>
          <p:cNvCxnSpPr/>
          <p:nvPr/>
        </p:nvCxnSpPr>
        <p:spPr>
          <a:xfrm>
            <a:off x="2076557" y="550640"/>
            <a:ext cx="3878314" cy="3759879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rgbClr val="F3B4A8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7" name="Google Shape;1139;p35"/>
          <p:cNvCxnSpPr>
            <a:stCxn id="131" idx="1"/>
          </p:cNvCxnSpPr>
          <p:nvPr/>
        </p:nvCxnSpPr>
        <p:spPr>
          <a:xfrm rot="10800000">
            <a:off x="6382722" y="2691769"/>
            <a:ext cx="1585267" cy="294138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rgbClr val="A1D8D8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16609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402935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4</a:t>
            </a:fld>
            <a:endParaRPr lang="es-MX"/>
          </a:p>
        </p:txBody>
      </p:sp>
      <p:sp>
        <p:nvSpPr>
          <p:cNvPr id="16" name="Rectángulo 15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Abrir llave 10"/>
          <p:cNvSpPr/>
          <p:nvPr/>
        </p:nvSpPr>
        <p:spPr>
          <a:xfrm>
            <a:off x="3090930" y="1679292"/>
            <a:ext cx="1227437" cy="37698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721939" y="3240560"/>
            <a:ext cx="3197417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2400" b="1" dirty="0" smtClean="0">
                <a:solidFill>
                  <a:srgbClr val="805F80"/>
                </a:solidFill>
                <a:latin typeface="Fira Sans"/>
              </a:rPr>
              <a:t>Ficha resumen</a:t>
            </a:r>
            <a:endParaRPr lang="es-MX" sz="2400" b="1" dirty="0">
              <a:solidFill>
                <a:srgbClr val="805F80"/>
              </a:solidFill>
              <a:latin typeface="Fira Sans"/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708237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Contenido general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4187" y="1289472"/>
            <a:ext cx="6402235" cy="456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3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n 6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192"/>
            <a:ext cx="12192000" cy="68336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402935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5</a:t>
            </a:fld>
            <a:endParaRPr lang="es-MX"/>
          </a:p>
        </p:txBody>
      </p:sp>
      <p:sp>
        <p:nvSpPr>
          <p:cNvPr id="16" name="Rectángulo 15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364811" y="344761"/>
            <a:ext cx="5576116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>
                <a:solidFill>
                  <a:srgbClr val="00A699"/>
                </a:solidFill>
                <a:latin typeface="Fira Sans"/>
              </a:rPr>
              <a:t>Requisitos de diseño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9205855" y="4305534"/>
            <a:ext cx="21479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 smtClean="0">
                <a:solidFill>
                  <a:srgbClr val="008196"/>
                </a:solidFill>
                <a:latin typeface="Fira Sans" panose="020B0604020202020204" charset="0"/>
              </a:rPr>
              <a:t>Acciones/Proyectos</a:t>
            </a:r>
            <a:r>
              <a:rPr lang="es-MX" sz="1600" b="1" dirty="0">
                <a:solidFill>
                  <a:srgbClr val="008196"/>
                </a:solidFill>
                <a:latin typeface="Fira Sans" panose="020B0604020202020204" charset="0"/>
              </a:rPr>
              <a:t>: Programas de acción</a:t>
            </a:r>
          </a:p>
        </p:txBody>
      </p:sp>
      <p:sp>
        <p:nvSpPr>
          <p:cNvPr id="178" name="Google Shape;441;p19"/>
          <p:cNvSpPr/>
          <p:nvPr/>
        </p:nvSpPr>
        <p:spPr>
          <a:xfrm>
            <a:off x="862358" y="3770550"/>
            <a:ext cx="1244582" cy="415087"/>
          </a:xfrm>
          <a:custGeom>
            <a:avLst/>
            <a:gdLst/>
            <a:ahLst/>
            <a:cxnLst/>
            <a:rect l="l" t="t" r="r" b="b"/>
            <a:pathLst>
              <a:path w="32905" h="7696" extrusionOk="0">
                <a:moveTo>
                  <a:pt x="29041" y="285"/>
                </a:moveTo>
                <a:cubicBezTo>
                  <a:pt x="31004" y="285"/>
                  <a:pt x="32619" y="1900"/>
                  <a:pt x="32619" y="3864"/>
                </a:cubicBezTo>
                <a:cubicBezTo>
                  <a:pt x="32619" y="5827"/>
                  <a:pt x="31004" y="7411"/>
                  <a:pt x="29041" y="7411"/>
                </a:cubicBezTo>
                <a:lnTo>
                  <a:pt x="3832" y="7411"/>
                </a:lnTo>
                <a:cubicBezTo>
                  <a:pt x="1869" y="7411"/>
                  <a:pt x="285" y="5827"/>
                  <a:pt x="285" y="3864"/>
                </a:cubicBezTo>
                <a:cubicBezTo>
                  <a:pt x="285" y="1900"/>
                  <a:pt x="1869" y="285"/>
                  <a:pt x="3832" y="285"/>
                </a:cubicBezTo>
                <a:close/>
                <a:moveTo>
                  <a:pt x="3832" y="0"/>
                </a:moveTo>
                <a:cubicBezTo>
                  <a:pt x="1710" y="0"/>
                  <a:pt x="0" y="1742"/>
                  <a:pt x="0" y="3864"/>
                </a:cubicBezTo>
                <a:cubicBezTo>
                  <a:pt x="0" y="5985"/>
                  <a:pt x="1710" y="7696"/>
                  <a:pt x="3832" y="7696"/>
                </a:cubicBezTo>
                <a:lnTo>
                  <a:pt x="29041" y="7696"/>
                </a:lnTo>
                <a:cubicBezTo>
                  <a:pt x="31163" y="7696"/>
                  <a:pt x="32904" y="5985"/>
                  <a:pt x="32904" y="3864"/>
                </a:cubicBezTo>
                <a:cubicBezTo>
                  <a:pt x="32904" y="1742"/>
                  <a:pt x="31163" y="0"/>
                  <a:pt x="29041" y="0"/>
                </a:cubicBezTo>
                <a:close/>
              </a:path>
            </a:pathLst>
          </a:custGeom>
          <a:solidFill>
            <a:srgbClr val="ED3F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300" dirty="0" smtClean="0">
                <a:latin typeface="Fira Sans Medium"/>
                <a:ea typeface="Fira Sans Medium"/>
                <a:cs typeface="Fira Sans Medium"/>
                <a:sym typeface="Fira Sans Medium"/>
              </a:rPr>
              <a:t>A</a:t>
            </a:r>
            <a:endParaRPr sz="1300" dirty="0">
              <a:latin typeface="Fira Sans Medium"/>
              <a:ea typeface="Fira Sans Medium"/>
              <a:cs typeface="Fira Sans Medium"/>
              <a:sym typeface="Fira Sans Medium"/>
            </a:endParaRPr>
          </a:p>
        </p:txBody>
      </p:sp>
      <p:sp>
        <p:nvSpPr>
          <p:cNvPr id="179" name="Google Shape;442;p19"/>
          <p:cNvSpPr/>
          <p:nvPr/>
        </p:nvSpPr>
        <p:spPr>
          <a:xfrm>
            <a:off x="2537012" y="3770550"/>
            <a:ext cx="1244582" cy="415087"/>
          </a:xfrm>
          <a:custGeom>
            <a:avLst/>
            <a:gdLst/>
            <a:ahLst/>
            <a:cxnLst/>
            <a:rect l="l" t="t" r="r" b="b"/>
            <a:pathLst>
              <a:path w="32905" h="7696" extrusionOk="0">
                <a:moveTo>
                  <a:pt x="29041" y="285"/>
                </a:moveTo>
                <a:cubicBezTo>
                  <a:pt x="31005" y="285"/>
                  <a:pt x="32620" y="1900"/>
                  <a:pt x="32620" y="3864"/>
                </a:cubicBezTo>
                <a:cubicBezTo>
                  <a:pt x="32620" y="5827"/>
                  <a:pt x="31005" y="7411"/>
                  <a:pt x="29041" y="7411"/>
                </a:cubicBezTo>
                <a:lnTo>
                  <a:pt x="3832" y="7411"/>
                </a:lnTo>
                <a:cubicBezTo>
                  <a:pt x="1869" y="7411"/>
                  <a:pt x="286" y="5827"/>
                  <a:pt x="286" y="3864"/>
                </a:cubicBezTo>
                <a:cubicBezTo>
                  <a:pt x="286" y="1900"/>
                  <a:pt x="1869" y="285"/>
                  <a:pt x="3832" y="285"/>
                </a:cubicBezTo>
                <a:close/>
                <a:moveTo>
                  <a:pt x="3832" y="0"/>
                </a:moveTo>
                <a:cubicBezTo>
                  <a:pt x="1711" y="0"/>
                  <a:pt x="1" y="1742"/>
                  <a:pt x="1" y="3864"/>
                </a:cubicBezTo>
                <a:cubicBezTo>
                  <a:pt x="1" y="5985"/>
                  <a:pt x="1711" y="7696"/>
                  <a:pt x="3832" y="7696"/>
                </a:cubicBezTo>
                <a:lnTo>
                  <a:pt x="29041" y="7696"/>
                </a:lnTo>
                <a:cubicBezTo>
                  <a:pt x="31163" y="7696"/>
                  <a:pt x="32905" y="5985"/>
                  <a:pt x="32905" y="3864"/>
                </a:cubicBezTo>
                <a:cubicBezTo>
                  <a:pt x="32905" y="1742"/>
                  <a:pt x="31163" y="0"/>
                  <a:pt x="29041" y="0"/>
                </a:cubicBez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latin typeface="Fira Sans Medium"/>
                <a:ea typeface="Fira Sans Medium"/>
                <a:cs typeface="Fira Sans Medium"/>
                <a:sym typeface="Fira Sans Medium"/>
              </a:rPr>
              <a:t>B</a:t>
            </a:r>
            <a:endParaRPr sz="1300" dirty="0">
              <a:latin typeface="Fira Sans Medium"/>
              <a:ea typeface="Fira Sans Medium"/>
              <a:cs typeface="Fira Sans Medium"/>
              <a:sym typeface="Fira Sans Medium"/>
            </a:endParaRPr>
          </a:p>
        </p:txBody>
      </p:sp>
      <p:sp>
        <p:nvSpPr>
          <p:cNvPr id="180" name="Google Shape;443;p19"/>
          <p:cNvSpPr/>
          <p:nvPr/>
        </p:nvSpPr>
        <p:spPr>
          <a:xfrm>
            <a:off x="4233705" y="3770550"/>
            <a:ext cx="1244582" cy="415087"/>
          </a:xfrm>
          <a:custGeom>
            <a:avLst/>
            <a:gdLst/>
            <a:ahLst/>
            <a:cxnLst/>
            <a:rect l="l" t="t" r="r" b="b"/>
            <a:pathLst>
              <a:path w="32905" h="7696" extrusionOk="0">
                <a:moveTo>
                  <a:pt x="29041" y="285"/>
                </a:moveTo>
                <a:cubicBezTo>
                  <a:pt x="31005" y="285"/>
                  <a:pt x="32620" y="1900"/>
                  <a:pt x="32620" y="3864"/>
                </a:cubicBezTo>
                <a:cubicBezTo>
                  <a:pt x="32620" y="5827"/>
                  <a:pt x="31005" y="7411"/>
                  <a:pt x="29041" y="7411"/>
                </a:cubicBezTo>
                <a:lnTo>
                  <a:pt x="3833" y="7411"/>
                </a:lnTo>
                <a:cubicBezTo>
                  <a:pt x="1869" y="7411"/>
                  <a:pt x="286" y="5827"/>
                  <a:pt x="286" y="3864"/>
                </a:cubicBezTo>
                <a:cubicBezTo>
                  <a:pt x="286" y="1900"/>
                  <a:pt x="1869" y="285"/>
                  <a:pt x="3833" y="285"/>
                </a:cubicBezTo>
                <a:close/>
                <a:moveTo>
                  <a:pt x="3833" y="0"/>
                </a:moveTo>
                <a:cubicBezTo>
                  <a:pt x="1711" y="0"/>
                  <a:pt x="1" y="1742"/>
                  <a:pt x="1" y="3864"/>
                </a:cubicBezTo>
                <a:cubicBezTo>
                  <a:pt x="1" y="5985"/>
                  <a:pt x="1711" y="7696"/>
                  <a:pt x="3833" y="7696"/>
                </a:cubicBezTo>
                <a:lnTo>
                  <a:pt x="29041" y="7696"/>
                </a:lnTo>
                <a:cubicBezTo>
                  <a:pt x="31163" y="7696"/>
                  <a:pt x="32905" y="5985"/>
                  <a:pt x="32905" y="3864"/>
                </a:cubicBezTo>
                <a:cubicBezTo>
                  <a:pt x="32905" y="1742"/>
                  <a:pt x="31163" y="0"/>
                  <a:pt x="29041" y="0"/>
                </a:cubicBezTo>
                <a:close/>
              </a:path>
            </a:pathLst>
          </a:custGeom>
          <a:solidFill>
            <a:srgbClr val="5BCF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latin typeface="Fira Sans Medium"/>
                <a:ea typeface="Fira Sans Medium"/>
                <a:cs typeface="Fira Sans Medium"/>
                <a:sym typeface="Fira Sans Medium"/>
              </a:rPr>
              <a:t>C</a:t>
            </a:r>
            <a:endParaRPr sz="1300" dirty="0">
              <a:latin typeface="Fira Sans Medium"/>
              <a:ea typeface="Fira Sans Medium"/>
              <a:cs typeface="Fira Sans Medium"/>
              <a:sym typeface="Fira Sans Medium"/>
            </a:endParaRPr>
          </a:p>
        </p:txBody>
      </p:sp>
      <p:sp>
        <p:nvSpPr>
          <p:cNvPr id="181" name="Google Shape;444;p19"/>
          <p:cNvSpPr/>
          <p:nvPr/>
        </p:nvSpPr>
        <p:spPr>
          <a:xfrm>
            <a:off x="5912879" y="3770550"/>
            <a:ext cx="1244619" cy="415087"/>
          </a:xfrm>
          <a:custGeom>
            <a:avLst/>
            <a:gdLst/>
            <a:ahLst/>
            <a:cxnLst/>
            <a:rect l="l" t="t" r="r" b="b"/>
            <a:pathLst>
              <a:path w="32906" h="7696" extrusionOk="0">
                <a:moveTo>
                  <a:pt x="29042" y="285"/>
                </a:moveTo>
                <a:cubicBezTo>
                  <a:pt x="31005" y="285"/>
                  <a:pt x="32620" y="1900"/>
                  <a:pt x="32620" y="3864"/>
                </a:cubicBezTo>
                <a:cubicBezTo>
                  <a:pt x="32620" y="5827"/>
                  <a:pt x="31005" y="7411"/>
                  <a:pt x="29042" y="7411"/>
                </a:cubicBezTo>
                <a:lnTo>
                  <a:pt x="3833" y="7411"/>
                </a:lnTo>
                <a:cubicBezTo>
                  <a:pt x="1869" y="7411"/>
                  <a:pt x="286" y="5827"/>
                  <a:pt x="286" y="3864"/>
                </a:cubicBezTo>
                <a:cubicBezTo>
                  <a:pt x="286" y="1900"/>
                  <a:pt x="1869" y="285"/>
                  <a:pt x="3833" y="285"/>
                </a:cubicBezTo>
                <a:close/>
                <a:moveTo>
                  <a:pt x="3833" y="0"/>
                </a:moveTo>
                <a:cubicBezTo>
                  <a:pt x="1711" y="0"/>
                  <a:pt x="1" y="1742"/>
                  <a:pt x="1" y="3864"/>
                </a:cubicBezTo>
                <a:cubicBezTo>
                  <a:pt x="1" y="5985"/>
                  <a:pt x="1711" y="7696"/>
                  <a:pt x="3833" y="7696"/>
                </a:cubicBezTo>
                <a:lnTo>
                  <a:pt x="29042" y="7696"/>
                </a:lnTo>
                <a:cubicBezTo>
                  <a:pt x="31163" y="7696"/>
                  <a:pt x="32905" y="5985"/>
                  <a:pt x="32905" y="3864"/>
                </a:cubicBezTo>
                <a:cubicBezTo>
                  <a:pt x="32905" y="1742"/>
                  <a:pt x="31163" y="0"/>
                  <a:pt x="29042" y="0"/>
                </a:cubicBezTo>
                <a:close/>
              </a:path>
            </a:pathLst>
          </a:custGeom>
          <a:solidFill>
            <a:srgbClr val="D6D6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latin typeface="Fira Sans Medium"/>
                <a:ea typeface="Fira Sans Medium"/>
                <a:cs typeface="Fira Sans Medium"/>
                <a:sym typeface="Fira Sans Medium"/>
              </a:rPr>
              <a:t>D</a:t>
            </a:r>
            <a:endParaRPr sz="1300" dirty="0">
              <a:latin typeface="Fira Sans Medium"/>
              <a:ea typeface="Fira Sans Medium"/>
              <a:cs typeface="Fira Sans Medium"/>
              <a:sym typeface="Fira Sans Medium"/>
            </a:endParaRPr>
          </a:p>
        </p:txBody>
      </p:sp>
      <p:sp>
        <p:nvSpPr>
          <p:cNvPr id="182" name="Google Shape;445;p19"/>
          <p:cNvSpPr/>
          <p:nvPr/>
        </p:nvSpPr>
        <p:spPr>
          <a:xfrm>
            <a:off x="7699377" y="3770550"/>
            <a:ext cx="1244582" cy="415087"/>
          </a:xfrm>
          <a:custGeom>
            <a:avLst/>
            <a:gdLst/>
            <a:ahLst/>
            <a:cxnLst/>
            <a:rect l="l" t="t" r="r" b="b"/>
            <a:pathLst>
              <a:path w="32905" h="7696" extrusionOk="0">
                <a:moveTo>
                  <a:pt x="29041" y="285"/>
                </a:moveTo>
                <a:cubicBezTo>
                  <a:pt x="31004" y="285"/>
                  <a:pt x="32619" y="1900"/>
                  <a:pt x="32619" y="3864"/>
                </a:cubicBezTo>
                <a:cubicBezTo>
                  <a:pt x="32619" y="5827"/>
                  <a:pt x="31004" y="7411"/>
                  <a:pt x="29041" y="7411"/>
                </a:cubicBezTo>
                <a:lnTo>
                  <a:pt x="3832" y="7411"/>
                </a:lnTo>
                <a:cubicBezTo>
                  <a:pt x="1869" y="7411"/>
                  <a:pt x="285" y="5827"/>
                  <a:pt x="285" y="3864"/>
                </a:cubicBezTo>
                <a:cubicBezTo>
                  <a:pt x="285" y="1900"/>
                  <a:pt x="1869" y="285"/>
                  <a:pt x="3832" y="285"/>
                </a:cubicBezTo>
                <a:close/>
                <a:moveTo>
                  <a:pt x="3832" y="0"/>
                </a:moveTo>
                <a:cubicBezTo>
                  <a:pt x="1710" y="0"/>
                  <a:pt x="0" y="1742"/>
                  <a:pt x="0" y="3864"/>
                </a:cubicBezTo>
                <a:cubicBezTo>
                  <a:pt x="0" y="5985"/>
                  <a:pt x="1710" y="7696"/>
                  <a:pt x="3832" y="7696"/>
                </a:cubicBezTo>
                <a:lnTo>
                  <a:pt x="29041" y="7696"/>
                </a:lnTo>
                <a:cubicBezTo>
                  <a:pt x="31163" y="7696"/>
                  <a:pt x="32904" y="5985"/>
                  <a:pt x="32904" y="3864"/>
                </a:cubicBezTo>
                <a:cubicBezTo>
                  <a:pt x="32904" y="1742"/>
                  <a:pt x="31163" y="0"/>
                  <a:pt x="29041" y="0"/>
                </a:cubicBezTo>
                <a:close/>
              </a:path>
            </a:pathLst>
          </a:custGeom>
          <a:solidFill>
            <a:srgbClr val="ED3F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latin typeface="Fira Sans Medium"/>
                <a:ea typeface="Fira Sans Medium"/>
                <a:cs typeface="Fira Sans Medium"/>
                <a:sym typeface="Fira Sans Medium"/>
              </a:rPr>
              <a:t>E</a:t>
            </a:r>
            <a:endParaRPr sz="1300" dirty="0">
              <a:latin typeface="Fira Sans Medium"/>
              <a:ea typeface="Fira Sans Medium"/>
              <a:cs typeface="Fira Sans Medium"/>
              <a:sym typeface="Fira Sans Medium"/>
            </a:endParaRPr>
          </a:p>
        </p:txBody>
      </p:sp>
      <p:sp>
        <p:nvSpPr>
          <p:cNvPr id="183" name="Google Shape;446;p19"/>
          <p:cNvSpPr/>
          <p:nvPr/>
        </p:nvSpPr>
        <p:spPr>
          <a:xfrm>
            <a:off x="9555748" y="3770550"/>
            <a:ext cx="1244582" cy="415087"/>
          </a:xfrm>
          <a:custGeom>
            <a:avLst/>
            <a:gdLst/>
            <a:ahLst/>
            <a:cxnLst/>
            <a:rect l="l" t="t" r="r" b="b"/>
            <a:pathLst>
              <a:path w="32905" h="7696" extrusionOk="0">
                <a:moveTo>
                  <a:pt x="29041" y="285"/>
                </a:moveTo>
                <a:cubicBezTo>
                  <a:pt x="31004" y="285"/>
                  <a:pt x="32620" y="1900"/>
                  <a:pt x="32620" y="3864"/>
                </a:cubicBezTo>
                <a:cubicBezTo>
                  <a:pt x="32620" y="5827"/>
                  <a:pt x="31004" y="7411"/>
                  <a:pt x="29041" y="7411"/>
                </a:cubicBezTo>
                <a:lnTo>
                  <a:pt x="3832" y="7411"/>
                </a:lnTo>
                <a:cubicBezTo>
                  <a:pt x="1869" y="7411"/>
                  <a:pt x="285" y="5827"/>
                  <a:pt x="285" y="3864"/>
                </a:cubicBezTo>
                <a:cubicBezTo>
                  <a:pt x="285" y="1900"/>
                  <a:pt x="1869" y="285"/>
                  <a:pt x="3832" y="285"/>
                </a:cubicBezTo>
                <a:close/>
                <a:moveTo>
                  <a:pt x="3832" y="0"/>
                </a:moveTo>
                <a:cubicBezTo>
                  <a:pt x="1711" y="0"/>
                  <a:pt x="0" y="1742"/>
                  <a:pt x="0" y="3864"/>
                </a:cubicBezTo>
                <a:cubicBezTo>
                  <a:pt x="0" y="5985"/>
                  <a:pt x="1711" y="7696"/>
                  <a:pt x="3832" y="7696"/>
                </a:cubicBezTo>
                <a:lnTo>
                  <a:pt x="29041" y="7696"/>
                </a:lnTo>
                <a:cubicBezTo>
                  <a:pt x="31163" y="7696"/>
                  <a:pt x="32905" y="5985"/>
                  <a:pt x="32905" y="3864"/>
                </a:cubicBezTo>
                <a:cubicBezTo>
                  <a:pt x="32905" y="1742"/>
                  <a:pt x="31163" y="0"/>
                  <a:pt x="29041" y="0"/>
                </a:cubicBez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latin typeface="Fira Sans Medium"/>
                <a:ea typeface="Fira Sans Medium"/>
                <a:cs typeface="Fira Sans Medium"/>
                <a:sym typeface="Fira Sans Medium"/>
              </a:rPr>
              <a:t>F</a:t>
            </a:r>
            <a:endParaRPr sz="1300" dirty="0">
              <a:latin typeface="Fira Sans Medium"/>
              <a:ea typeface="Fira Sans Medium"/>
              <a:cs typeface="Fira Sans Medium"/>
              <a:sym typeface="Fira Sans Medium"/>
            </a:endParaRPr>
          </a:p>
        </p:txBody>
      </p:sp>
      <p:grpSp>
        <p:nvGrpSpPr>
          <p:cNvPr id="184" name="Google Shape;447;p19"/>
          <p:cNvGrpSpPr/>
          <p:nvPr/>
        </p:nvGrpSpPr>
        <p:grpSpPr>
          <a:xfrm>
            <a:off x="3179170" y="1725553"/>
            <a:ext cx="1475828" cy="1421130"/>
            <a:chOff x="1842044" y="1457183"/>
            <a:chExt cx="1382807" cy="1323740"/>
          </a:xfrm>
        </p:grpSpPr>
        <p:sp>
          <p:nvSpPr>
            <p:cNvPr id="185" name="Google Shape;448;p19"/>
            <p:cNvSpPr/>
            <p:nvPr/>
          </p:nvSpPr>
          <p:spPr>
            <a:xfrm>
              <a:off x="1842044" y="1457183"/>
              <a:ext cx="1382807" cy="1323740"/>
            </a:xfrm>
            <a:custGeom>
              <a:avLst/>
              <a:gdLst/>
              <a:ahLst/>
              <a:cxnLst/>
              <a:rect l="l" t="t" r="r" b="b"/>
              <a:pathLst>
                <a:path w="42818" h="40989" extrusionOk="0">
                  <a:moveTo>
                    <a:pt x="20534" y="373"/>
                  </a:moveTo>
                  <a:cubicBezTo>
                    <a:pt x="25225" y="373"/>
                    <a:pt x="29912" y="2162"/>
                    <a:pt x="33475" y="5741"/>
                  </a:cubicBezTo>
                  <a:cubicBezTo>
                    <a:pt x="38827" y="11061"/>
                    <a:pt x="40347" y="19295"/>
                    <a:pt x="37243" y="26167"/>
                  </a:cubicBezTo>
                  <a:lnTo>
                    <a:pt x="37212" y="26294"/>
                  </a:lnTo>
                  <a:lnTo>
                    <a:pt x="40030" y="29144"/>
                  </a:lnTo>
                  <a:lnTo>
                    <a:pt x="41994" y="27181"/>
                  </a:lnTo>
                  <a:cubicBezTo>
                    <a:pt x="42057" y="27117"/>
                    <a:pt x="42120" y="27101"/>
                    <a:pt x="42172" y="27101"/>
                  </a:cubicBezTo>
                  <a:cubicBezTo>
                    <a:pt x="42223" y="27101"/>
                    <a:pt x="42263" y="27117"/>
                    <a:pt x="42279" y="27117"/>
                  </a:cubicBezTo>
                  <a:cubicBezTo>
                    <a:pt x="42310" y="27117"/>
                    <a:pt x="42437" y="27181"/>
                    <a:pt x="42437" y="27339"/>
                  </a:cubicBezTo>
                  <a:lnTo>
                    <a:pt x="42057" y="40228"/>
                  </a:lnTo>
                  <a:lnTo>
                    <a:pt x="29168" y="40608"/>
                  </a:lnTo>
                  <a:cubicBezTo>
                    <a:pt x="29009" y="40608"/>
                    <a:pt x="28946" y="40482"/>
                    <a:pt x="28946" y="40450"/>
                  </a:cubicBezTo>
                  <a:cubicBezTo>
                    <a:pt x="28914" y="40418"/>
                    <a:pt x="28883" y="40292"/>
                    <a:pt x="29009" y="40165"/>
                  </a:cubicBezTo>
                  <a:lnTo>
                    <a:pt x="30973" y="38201"/>
                  </a:lnTo>
                  <a:lnTo>
                    <a:pt x="28123" y="35383"/>
                  </a:lnTo>
                  <a:lnTo>
                    <a:pt x="28028" y="35415"/>
                  </a:lnTo>
                  <a:cubicBezTo>
                    <a:pt x="25640" y="36488"/>
                    <a:pt x="23093" y="37008"/>
                    <a:pt x="20563" y="37008"/>
                  </a:cubicBezTo>
                  <a:cubicBezTo>
                    <a:pt x="15777" y="37008"/>
                    <a:pt x="11050" y="35147"/>
                    <a:pt x="7569" y="31646"/>
                  </a:cubicBezTo>
                  <a:cubicBezTo>
                    <a:pt x="412" y="24520"/>
                    <a:pt x="412" y="12866"/>
                    <a:pt x="7569" y="5741"/>
                  </a:cubicBezTo>
                  <a:cubicBezTo>
                    <a:pt x="11148" y="2162"/>
                    <a:pt x="15843" y="373"/>
                    <a:pt x="20534" y="373"/>
                  </a:cubicBezTo>
                  <a:close/>
                  <a:moveTo>
                    <a:pt x="20522" y="1"/>
                  </a:moveTo>
                  <a:cubicBezTo>
                    <a:pt x="15732" y="1"/>
                    <a:pt x="10942" y="1830"/>
                    <a:pt x="7284" y="5487"/>
                  </a:cubicBezTo>
                  <a:cubicBezTo>
                    <a:pt x="1" y="12771"/>
                    <a:pt x="1" y="24647"/>
                    <a:pt x="7284" y="31931"/>
                  </a:cubicBezTo>
                  <a:cubicBezTo>
                    <a:pt x="10849" y="35495"/>
                    <a:pt x="15676" y="37386"/>
                    <a:pt x="20554" y="37386"/>
                  </a:cubicBezTo>
                  <a:cubicBezTo>
                    <a:pt x="23088" y="37386"/>
                    <a:pt x="25635" y="36876"/>
                    <a:pt x="28028" y="35826"/>
                  </a:cubicBezTo>
                  <a:lnTo>
                    <a:pt x="30435" y="38201"/>
                  </a:lnTo>
                  <a:lnTo>
                    <a:pt x="28724" y="39912"/>
                  </a:lnTo>
                  <a:cubicBezTo>
                    <a:pt x="28534" y="40102"/>
                    <a:pt x="28503" y="40355"/>
                    <a:pt x="28598" y="40608"/>
                  </a:cubicBezTo>
                  <a:cubicBezTo>
                    <a:pt x="28693" y="40830"/>
                    <a:pt x="28914" y="40988"/>
                    <a:pt x="29168" y="40988"/>
                  </a:cubicBezTo>
                  <a:lnTo>
                    <a:pt x="29199" y="40988"/>
                  </a:lnTo>
                  <a:lnTo>
                    <a:pt x="42405" y="40608"/>
                  </a:lnTo>
                  <a:lnTo>
                    <a:pt x="42817" y="27371"/>
                  </a:lnTo>
                  <a:cubicBezTo>
                    <a:pt x="42817" y="27117"/>
                    <a:pt x="42659" y="26864"/>
                    <a:pt x="42437" y="26769"/>
                  </a:cubicBezTo>
                  <a:cubicBezTo>
                    <a:pt x="42356" y="26738"/>
                    <a:pt x="42271" y="26724"/>
                    <a:pt x="42189" y="26724"/>
                  </a:cubicBezTo>
                  <a:cubicBezTo>
                    <a:pt x="42014" y="26724"/>
                    <a:pt x="41848" y="26788"/>
                    <a:pt x="41740" y="26896"/>
                  </a:cubicBezTo>
                  <a:lnTo>
                    <a:pt x="40030" y="28606"/>
                  </a:lnTo>
                  <a:lnTo>
                    <a:pt x="37655" y="26231"/>
                  </a:lnTo>
                  <a:cubicBezTo>
                    <a:pt x="40727" y="19200"/>
                    <a:pt x="39175" y="10903"/>
                    <a:pt x="33760" y="5487"/>
                  </a:cubicBezTo>
                  <a:cubicBezTo>
                    <a:pt x="30102" y="1830"/>
                    <a:pt x="25312" y="1"/>
                    <a:pt x="20522" y="1"/>
                  </a:cubicBez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49;p19"/>
            <p:cNvSpPr/>
            <p:nvPr/>
          </p:nvSpPr>
          <p:spPr>
            <a:xfrm>
              <a:off x="1991376" y="1548481"/>
              <a:ext cx="1026852" cy="1025851"/>
            </a:xfrm>
            <a:custGeom>
              <a:avLst/>
              <a:gdLst/>
              <a:ahLst/>
              <a:cxnLst/>
              <a:rect l="l" t="t" r="r" b="b"/>
              <a:pathLst>
                <a:path w="31796" h="31765" extrusionOk="0">
                  <a:moveTo>
                    <a:pt x="15898" y="0"/>
                  </a:moveTo>
                  <a:cubicBezTo>
                    <a:pt x="7126" y="0"/>
                    <a:pt x="0" y="7094"/>
                    <a:pt x="0" y="15866"/>
                  </a:cubicBezTo>
                  <a:cubicBezTo>
                    <a:pt x="0" y="24639"/>
                    <a:pt x="7126" y="31764"/>
                    <a:pt x="15898" y="31764"/>
                  </a:cubicBezTo>
                  <a:cubicBezTo>
                    <a:pt x="24670" y="31764"/>
                    <a:pt x="31796" y="24639"/>
                    <a:pt x="31796" y="15866"/>
                  </a:cubicBezTo>
                  <a:cubicBezTo>
                    <a:pt x="31796" y="7094"/>
                    <a:pt x="24670" y="0"/>
                    <a:pt x="15898" y="0"/>
                  </a:cubicBez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7" name="Google Shape;450;p19"/>
            <p:cNvGrpSpPr/>
            <p:nvPr/>
          </p:nvGrpSpPr>
          <p:grpSpPr>
            <a:xfrm>
              <a:off x="2298178" y="1852216"/>
              <a:ext cx="401976" cy="395840"/>
              <a:chOff x="2298178" y="1852216"/>
              <a:chExt cx="401976" cy="395840"/>
            </a:xfrm>
          </p:grpSpPr>
          <p:sp>
            <p:nvSpPr>
              <p:cNvPr id="188" name="Google Shape;451;p19"/>
              <p:cNvSpPr/>
              <p:nvPr/>
            </p:nvSpPr>
            <p:spPr>
              <a:xfrm>
                <a:off x="2520142" y="1947357"/>
                <a:ext cx="84904" cy="84904"/>
              </a:xfrm>
              <a:custGeom>
                <a:avLst/>
                <a:gdLst/>
                <a:ahLst/>
                <a:cxnLst/>
                <a:rect l="l" t="t" r="r" b="b"/>
                <a:pathLst>
                  <a:path w="2629" h="2629" extrusionOk="0">
                    <a:moveTo>
                      <a:pt x="1299" y="634"/>
                    </a:moveTo>
                    <a:cubicBezTo>
                      <a:pt x="1473" y="634"/>
                      <a:pt x="1647" y="697"/>
                      <a:pt x="1774" y="824"/>
                    </a:cubicBezTo>
                    <a:cubicBezTo>
                      <a:pt x="1900" y="982"/>
                      <a:pt x="1995" y="1140"/>
                      <a:pt x="1995" y="1330"/>
                    </a:cubicBezTo>
                    <a:cubicBezTo>
                      <a:pt x="1995" y="1520"/>
                      <a:pt x="1900" y="1679"/>
                      <a:pt x="1774" y="1805"/>
                    </a:cubicBezTo>
                    <a:cubicBezTo>
                      <a:pt x="1647" y="1932"/>
                      <a:pt x="1473" y="1995"/>
                      <a:pt x="1299" y="1995"/>
                    </a:cubicBezTo>
                    <a:cubicBezTo>
                      <a:pt x="1124" y="1995"/>
                      <a:pt x="950" y="1932"/>
                      <a:pt x="824" y="1805"/>
                    </a:cubicBezTo>
                    <a:cubicBezTo>
                      <a:pt x="697" y="1679"/>
                      <a:pt x="634" y="1520"/>
                      <a:pt x="634" y="1330"/>
                    </a:cubicBezTo>
                    <a:cubicBezTo>
                      <a:pt x="634" y="1140"/>
                      <a:pt x="697" y="982"/>
                      <a:pt x="824" y="824"/>
                    </a:cubicBezTo>
                    <a:cubicBezTo>
                      <a:pt x="950" y="697"/>
                      <a:pt x="1124" y="634"/>
                      <a:pt x="1299" y="634"/>
                    </a:cubicBezTo>
                    <a:close/>
                    <a:moveTo>
                      <a:pt x="1303" y="0"/>
                    </a:moveTo>
                    <a:cubicBezTo>
                      <a:pt x="966" y="0"/>
                      <a:pt x="634" y="127"/>
                      <a:pt x="380" y="380"/>
                    </a:cubicBezTo>
                    <a:cubicBezTo>
                      <a:pt x="127" y="634"/>
                      <a:pt x="0" y="950"/>
                      <a:pt x="0" y="1330"/>
                    </a:cubicBezTo>
                    <a:cubicBezTo>
                      <a:pt x="0" y="1679"/>
                      <a:pt x="127" y="1995"/>
                      <a:pt x="380" y="2249"/>
                    </a:cubicBezTo>
                    <a:cubicBezTo>
                      <a:pt x="634" y="2502"/>
                      <a:pt x="950" y="2629"/>
                      <a:pt x="1299" y="2629"/>
                    </a:cubicBezTo>
                    <a:cubicBezTo>
                      <a:pt x="1647" y="2629"/>
                      <a:pt x="1995" y="2502"/>
                      <a:pt x="2249" y="2249"/>
                    </a:cubicBezTo>
                    <a:cubicBezTo>
                      <a:pt x="2502" y="1995"/>
                      <a:pt x="2629" y="1679"/>
                      <a:pt x="2629" y="1330"/>
                    </a:cubicBezTo>
                    <a:cubicBezTo>
                      <a:pt x="2629" y="982"/>
                      <a:pt x="2502" y="634"/>
                      <a:pt x="2249" y="380"/>
                    </a:cubicBezTo>
                    <a:cubicBezTo>
                      <a:pt x="1979" y="127"/>
                      <a:pt x="1639" y="0"/>
                      <a:pt x="130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452;p19"/>
              <p:cNvSpPr/>
              <p:nvPr/>
            </p:nvSpPr>
            <p:spPr>
              <a:xfrm>
                <a:off x="2314552" y="1852216"/>
                <a:ext cx="385602" cy="384601"/>
              </a:xfrm>
              <a:custGeom>
                <a:avLst/>
                <a:gdLst/>
                <a:ahLst/>
                <a:cxnLst/>
                <a:rect l="l" t="t" r="r" b="b"/>
                <a:pathLst>
                  <a:path w="11940" h="11909" extrusionOk="0">
                    <a:moveTo>
                      <a:pt x="3379" y="3220"/>
                    </a:moveTo>
                    <a:cubicBezTo>
                      <a:pt x="3754" y="3220"/>
                      <a:pt x="4075" y="3301"/>
                      <a:pt x="4308" y="3390"/>
                    </a:cubicBezTo>
                    <a:cubicBezTo>
                      <a:pt x="3801" y="3865"/>
                      <a:pt x="3358" y="4403"/>
                      <a:pt x="2914" y="4973"/>
                    </a:cubicBezTo>
                    <a:cubicBezTo>
                      <a:pt x="2344" y="4625"/>
                      <a:pt x="1521" y="4530"/>
                      <a:pt x="982" y="4530"/>
                    </a:cubicBezTo>
                    <a:cubicBezTo>
                      <a:pt x="1806" y="3500"/>
                      <a:pt x="2684" y="3220"/>
                      <a:pt x="3379" y="3220"/>
                    </a:cubicBezTo>
                    <a:close/>
                    <a:moveTo>
                      <a:pt x="11275" y="698"/>
                    </a:moveTo>
                    <a:lnTo>
                      <a:pt x="11275" y="698"/>
                    </a:lnTo>
                    <a:cubicBezTo>
                      <a:pt x="11116" y="1869"/>
                      <a:pt x="10451" y="5353"/>
                      <a:pt x="6968" y="8172"/>
                    </a:cubicBezTo>
                    <a:lnTo>
                      <a:pt x="6936" y="8172"/>
                    </a:lnTo>
                    <a:cubicBezTo>
                      <a:pt x="6429" y="8583"/>
                      <a:pt x="5859" y="8995"/>
                      <a:pt x="5258" y="9343"/>
                    </a:cubicBezTo>
                    <a:lnTo>
                      <a:pt x="2598" y="6683"/>
                    </a:lnTo>
                    <a:cubicBezTo>
                      <a:pt x="5543" y="1679"/>
                      <a:pt x="10071" y="824"/>
                      <a:pt x="11275" y="698"/>
                    </a:cubicBezTo>
                    <a:close/>
                    <a:moveTo>
                      <a:pt x="2566" y="7538"/>
                    </a:moveTo>
                    <a:lnTo>
                      <a:pt x="4371" y="9375"/>
                    </a:lnTo>
                    <a:lnTo>
                      <a:pt x="3579" y="9723"/>
                    </a:lnTo>
                    <a:lnTo>
                      <a:pt x="2217" y="8362"/>
                    </a:lnTo>
                    <a:lnTo>
                      <a:pt x="2566" y="7538"/>
                    </a:lnTo>
                    <a:close/>
                    <a:moveTo>
                      <a:pt x="8520" y="7601"/>
                    </a:moveTo>
                    <a:lnTo>
                      <a:pt x="8520" y="7601"/>
                    </a:lnTo>
                    <a:cubicBezTo>
                      <a:pt x="8773" y="8267"/>
                      <a:pt x="8963" y="9660"/>
                      <a:pt x="7380" y="10958"/>
                    </a:cubicBezTo>
                    <a:cubicBezTo>
                      <a:pt x="7380" y="10388"/>
                      <a:pt x="7285" y="9565"/>
                      <a:pt x="6936" y="8995"/>
                    </a:cubicBezTo>
                    <a:cubicBezTo>
                      <a:pt x="7031" y="8900"/>
                      <a:pt x="7158" y="8805"/>
                      <a:pt x="7253" y="8742"/>
                    </a:cubicBezTo>
                    <a:cubicBezTo>
                      <a:pt x="7316" y="8710"/>
                      <a:pt x="7348" y="8647"/>
                      <a:pt x="7411" y="8615"/>
                    </a:cubicBezTo>
                    <a:cubicBezTo>
                      <a:pt x="7506" y="8552"/>
                      <a:pt x="7601" y="8488"/>
                      <a:pt x="7665" y="8393"/>
                    </a:cubicBezTo>
                    <a:cubicBezTo>
                      <a:pt x="7981" y="8140"/>
                      <a:pt x="8266" y="7886"/>
                      <a:pt x="8520" y="7601"/>
                    </a:cubicBezTo>
                    <a:close/>
                    <a:moveTo>
                      <a:pt x="11592" y="1"/>
                    </a:moveTo>
                    <a:cubicBezTo>
                      <a:pt x="11528" y="1"/>
                      <a:pt x="10040" y="64"/>
                      <a:pt x="8108" y="888"/>
                    </a:cubicBezTo>
                    <a:cubicBezTo>
                      <a:pt x="6936" y="1363"/>
                      <a:pt x="5859" y="2059"/>
                      <a:pt x="4878" y="2946"/>
                    </a:cubicBezTo>
                    <a:cubicBezTo>
                      <a:pt x="4491" y="2742"/>
                      <a:pt x="3971" y="2586"/>
                      <a:pt x="3387" y="2586"/>
                    </a:cubicBezTo>
                    <a:cubicBezTo>
                      <a:pt x="2344" y="2586"/>
                      <a:pt x="1100" y="3083"/>
                      <a:pt x="64" y="4688"/>
                    </a:cubicBezTo>
                    <a:cubicBezTo>
                      <a:pt x="32" y="4751"/>
                      <a:pt x="1" y="4815"/>
                      <a:pt x="1" y="4878"/>
                    </a:cubicBezTo>
                    <a:cubicBezTo>
                      <a:pt x="1" y="4910"/>
                      <a:pt x="32" y="4973"/>
                      <a:pt x="64" y="5036"/>
                    </a:cubicBezTo>
                    <a:cubicBezTo>
                      <a:pt x="127" y="5131"/>
                      <a:pt x="254" y="5195"/>
                      <a:pt x="381" y="5195"/>
                    </a:cubicBezTo>
                    <a:cubicBezTo>
                      <a:pt x="497" y="5177"/>
                      <a:pt x="675" y="5164"/>
                      <a:pt x="885" y="5164"/>
                    </a:cubicBezTo>
                    <a:cubicBezTo>
                      <a:pt x="1420" y="5164"/>
                      <a:pt x="2156" y="5247"/>
                      <a:pt x="2566" y="5543"/>
                    </a:cubicBezTo>
                    <a:cubicBezTo>
                      <a:pt x="2344" y="5860"/>
                      <a:pt x="2122" y="6208"/>
                      <a:pt x="1932" y="6588"/>
                    </a:cubicBezTo>
                    <a:cubicBezTo>
                      <a:pt x="1901" y="6620"/>
                      <a:pt x="1901" y="6683"/>
                      <a:pt x="1901" y="6746"/>
                    </a:cubicBezTo>
                    <a:cubicBezTo>
                      <a:pt x="1901" y="6841"/>
                      <a:pt x="1932" y="6905"/>
                      <a:pt x="1996" y="6968"/>
                    </a:cubicBezTo>
                    <a:lnTo>
                      <a:pt x="2091" y="7063"/>
                    </a:lnTo>
                    <a:lnTo>
                      <a:pt x="1552" y="8330"/>
                    </a:lnTo>
                    <a:cubicBezTo>
                      <a:pt x="1521" y="8362"/>
                      <a:pt x="1521" y="8393"/>
                      <a:pt x="1521" y="8457"/>
                    </a:cubicBezTo>
                    <a:cubicBezTo>
                      <a:pt x="1521" y="8520"/>
                      <a:pt x="1552" y="8615"/>
                      <a:pt x="1616" y="8678"/>
                    </a:cubicBezTo>
                    <a:lnTo>
                      <a:pt x="3294" y="10325"/>
                    </a:lnTo>
                    <a:cubicBezTo>
                      <a:pt x="3356" y="10386"/>
                      <a:pt x="3430" y="10421"/>
                      <a:pt x="3509" y="10421"/>
                    </a:cubicBezTo>
                    <a:cubicBezTo>
                      <a:pt x="3553" y="10421"/>
                      <a:pt x="3598" y="10411"/>
                      <a:pt x="3643" y="10388"/>
                    </a:cubicBezTo>
                    <a:lnTo>
                      <a:pt x="4878" y="9850"/>
                    </a:lnTo>
                    <a:lnTo>
                      <a:pt x="4973" y="9977"/>
                    </a:lnTo>
                    <a:cubicBezTo>
                      <a:pt x="5042" y="10029"/>
                      <a:pt x="5112" y="10052"/>
                      <a:pt x="5182" y="10052"/>
                    </a:cubicBezTo>
                    <a:cubicBezTo>
                      <a:pt x="5239" y="10052"/>
                      <a:pt x="5296" y="10037"/>
                      <a:pt x="5353" y="10008"/>
                    </a:cubicBezTo>
                    <a:cubicBezTo>
                      <a:pt x="5733" y="9818"/>
                      <a:pt x="6081" y="9597"/>
                      <a:pt x="6398" y="9375"/>
                    </a:cubicBezTo>
                    <a:cubicBezTo>
                      <a:pt x="6809" y="9977"/>
                      <a:pt x="6778" y="11148"/>
                      <a:pt x="6746" y="11560"/>
                    </a:cubicBezTo>
                    <a:cubicBezTo>
                      <a:pt x="6714" y="11687"/>
                      <a:pt x="6778" y="11782"/>
                      <a:pt x="6873" y="11845"/>
                    </a:cubicBezTo>
                    <a:cubicBezTo>
                      <a:pt x="6936" y="11877"/>
                      <a:pt x="7000" y="11908"/>
                      <a:pt x="7063" y="11908"/>
                    </a:cubicBezTo>
                    <a:cubicBezTo>
                      <a:pt x="7126" y="11908"/>
                      <a:pt x="7158" y="11877"/>
                      <a:pt x="7221" y="11845"/>
                    </a:cubicBezTo>
                    <a:cubicBezTo>
                      <a:pt x="9723" y="10262"/>
                      <a:pt x="9533" y="8140"/>
                      <a:pt x="8995" y="7095"/>
                    </a:cubicBezTo>
                    <a:cubicBezTo>
                      <a:pt x="11845" y="3833"/>
                      <a:pt x="11940" y="381"/>
                      <a:pt x="11940" y="349"/>
                    </a:cubicBezTo>
                    <a:cubicBezTo>
                      <a:pt x="11940" y="254"/>
                      <a:pt x="11908" y="159"/>
                      <a:pt x="11845" y="96"/>
                    </a:cubicBezTo>
                    <a:cubicBezTo>
                      <a:pt x="11782" y="33"/>
                      <a:pt x="11687" y="1"/>
                      <a:pt x="1159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453;p19"/>
              <p:cNvSpPr/>
              <p:nvPr/>
            </p:nvSpPr>
            <p:spPr>
              <a:xfrm>
                <a:off x="2304314" y="2172356"/>
                <a:ext cx="75732" cy="75699"/>
              </a:xfrm>
              <a:custGeom>
                <a:avLst/>
                <a:gdLst/>
                <a:ahLst/>
                <a:cxnLst/>
                <a:rect l="l" t="t" r="r" b="b"/>
                <a:pathLst>
                  <a:path w="2345" h="2344" extrusionOk="0">
                    <a:moveTo>
                      <a:pt x="2028" y="0"/>
                    </a:moveTo>
                    <a:cubicBezTo>
                      <a:pt x="1933" y="0"/>
                      <a:pt x="1869" y="32"/>
                      <a:pt x="1806" y="95"/>
                    </a:cubicBezTo>
                    <a:lnTo>
                      <a:pt x="96" y="1805"/>
                    </a:lnTo>
                    <a:cubicBezTo>
                      <a:pt x="33" y="1869"/>
                      <a:pt x="1" y="1932"/>
                      <a:pt x="1" y="2027"/>
                    </a:cubicBezTo>
                    <a:cubicBezTo>
                      <a:pt x="1" y="2122"/>
                      <a:pt x="33" y="2185"/>
                      <a:pt x="96" y="2249"/>
                    </a:cubicBezTo>
                    <a:cubicBezTo>
                      <a:pt x="159" y="2312"/>
                      <a:pt x="254" y="2344"/>
                      <a:pt x="318" y="2344"/>
                    </a:cubicBezTo>
                    <a:cubicBezTo>
                      <a:pt x="413" y="2344"/>
                      <a:pt x="476" y="2312"/>
                      <a:pt x="539" y="2249"/>
                    </a:cubicBezTo>
                    <a:lnTo>
                      <a:pt x="2249" y="539"/>
                    </a:lnTo>
                    <a:cubicBezTo>
                      <a:pt x="2313" y="475"/>
                      <a:pt x="2344" y="412"/>
                      <a:pt x="2344" y="317"/>
                    </a:cubicBezTo>
                    <a:cubicBezTo>
                      <a:pt x="2344" y="222"/>
                      <a:pt x="2313" y="159"/>
                      <a:pt x="2249" y="95"/>
                    </a:cubicBezTo>
                    <a:cubicBezTo>
                      <a:pt x="2186" y="32"/>
                      <a:pt x="2123" y="0"/>
                      <a:pt x="20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454;p19"/>
              <p:cNvSpPr/>
              <p:nvPr/>
            </p:nvSpPr>
            <p:spPr>
              <a:xfrm>
                <a:off x="2298178" y="2149847"/>
                <a:ext cx="59358" cy="58325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806" extrusionOk="0">
                    <a:moveTo>
                      <a:pt x="1521" y="1"/>
                    </a:moveTo>
                    <a:cubicBezTo>
                      <a:pt x="1426" y="1"/>
                      <a:pt x="1331" y="32"/>
                      <a:pt x="1268" y="96"/>
                    </a:cubicBezTo>
                    <a:lnTo>
                      <a:pt x="96" y="1267"/>
                    </a:lnTo>
                    <a:cubicBezTo>
                      <a:pt x="33" y="1331"/>
                      <a:pt x="1" y="1394"/>
                      <a:pt x="1" y="1489"/>
                    </a:cubicBezTo>
                    <a:cubicBezTo>
                      <a:pt x="1" y="1584"/>
                      <a:pt x="33" y="1647"/>
                      <a:pt x="96" y="1711"/>
                    </a:cubicBezTo>
                    <a:cubicBezTo>
                      <a:pt x="159" y="1774"/>
                      <a:pt x="254" y="1806"/>
                      <a:pt x="318" y="1806"/>
                    </a:cubicBezTo>
                    <a:cubicBezTo>
                      <a:pt x="413" y="1806"/>
                      <a:pt x="476" y="1774"/>
                      <a:pt x="539" y="1711"/>
                    </a:cubicBezTo>
                    <a:lnTo>
                      <a:pt x="1743" y="539"/>
                    </a:lnTo>
                    <a:cubicBezTo>
                      <a:pt x="1806" y="476"/>
                      <a:pt x="1838" y="412"/>
                      <a:pt x="1838" y="317"/>
                    </a:cubicBezTo>
                    <a:cubicBezTo>
                      <a:pt x="1838" y="222"/>
                      <a:pt x="1806" y="159"/>
                      <a:pt x="1743" y="96"/>
                    </a:cubicBezTo>
                    <a:cubicBezTo>
                      <a:pt x="1679" y="32"/>
                      <a:pt x="1584" y="1"/>
                      <a:pt x="152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92" name="Google Shape;455;p19"/>
          <p:cNvSpPr/>
          <p:nvPr/>
        </p:nvSpPr>
        <p:spPr>
          <a:xfrm>
            <a:off x="3770455" y="2556261"/>
            <a:ext cx="62248" cy="63691"/>
          </a:xfrm>
          <a:custGeom>
            <a:avLst/>
            <a:gdLst/>
            <a:ahLst/>
            <a:cxnLst/>
            <a:rect l="l" t="t" r="r" b="b"/>
            <a:pathLst>
              <a:path w="1806" h="1837" extrusionOk="0">
                <a:moveTo>
                  <a:pt x="1488" y="0"/>
                </a:moveTo>
                <a:cubicBezTo>
                  <a:pt x="1425" y="0"/>
                  <a:pt x="1330" y="32"/>
                  <a:pt x="1267" y="95"/>
                </a:cubicBezTo>
                <a:lnTo>
                  <a:pt x="95" y="1298"/>
                </a:lnTo>
                <a:cubicBezTo>
                  <a:pt x="32" y="1362"/>
                  <a:pt x="0" y="1425"/>
                  <a:pt x="0" y="1520"/>
                </a:cubicBezTo>
                <a:cubicBezTo>
                  <a:pt x="0" y="1583"/>
                  <a:pt x="32" y="1678"/>
                  <a:pt x="95" y="1742"/>
                </a:cubicBezTo>
                <a:cubicBezTo>
                  <a:pt x="158" y="1805"/>
                  <a:pt x="222" y="1837"/>
                  <a:pt x="317" y="1837"/>
                </a:cubicBezTo>
                <a:cubicBezTo>
                  <a:pt x="380" y="1837"/>
                  <a:pt x="475" y="1805"/>
                  <a:pt x="538" y="1742"/>
                </a:cubicBezTo>
                <a:lnTo>
                  <a:pt x="1710" y="570"/>
                </a:lnTo>
                <a:cubicBezTo>
                  <a:pt x="1774" y="507"/>
                  <a:pt x="1805" y="412"/>
                  <a:pt x="1805" y="317"/>
                </a:cubicBezTo>
                <a:cubicBezTo>
                  <a:pt x="1805" y="253"/>
                  <a:pt x="1774" y="158"/>
                  <a:pt x="1710" y="95"/>
                </a:cubicBezTo>
                <a:cubicBezTo>
                  <a:pt x="1647" y="32"/>
                  <a:pt x="1583" y="0"/>
                  <a:pt x="148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3" name="Google Shape;456;p19"/>
          <p:cNvGrpSpPr/>
          <p:nvPr/>
        </p:nvGrpSpPr>
        <p:grpSpPr>
          <a:xfrm>
            <a:off x="1794360" y="2115364"/>
            <a:ext cx="1475828" cy="1420992"/>
            <a:chOff x="457234" y="1846984"/>
            <a:chExt cx="1382807" cy="1323611"/>
          </a:xfrm>
        </p:grpSpPr>
        <p:sp>
          <p:nvSpPr>
            <p:cNvPr id="194" name="Google Shape;457;p19"/>
            <p:cNvSpPr/>
            <p:nvPr/>
          </p:nvSpPr>
          <p:spPr>
            <a:xfrm>
              <a:off x="457234" y="1846984"/>
              <a:ext cx="1382807" cy="1323611"/>
            </a:xfrm>
            <a:custGeom>
              <a:avLst/>
              <a:gdLst/>
              <a:ahLst/>
              <a:cxnLst/>
              <a:rect l="l" t="t" r="r" b="b"/>
              <a:pathLst>
                <a:path w="42818" h="40985" extrusionOk="0">
                  <a:moveTo>
                    <a:pt x="29119" y="380"/>
                  </a:moveTo>
                  <a:cubicBezTo>
                    <a:pt x="29134" y="380"/>
                    <a:pt x="29150" y="381"/>
                    <a:pt x="29168" y="385"/>
                  </a:cubicBezTo>
                  <a:lnTo>
                    <a:pt x="42025" y="733"/>
                  </a:lnTo>
                  <a:lnTo>
                    <a:pt x="42405" y="13622"/>
                  </a:lnTo>
                  <a:cubicBezTo>
                    <a:pt x="42437" y="13781"/>
                    <a:pt x="42310" y="13844"/>
                    <a:pt x="42279" y="13844"/>
                  </a:cubicBezTo>
                  <a:cubicBezTo>
                    <a:pt x="42263" y="13860"/>
                    <a:pt x="42215" y="13876"/>
                    <a:pt x="42160" y="13876"/>
                  </a:cubicBezTo>
                  <a:cubicBezTo>
                    <a:pt x="42105" y="13876"/>
                    <a:pt x="42041" y="13860"/>
                    <a:pt x="41994" y="13812"/>
                  </a:cubicBezTo>
                  <a:lnTo>
                    <a:pt x="40030" y="11849"/>
                  </a:lnTo>
                  <a:lnTo>
                    <a:pt x="37180" y="14667"/>
                  </a:lnTo>
                  <a:lnTo>
                    <a:pt x="37243" y="14794"/>
                  </a:lnTo>
                  <a:cubicBezTo>
                    <a:pt x="40315" y="21698"/>
                    <a:pt x="38795" y="29900"/>
                    <a:pt x="33475" y="35252"/>
                  </a:cubicBezTo>
                  <a:cubicBezTo>
                    <a:pt x="29896" y="38815"/>
                    <a:pt x="25201" y="40596"/>
                    <a:pt x="20506" y="40596"/>
                  </a:cubicBezTo>
                  <a:cubicBezTo>
                    <a:pt x="15811" y="40596"/>
                    <a:pt x="11116" y="38815"/>
                    <a:pt x="7538" y="35252"/>
                  </a:cubicBezTo>
                  <a:cubicBezTo>
                    <a:pt x="412" y="28095"/>
                    <a:pt x="412" y="16472"/>
                    <a:pt x="7538" y="9315"/>
                  </a:cubicBezTo>
                  <a:cubicBezTo>
                    <a:pt x="11053" y="5832"/>
                    <a:pt x="15772" y="3963"/>
                    <a:pt x="20554" y="3963"/>
                  </a:cubicBezTo>
                  <a:cubicBezTo>
                    <a:pt x="23087" y="3963"/>
                    <a:pt x="25621" y="4470"/>
                    <a:pt x="27996" y="5547"/>
                  </a:cubicBezTo>
                  <a:lnTo>
                    <a:pt x="28123" y="5610"/>
                  </a:lnTo>
                  <a:lnTo>
                    <a:pt x="30941" y="2760"/>
                  </a:lnTo>
                  <a:lnTo>
                    <a:pt x="28978" y="796"/>
                  </a:lnTo>
                  <a:cubicBezTo>
                    <a:pt x="28883" y="670"/>
                    <a:pt x="28914" y="543"/>
                    <a:pt x="28914" y="511"/>
                  </a:cubicBezTo>
                  <a:cubicBezTo>
                    <a:pt x="28943" y="483"/>
                    <a:pt x="28996" y="380"/>
                    <a:pt x="29119" y="380"/>
                  </a:cubicBezTo>
                  <a:close/>
                  <a:moveTo>
                    <a:pt x="29128" y="1"/>
                  </a:moveTo>
                  <a:cubicBezTo>
                    <a:pt x="28878" y="1"/>
                    <a:pt x="28685" y="153"/>
                    <a:pt x="28598" y="385"/>
                  </a:cubicBezTo>
                  <a:cubicBezTo>
                    <a:pt x="28471" y="606"/>
                    <a:pt x="28534" y="891"/>
                    <a:pt x="28724" y="1081"/>
                  </a:cubicBezTo>
                  <a:lnTo>
                    <a:pt x="30435" y="2760"/>
                  </a:lnTo>
                  <a:lnTo>
                    <a:pt x="28028" y="5135"/>
                  </a:lnTo>
                  <a:cubicBezTo>
                    <a:pt x="25647" y="4090"/>
                    <a:pt x="23112" y="3584"/>
                    <a:pt x="20591" y="3584"/>
                  </a:cubicBezTo>
                  <a:cubicBezTo>
                    <a:pt x="15700" y="3584"/>
                    <a:pt x="10858" y="5489"/>
                    <a:pt x="7284" y="9062"/>
                  </a:cubicBezTo>
                  <a:cubicBezTo>
                    <a:pt x="1" y="16346"/>
                    <a:pt x="1" y="28222"/>
                    <a:pt x="7284" y="35505"/>
                  </a:cubicBezTo>
                  <a:cubicBezTo>
                    <a:pt x="10926" y="39147"/>
                    <a:pt x="15708" y="40984"/>
                    <a:pt x="20522" y="40984"/>
                  </a:cubicBezTo>
                  <a:cubicBezTo>
                    <a:pt x="25304" y="40984"/>
                    <a:pt x="30086" y="39147"/>
                    <a:pt x="33728" y="35505"/>
                  </a:cubicBezTo>
                  <a:cubicBezTo>
                    <a:pt x="39144" y="30090"/>
                    <a:pt x="40727" y="21761"/>
                    <a:pt x="37655" y="14762"/>
                  </a:cubicBezTo>
                  <a:lnTo>
                    <a:pt x="40030" y="12355"/>
                  </a:lnTo>
                  <a:lnTo>
                    <a:pt x="41709" y="14066"/>
                  </a:lnTo>
                  <a:cubicBezTo>
                    <a:pt x="41831" y="14188"/>
                    <a:pt x="41994" y="14258"/>
                    <a:pt x="42153" y="14258"/>
                  </a:cubicBezTo>
                  <a:cubicBezTo>
                    <a:pt x="42240" y="14258"/>
                    <a:pt x="42327" y="14237"/>
                    <a:pt x="42405" y="14192"/>
                  </a:cubicBezTo>
                  <a:cubicBezTo>
                    <a:pt x="42659" y="14097"/>
                    <a:pt x="42817" y="13876"/>
                    <a:pt x="42786" y="13591"/>
                  </a:cubicBezTo>
                  <a:lnTo>
                    <a:pt x="42405" y="385"/>
                  </a:lnTo>
                  <a:lnTo>
                    <a:pt x="29199" y="5"/>
                  </a:lnTo>
                  <a:cubicBezTo>
                    <a:pt x="29175" y="2"/>
                    <a:pt x="29151" y="1"/>
                    <a:pt x="29128" y="1"/>
                  </a:cubicBezTo>
                  <a:close/>
                </a:path>
              </a:pathLst>
            </a:custGeom>
            <a:solidFill>
              <a:srgbClr val="ED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58;p19"/>
            <p:cNvSpPr/>
            <p:nvPr/>
          </p:nvSpPr>
          <p:spPr>
            <a:xfrm>
              <a:off x="606566" y="2053704"/>
              <a:ext cx="1025851" cy="1025851"/>
            </a:xfrm>
            <a:custGeom>
              <a:avLst/>
              <a:gdLst/>
              <a:ahLst/>
              <a:cxnLst/>
              <a:rect l="l" t="t" r="r" b="b"/>
              <a:pathLst>
                <a:path w="31765" h="31765" extrusionOk="0">
                  <a:moveTo>
                    <a:pt x="15898" y="1"/>
                  </a:moveTo>
                  <a:cubicBezTo>
                    <a:pt x="7126" y="1"/>
                    <a:pt x="0" y="7095"/>
                    <a:pt x="0" y="15867"/>
                  </a:cubicBezTo>
                  <a:cubicBezTo>
                    <a:pt x="0" y="24639"/>
                    <a:pt x="7126" y="31765"/>
                    <a:pt x="15898" y="31765"/>
                  </a:cubicBezTo>
                  <a:cubicBezTo>
                    <a:pt x="24670" y="31765"/>
                    <a:pt x="31764" y="24639"/>
                    <a:pt x="31764" y="15867"/>
                  </a:cubicBezTo>
                  <a:cubicBezTo>
                    <a:pt x="31764" y="7095"/>
                    <a:pt x="24670" y="1"/>
                    <a:pt x="15898" y="1"/>
                  </a:cubicBezTo>
                  <a:close/>
                </a:path>
              </a:pathLst>
            </a:custGeom>
            <a:solidFill>
              <a:srgbClr val="ED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6" name="Google Shape;459;p19"/>
            <p:cNvGrpSpPr/>
            <p:nvPr/>
          </p:nvGrpSpPr>
          <p:grpSpPr>
            <a:xfrm>
              <a:off x="934877" y="2395321"/>
              <a:ext cx="373330" cy="342650"/>
              <a:chOff x="934877" y="2395321"/>
              <a:chExt cx="373330" cy="342650"/>
            </a:xfrm>
          </p:grpSpPr>
          <p:sp>
            <p:nvSpPr>
              <p:cNvPr id="197" name="Google Shape;460;p19"/>
              <p:cNvSpPr/>
              <p:nvPr/>
            </p:nvSpPr>
            <p:spPr>
              <a:xfrm>
                <a:off x="934877" y="2449512"/>
                <a:ext cx="373330" cy="288459"/>
              </a:xfrm>
              <a:custGeom>
                <a:avLst/>
                <a:gdLst/>
                <a:ahLst/>
                <a:cxnLst/>
                <a:rect l="l" t="t" r="r" b="b"/>
                <a:pathLst>
                  <a:path w="11560" h="8932" extrusionOk="0">
                    <a:moveTo>
                      <a:pt x="222" y="1"/>
                    </a:moveTo>
                    <a:cubicBezTo>
                      <a:pt x="95" y="1"/>
                      <a:pt x="0" y="96"/>
                      <a:pt x="0" y="191"/>
                    </a:cubicBezTo>
                    <a:lnTo>
                      <a:pt x="0" y="8741"/>
                    </a:lnTo>
                    <a:cubicBezTo>
                      <a:pt x="0" y="8836"/>
                      <a:pt x="95" y="8931"/>
                      <a:pt x="222" y="8931"/>
                    </a:cubicBezTo>
                    <a:lnTo>
                      <a:pt x="11338" y="8931"/>
                    </a:lnTo>
                    <a:cubicBezTo>
                      <a:pt x="11464" y="8931"/>
                      <a:pt x="11559" y="8836"/>
                      <a:pt x="11559" y="8741"/>
                    </a:cubicBezTo>
                    <a:cubicBezTo>
                      <a:pt x="11559" y="8646"/>
                      <a:pt x="11464" y="8551"/>
                      <a:pt x="11338" y="8551"/>
                    </a:cubicBezTo>
                    <a:lnTo>
                      <a:pt x="475" y="8551"/>
                    </a:lnTo>
                    <a:lnTo>
                      <a:pt x="475" y="191"/>
                    </a:lnTo>
                    <a:cubicBezTo>
                      <a:pt x="475" y="96"/>
                      <a:pt x="348" y="1"/>
                      <a:pt x="22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461;p19"/>
              <p:cNvSpPr/>
              <p:nvPr/>
            </p:nvSpPr>
            <p:spPr>
              <a:xfrm>
                <a:off x="971693" y="2587573"/>
                <a:ext cx="66495" cy="115616"/>
              </a:xfrm>
              <a:custGeom>
                <a:avLst/>
                <a:gdLst/>
                <a:ahLst/>
                <a:cxnLst/>
                <a:rect l="l" t="t" r="r" b="b"/>
                <a:pathLst>
                  <a:path w="2059" h="3580" extrusionOk="0">
                    <a:moveTo>
                      <a:pt x="1489" y="476"/>
                    </a:moveTo>
                    <a:lnTo>
                      <a:pt x="1489" y="3104"/>
                    </a:lnTo>
                    <a:lnTo>
                      <a:pt x="570" y="3104"/>
                    </a:lnTo>
                    <a:lnTo>
                      <a:pt x="570" y="476"/>
                    </a:lnTo>
                    <a:close/>
                    <a:moveTo>
                      <a:pt x="412" y="1"/>
                    </a:moveTo>
                    <a:cubicBezTo>
                      <a:pt x="190" y="1"/>
                      <a:pt x="0" y="159"/>
                      <a:pt x="0" y="349"/>
                    </a:cubicBezTo>
                    <a:lnTo>
                      <a:pt x="0" y="3231"/>
                    </a:lnTo>
                    <a:cubicBezTo>
                      <a:pt x="0" y="3453"/>
                      <a:pt x="190" y="3579"/>
                      <a:pt x="412" y="3579"/>
                    </a:cubicBezTo>
                    <a:lnTo>
                      <a:pt x="1647" y="3579"/>
                    </a:lnTo>
                    <a:cubicBezTo>
                      <a:pt x="1869" y="3579"/>
                      <a:pt x="2059" y="3421"/>
                      <a:pt x="2059" y="3231"/>
                    </a:cubicBezTo>
                    <a:lnTo>
                      <a:pt x="2059" y="349"/>
                    </a:lnTo>
                    <a:cubicBezTo>
                      <a:pt x="2059" y="159"/>
                      <a:pt x="1869" y="1"/>
                      <a:pt x="164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462;p19"/>
              <p:cNvSpPr/>
              <p:nvPr/>
            </p:nvSpPr>
            <p:spPr>
              <a:xfrm>
                <a:off x="1052496" y="2553825"/>
                <a:ext cx="67529" cy="150398"/>
              </a:xfrm>
              <a:custGeom>
                <a:avLst/>
                <a:gdLst/>
                <a:ahLst/>
                <a:cxnLst/>
                <a:rect l="l" t="t" r="r" b="b"/>
                <a:pathLst>
                  <a:path w="2091" h="4657" extrusionOk="0">
                    <a:moveTo>
                      <a:pt x="1488" y="476"/>
                    </a:moveTo>
                    <a:lnTo>
                      <a:pt x="1488" y="4149"/>
                    </a:lnTo>
                    <a:lnTo>
                      <a:pt x="602" y="4149"/>
                    </a:lnTo>
                    <a:lnTo>
                      <a:pt x="602" y="476"/>
                    </a:lnTo>
                    <a:close/>
                    <a:moveTo>
                      <a:pt x="443" y="1"/>
                    </a:moveTo>
                    <a:cubicBezTo>
                      <a:pt x="190" y="1"/>
                      <a:pt x="0" y="159"/>
                      <a:pt x="0" y="349"/>
                    </a:cubicBezTo>
                    <a:lnTo>
                      <a:pt x="0" y="4308"/>
                    </a:lnTo>
                    <a:cubicBezTo>
                      <a:pt x="0" y="4498"/>
                      <a:pt x="190" y="4656"/>
                      <a:pt x="443" y="4656"/>
                    </a:cubicBezTo>
                    <a:lnTo>
                      <a:pt x="1647" y="4656"/>
                    </a:lnTo>
                    <a:cubicBezTo>
                      <a:pt x="1900" y="4656"/>
                      <a:pt x="2090" y="4498"/>
                      <a:pt x="2090" y="4308"/>
                    </a:cubicBezTo>
                    <a:lnTo>
                      <a:pt x="2090" y="349"/>
                    </a:lnTo>
                    <a:cubicBezTo>
                      <a:pt x="2090" y="159"/>
                      <a:pt x="1900" y="1"/>
                      <a:pt x="164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463;p19"/>
              <p:cNvSpPr/>
              <p:nvPr/>
            </p:nvSpPr>
            <p:spPr>
              <a:xfrm>
                <a:off x="1134299" y="2520076"/>
                <a:ext cx="66528" cy="184146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5702" extrusionOk="0">
                    <a:moveTo>
                      <a:pt x="1489" y="476"/>
                    </a:moveTo>
                    <a:lnTo>
                      <a:pt x="1489" y="5194"/>
                    </a:lnTo>
                    <a:lnTo>
                      <a:pt x="571" y="5194"/>
                    </a:lnTo>
                    <a:lnTo>
                      <a:pt x="571" y="476"/>
                    </a:lnTo>
                    <a:close/>
                    <a:moveTo>
                      <a:pt x="412" y="1"/>
                    </a:moveTo>
                    <a:cubicBezTo>
                      <a:pt x="191" y="1"/>
                      <a:pt x="1" y="159"/>
                      <a:pt x="1" y="349"/>
                    </a:cubicBezTo>
                    <a:lnTo>
                      <a:pt x="1" y="5353"/>
                    </a:lnTo>
                    <a:cubicBezTo>
                      <a:pt x="1" y="5543"/>
                      <a:pt x="191" y="5701"/>
                      <a:pt x="412" y="5701"/>
                    </a:cubicBezTo>
                    <a:lnTo>
                      <a:pt x="1647" y="5701"/>
                    </a:lnTo>
                    <a:cubicBezTo>
                      <a:pt x="1869" y="5701"/>
                      <a:pt x="2059" y="5543"/>
                      <a:pt x="2059" y="5353"/>
                    </a:cubicBezTo>
                    <a:lnTo>
                      <a:pt x="2059" y="349"/>
                    </a:lnTo>
                    <a:cubicBezTo>
                      <a:pt x="2059" y="159"/>
                      <a:pt x="1869" y="1"/>
                      <a:pt x="164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464;p19"/>
              <p:cNvSpPr/>
              <p:nvPr/>
            </p:nvSpPr>
            <p:spPr>
              <a:xfrm>
                <a:off x="1215101" y="2486328"/>
                <a:ext cx="67529" cy="216861"/>
              </a:xfrm>
              <a:custGeom>
                <a:avLst/>
                <a:gdLst/>
                <a:ahLst/>
                <a:cxnLst/>
                <a:rect l="l" t="t" r="r" b="b"/>
                <a:pathLst>
                  <a:path w="2091" h="6715" extrusionOk="0">
                    <a:moveTo>
                      <a:pt x="1489" y="507"/>
                    </a:moveTo>
                    <a:lnTo>
                      <a:pt x="1489" y="6239"/>
                    </a:lnTo>
                    <a:lnTo>
                      <a:pt x="570" y="6239"/>
                    </a:lnTo>
                    <a:lnTo>
                      <a:pt x="570" y="507"/>
                    </a:lnTo>
                    <a:close/>
                    <a:moveTo>
                      <a:pt x="412" y="1"/>
                    </a:moveTo>
                    <a:cubicBezTo>
                      <a:pt x="190" y="1"/>
                      <a:pt x="0" y="159"/>
                      <a:pt x="0" y="349"/>
                    </a:cubicBezTo>
                    <a:lnTo>
                      <a:pt x="0" y="6366"/>
                    </a:lnTo>
                    <a:cubicBezTo>
                      <a:pt x="0" y="6556"/>
                      <a:pt x="190" y="6714"/>
                      <a:pt x="412" y="6714"/>
                    </a:cubicBezTo>
                    <a:lnTo>
                      <a:pt x="1647" y="6714"/>
                    </a:lnTo>
                    <a:cubicBezTo>
                      <a:pt x="1901" y="6714"/>
                      <a:pt x="2091" y="6556"/>
                      <a:pt x="2091" y="6366"/>
                    </a:cubicBezTo>
                    <a:lnTo>
                      <a:pt x="2091" y="349"/>
                    </a:lnTo>
                    <a:cubicBezTo>
                      <a:pt x="2091" y="159"/>
                      <a:pt x="1901" y="1"/>
                      <a:pt x="164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465;p19"/>
              <p:cNvSpPr/>
              <p:nvPr/>
            </p:nvSpPr>
            <p:spPr>
              <a:xfrm>
                <a:off x="971693" y="2395321"/>
                <a:ext cx="309903" cy="127856"/>
              </a:xfrm>
              <a:custGeom>
                <a:avLst/>
                <a:gdLst/>
                <a:ahLst/>
                <a:cxnLst/>
                <a:rect l="l" t="t" r="r" b="b"/>
                <a:pathLst>
                  <a:path w="9596" h="3959" extrusionOk="0">
                    <a:moveTo>
                      <a:pt x="7822" y="0"/>
                    </a:moveTo>
                    <a:cubicBezTo>
                      <a:pt x="7664" y="0"/>
                      <a:pt x="7537" y="95"/>
                      <a:pt x="7537" y="222"/>
                    </a:cubicBezTo>
                    <a:cubicBezTo>
                      <a:pt x="7537" y="348"/>
                      <a:pt x="7664" y="475"/>
                      <a:pt x="7822" y="475"/>
                    </a:cubicBezTo>
                    <a:lnTo>
                      <a:pt x="8487" y="475"/>
                    </a:lnTo>
                    <a:cubicBezTo>
                      <a:pt x="6207" y="1995"/>
                      <a:pt x="4180" y="2724"/>
                      <a:pt x="2882" y="3072"/>
                    </a:cubicBezTo>
                    <a:cubicBezTo>
                      <a:pt x="1510" y="3429"/>
                      <a:pt x="566" y="3453"/>
                      <a:pt x="338" y="3453"/>
                    </a:cubicBezTo>
                    <a:cubicBezTo>
                      <a:pt x="303" y="3453"/>
                      <a:pt x="285" y="3452"/>
                      <a:pt x="285" y="3452"/>
                    </a:cubicBezTo>
                    <a:cubicBezTo>
                      <a:pt x="222" y="3452"/>
                      <a:pt x="127" y="3484"/>
                      <a:pt x="95" y="3515"/>
                    </a:cubicBezTo>
                    <a:cubicBezTo>
                      <a:pt x="32" y="3579"/>
                      <a:pt x="0" y="3642"/>
                      <a:pt x="0" y="3705"/>
                    </a:cubicBezTo>
                    <a:cubicBezTo>
                      <a:pt x="0" y="3769"/>
                      <a:pt x="32" y="3832"/>
                      <a:pt x="63" y="3864"/>
                    </a:cubicBezTo>
                    <a:cubicBezTo>
                      <a:pt x="127" y="3927"/>
                      <a:pt x="222" y="3959"/>
                      <a:pt x="285" y="3959"/>
                    </a:cubicBezTo>
                    <a:lnTo>
                      <a:pt x="317" y="3959"/>
                    </a:lnTo>
                    <a:cubicBezTo>
                      <a:pt x="729" y="3959"/>
                      <a:pt x="4339" y="3864"/>
                      <a:pt x="8867" y="855"/>
                    </a:cubicBezTo>
                    <a:lnTo>
                      <a:pt x="8867" y="855"/>
                    </a:lnTo>
                    <a:lnTo>
                      <a:pt x="8677" y="1489"/>
                    </a:lnTo>
                    <a:cubicBezTo>
                      <a:pt x="8677" y="1552"/>
                      <a:pt x="8677" y="1615"/>
                      <a:pt x="8709" y="1679"/>
                    </a:cubicBezTo>
                    <a:cubicBezTo>
                      <a:pt x="8772" y="1742"/>
                      <a:pt x="8836" y="1774"/>
                      <a:pt x="8899" y="1805"/>
                    </a:cubicBezTo>
                    <a:lnTo>
                      <a:pt x="8962" y="1805"/>
                    </a:lnTo>
                    <a:cubicBezTo>
                      <a:pt x="9089" y="1805"/>
                      <a:pt x="9216" y="1710"/>
                      <a:pt x="9248" y="1615"/>
                    </a:cubicBezTo>
                    <a:lnTo>
                      <a:pt x="9596" y="285"/>
                    </a:lnTo>
                    <a:lnTo>
                      <a:pt x="9596" y="253"/>
                    </a:lnTo>
                    <a:cubicBezTo>
                      <a:pt x="9596" y="253"/>
                      <a:pt x="9596" y="222"/>
                      <a:pt x="9596" y="190"/>
                    </a:cubicBezTo>
                    <a:cubicBezTo>
                      <a:pt x="9596" y="190"/>
                      <a:pt x="9596" y="190"/>
                      <a:pt x="9596" y="158"/>
                    </a:cubicBezTo>
                    <a:cubicBezTo>
                      <a:pt x="9596" y="158"/>
                      <a:pt x="9596" y="158"/>
                      <a:pt x="9596" y="127"/>
                    </a:cubicBezTo>
                    <a:lnTo>
                      <a:pt x="9564" y="127"/>
                    </a:lnTo>
                    <a:cubicBezTo>
                      <a:pt x="9564" y="95"/>
                      <a:pt x="9564" y="95"/>
                      <a:pt x="9564" y="95"/>
                    </a:cubicBezTo>
                    <a:cubicBezTo>
                      <a:pt x="9533" y="63"/>
                      <a:pt x="9533" y="63"/>
                      <a:pt x="9501" y="32"/>
                    </a:cubicBezTo>
                    <a:lnTo>
                      <a:pt x="9469" y="32"/>
                    </a:lnTo>
                    <a:cubicBezTo>
                      <a:pt x="9469" y="0"/>
                      <a:pt x="9438" y="0"/>
                      <a:pt x="937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03" name="Google Shape;466;p19"/>
          <p:cNvGrpSpPr/>
          <p:nvPr/>
        </p:nvGrpSpPr>
        <p:grpSpPr>
          <a:xfrm>
            <a:off x="7305988" y="2115364"/>
            <a:ext cx="1475794" cy="1420992"/>
            <a:chOff x="5968860" y="1846984"/>
            <a:chExt cx="1382775" cy="1323611"/>
          </a:xfrm>
        </p:grpSpPr>
        <p:sp>
          <p:nvSpPr>
            <p:cNvPr id="204" name="Google Shape;467;p19"/>
            <p:cNvSpPr/>
            <p:nvPr/>
          </p:nvSpPr>
          <p:spPr>
            <a:xfrm>
              <a:off x="5968860" y="1846984"/>
              <a:ext cx="1382775" cy="1323611"/>
            </a:xfrm>
            <a:custGeom>
              <a:avLst/>
              <a:gdLst/>
              <a:ahLst/>
              <a:cxnLst/>
              <a:rect l="l" t="t" r="r" b="b"/>
              <a:pathLst>
                <a:path w="42817" h="40985" extrusionOk="0">
                  <a:moveTo>
                    <a:pt x="29119" y="380"/>
                  </a:moveTo>
                  <a:cubicBezTo>
                    <a:pt x="29134" y="380"/>
                    <a:pt x="29150" y="381"/>
                    <a:pt x="29167" y="385"/>
                  </a:cubicBezTo>
                  <a:lnTo>
                    <a:pt x="42057" y="733"/>
                  </a:lnTo>
                  <a:lnTo>
                    <a:pt x="42437" y="13622"/>
                  </a:lnTo>
                  <a:cubicBezTo>
                    <a:pt x="42437" y="13781"/>
                    <a:pt x="42310" y="13844"/>
                    <a:pt x="42278" y="13844"/>
                  </a:cubicBezTo>
                  <a:cubicBezTo>
                    <a:pt x="42263" y="13860"/>
                    <a:pt x="42223" y="13876"/>
                    <a:pt x="42172" y="13876"/>
                  </a:cubicBezTo>
                  <a:cubicBezTo>
                    <a:pt x="42120" y="13876"/>
                    <a:pt x="42057" y="13860"/>
                    <a:pt x="41993" y="13812"/>
                  </a:cubicBezTo>
                  <a:lnTo>
                    <a:pt x="40030" y="11849"/>
                  </a:lnTo>
                  <a:lnTo>
                    <a:pt x="37211" y="14667"/>
                  </a:lnTo>
                  <a:lnTo>
                    <a:pt x="37243" y="14794"/>
                  </a:lnTo>
                  <a:cubicBezTo>
                    <a:pt x="40347" y="21698"/>
                    <a:pt x="38826" y="29900"/>
                    <a:pt x="33474" y="35252"/>
                  </a:cubicBezTo>
                  <a:cubicBezTo>
                    <a:pt x="29912" y="38815"/>
                    <a:pt x="25225" y="40596"/>
                    <a:pt x="20534" y="40596"/>
                  </a:cubicBezTo>
                  <a:cubicBezTo>
                    <a:pt x="15843" y="40596"/>
                    <a:pt x="11148" y="38815"/>
                    <a:pt x="7569" y="35252"/>
                  </a:cubicBezTo>
                  <a:cubicBezTo>
                    <a:pt x="412" y="28095"/>
                    <a:pt x="412" y="16472"/>
                    <a:pt x="7569" y="9315"/>
                  </a:cubicBezTo>
                  <a:cubicBezTo>
                    <a:pt x="11053" y="5832"/>
                    <a:pt x="15803" y="3963"/>
                    <a:pt x="20585" y="3963"/>
                  </a:cubicBezTo>
                  <a:cubicBezTo>
                    <a:pt x="23087" y="3963"/>
                    <a:pt x="25620" y="4470"/>
                    <a:pt x="27996" y="5547"/>
                  </a:cubicBezTo>
                  <a:lnTo>
                    <a:pt x="28122" y="5610"/>
                  </a:lnTo>
                  <a:lnTo>
                    <a:pt x="30973" y="2760"/>
                  </a:lnTo>
                  <a:lnTo>
                    <a:pt x="29009" y="796"/>
                  </a:lnTo>
                  <a:cubicBezTo>
                    <a:pt x="28882" y="670"/>
                    <a:pt x="28914" y="543"/>
                    <a:pt x="28946" y="511"/>
                  </a:cubicBezTo>
                  <a:cubicBezTo>
                    <a:pt x="28946" y="483"/>
                    <a:pt x="28996" y="380"/>
                    <a:pt x="29119" y="380"/>
                  </a:cubicBezTo>
                  <a:close/>
                  <a:moveTo>
                    <a:pt x="29134" y="1"/>
                  </a:moveTo>
                  <a:cubicBezTo>
                    <a:pt x="28904" y="1"/>
                    <a:pt x="28684" y="153"/>
                    <a:pt x="28597" y="385"/>
                  </a:cubicBezTo>
                  <a:cubicBezTo>
                    <a:pt x="28502" y="606"/>
                    <a:pt x="28566" y="891"/>
                    <a:pt x="28724" y="1081"/>
                  </a:cubicBezTo>
                  <a:lnTo>
                    <a:pt x="30434" y="2760"/>
                  </a:lnTo>
                  <a:lnTo>
                    <a:pt x="28059" y="5135"/>
                  </a:lnTo>
                  <a:cubicBezTo>
                    <a:pt x="25667" y="4090"/>
                    <a:pt x="23126" y="3584"/>
                    <a:pt x="20599" y="3584"/>
                  </a:cubicBezTo>
                  <a:cubicBezTo>
                    <a:pt x="15699" y="3584"/>
                    <a:pt x="10857" y="5489"/>
                    <a:pt x="7284" y="9062"/>
                  </a:cubicBezTo>
                  <a:cubicBezTo>
                    <a:pt x="0" y="16346"/>
                    <a:pt x="0" y="28222"/>
                    <a:pt x="7284" y="35505"/>
                  </a:cubicBezTo>
                  <a:cubicBezTo>
                    <a:pt x="10958" y="39147"/>
                    <a:pt x="15740" y="40984"/>
                    <a:pt x="20522" y="40984"/>
                  </a:cubicBezTo>
                  <a:cubicBezTo>
                    <a:pt x="25304" y="40984"/>
                    <a:pt x="30118" y="39147"/>
                    <a:pt x="33759" y="35505"/>
                  </a:cubicBezTo>
                  <a:cubicBezTo>
                    <a:pt x="39175" y="30090"/>
                    <a:pt x="40727" y="21761"/>
                    <a:pt x="37655" y="14762"/>
                  </a:cubicBezTo>
                  <a:lnTo>
                    <a:pt x="40030" y="12355"/>
                  </a:lnTo>
                  <a:lnTo>
                    <a:pt x="41740" y="14066"/>
                  </a:lnTo>
                  <a:cubicBezTo>
                    <a:pt x="41863" y="14188"/>
                    <a:pt x="42012" y="14258"/>
                    <a:pt x="42170" y="14258"/>
                  </a:cubicBezTo>
                  <a:cubicBezTo>
                    <a:pt x="42257" y="14258"/>
                    <a:pt x="42347" y="14237"/>
                    <a:pt x="42437" y="14192"/>
                  </a:cubicBezTo>
                  <a:cubicBezTo>
                    <a:pt x="42658" y="14097"/>
                    <a:pt x="42817" y="13876"/>
                    <a:pt x="42817" y="13591"/>
                  </a:cubicBezTo>
                  <a:lnTo>
                    <a:pt x="42437" y="385"/>
                  </a:lnTo>
                  <a:lnTo>
                    <a:pt x="29199" y="5"/>
                  </a:lnTo>
                  <a:cubicBezTo>
                    <a:pt x="29178" y="2"/>
                    <a:pt x="29156" y="1"/>
                    <a:pt x="29134" y="1"/>
                  </a:cubicBezTo>
                  <a:close/>
                </a:path>
              </a:pathLst>
            </a:custGeom>
            <a:solidFill>
              <a:srgbClr val="ED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68;p19"/>
            <p:cNvSpPr/>
            <p:nvPr/>
          </p:nvSpPr>
          <p:spPr>
            <a:xfrm>
              <a:off x="6118160" y="2053704"/>
              <a:ext cx="1026884" cy="1025851"/>
            </a:xfrm>
            <a:custGeom>
              <a:avLst/>
              <a:gdLst/>
              <a:ahLst/>
              <a:cxnLst/>
              <a:rect l="l" t="t" r="r" b="b"/>
              <a:pathLst>
                <a:path w="31797" h="31765" extrusionOk="0">
                  <a:moveTo>
                    <a:pt x="15899" y="1"/>
                  </a:moveTo>
                  <a:cubicBezTo>
                    <a:pt x="7126" y="1"/>
                    <a:pt x="1" y="7095"/>
                    <a:pt x="1" y="15867"/>
                  </a:cubicBezTo>
                  <a:cubicBezTo>
                    <a:pt x="1" y="24639"/>
                    <a:pt x="7126" y="31765"/>
                    <a:pt x="15899" y="31765"/>
                  </a:cubicBezTo>
                  <a:cubicBezTo>
                    <a:pt x="24671" y="31765"/>
                    <a:pt x="31797" y="24639"/>
                    <a:pt x="31797" y="15867"/>
                  </a:cubicBezTo>
                  <a:cubicBezTo>
                    <a:pt x="31797" y="7095"/>
                    <a:pt x="24671" y="1"/>
                    <a:pt x="15899" y="1"/>
                  </a:cubicBezTo>
                  <a:close/>
                </a:path>
              </a:pathLst>
            </a:custGeom>
            <a:solidFill>
              <a:srgbClr val="ED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6" name="Google Shape;469;p19"/>
            <p:cNvGrpSpPr/>
            <p:nvPr/>
          </p:nvGrpSpPr>
          <p:grpSpPr>
            <a:xfrm>
              <a:off x="6448538" y="2377268"/>
              <a:ext cx="389671" cy="414894"/>
              <a:chOff x="6448538" y="2377268"/>
              <a:chExt cx="389671" cy="414894"/>
            </a:xfrm>
          </p:grpSpPr>
          <p:sp>
            <p:nvSpPr>
              <p:cNvPr id="207" name="Google Shape;470;p19"/>
              <p:cNvSpPr/>
              <p:nvPr/>
            </p:nvSpPr>
            <p:spPr>
              <a:xfrm>
                <a:off x="6497626" y="2439274"/>
                <a:ext cx="291495" cy="291527"/>
              </a:xfrm>
              <a:custGeom>
                <a:avLst/>
                <a:gdLst/>
                <a:ahLst/>
                <a:cxnLst/>
                <a:rect l="l" t="t" r="r" b="b"/>
                <a:pathLst>
                  <a:path w="9026" h="9027" extrusionOk="0">
                    <a:moveTo>
                      <a:pt x="4529" y="2788"/>
                    </a:moveTo>
                    <a:cubicBezTo>
                      <a:pt x="5479" y="2788"/>
                      <a:pt x="6239" y="3548"/>
                      <a:pt x="6239" y="4498"/>
                    </a:cubicBezTo>
                    <a:cubicBezTo>
                      <a:pt x="6239" y="5480"/>
                      <a:pt x="5479" y="6240"/>
                      <a:pt x="4529" y="6240"/>
                    </a:cubicBezTo>
                    <a:cubicBezTo>
                      <a:pt x="3547" y="6240"/>
                      <a:pt x="2787" y="5448"/>
                      <a:pt x="2787" y="4498"/>
                    </a:cubicBezTo>
                    <a:cubicBezTo>
                      <a:pt x="2787" y="3548"/>
                      <a:pt x="3579" y="2788"/>
                      <a:pt x="4529" y="2788"/>
                    </a:cubicBezTo>
                    <a:close/>
                    <a:moveTo>
                      <a:pt x="4529" y="2344"/>
                    </a:moveTo>
                    <a:cubicBezTo>
                      <a:pt x="3325" y="2344"/>
                      <a:pt x="2375" y="3326"/>
                      <a:pt x="2375" y="4498"/>
                    </a:cubicBezTo>
                    <a:cubicBezTo>
                      <a:pt x="2375" y="5701"/>
                      <a:pt x="3325" y="6651"/>
                      <a:pt x="4529" y="6651"/>
                    </a:cubicBezTo>
                    <a:cubicBezTo>
                      <a:pt x="5701" y="6651"/>
                      <a:pt x="6682" y="5701"/>
                      <a:pt x="6682" y="4498"/>
                    </a:cubicBezTo>
                    <a:cubicBezTo>
                      <a:pt x="6682" y="3326"/>
                      <a:pt x="5701" y="2344"/>
                      <a:pt x="4529" y="2344"/>
                    </a:cubicBezTo>
                    <a:close/>
                    <a:moveTo>
                      <a:pt x="4941" y="413"/>
                    </a:moveTo>
                    <a:cubicBezTo>
                      <a:pt x="5004" y="413"/>
                      <a:pt x="5036" y="444"/>
                      <a:pt x="5036" y="508"/>
                    </a:cubicBezTo>
                    <a:lnTo>
                      <a:pt x="5036" y="1584"/>
                    </a:lnTo>
                    <a:lnTo>
                      <a:pt x="5194" y="1616"/>
                    </a:lnTo>
                    <a:cubicBezTo>
                      <a:pt x="5511" y="1711"/>
                      <a:pt x="5796" y="1806"/>
                      <a:pt x="6081" y="1996"/>
                    </a:cubicBezTo>
                    <a:lnTo>
                      <a:pt x="6207" y="2059"/>
                    </a:lnTo>
                    <a:lnTo>
                      <a:pt x="6967" y="1299"/>
                    </a:lnTo>
                    <a:cubicBezTo>
                      <a:pt x="6999" y="1299"/>
                      <a:pt x="7031" y="1268"/>
                      <a:pt x="7031" y="1268"/>
                    </a:cubicBezTo>
                    <a:cubicBezTo>
                      <a:pt x="7062" y="1268"/>
                      <a:pt x="7094" y="1299"/>
                      <a:pt x="7094" y="1299"/>
                    </a:cubicBezTo>
                    <a:lnTo>
                      <a:pt x="7696" y="1901"/>
                    </a:lnTo>
                    <a:cubicBezTo>
                      <a:pt x="7727" y="1933"/>
                      <a:pt x="7727" y="1996"/>
                      <a:pt x="7696" y="2028"/>
                    </a:cubicBezTo>
                    <a:lnTo>
                      <a:pt x="6936" y="2819"/>
                    </a:lnTo>
                    <a:lnTo>
                      <a:pt x="7031" y="2946"/>
                    </a:lnTo>
                    <a:cubicBezTo>
                      <a:pt x="7189" y="3231"/>
                      <a:pt x="7316" y="3516"/>
                      <a:pt x="7379" y="3833"/>
                    </a:cubicBezTo>
                    <a:lnTo>
                      <a:pt x="7442" y="3991"/>
                    </a:lnTo>
                    <a:lnTo>
                      <a:pt x="8519" y="3991"/>
                    </a:lnTo>
                    <a:cubicBezTo>
                      <a:pt x="8551" y="3991"/>
                      <a:pt x="8614" y="4023"/>
                      <a:pt x="8614" y="4086"/>
                    </a:cubicBezTo>
                    <a:lnTo>
                      <a:pt x="8614" y="4910"/>
                    </a:lnTo>
                    <a:cubicBezTo>
                      <a:pt x="8614" y="4973"/>
                      <a:pt x="8551" y="5005"/>
                      <a:pt x="8519" y="5005"/>
                    </a:cubicBezTo>
                    <a:lnTo>
                      <a:pt x="7442" y="5005"/>
                    </a:lnTo>
                    <a:lnTo>
                      <a:pt x="7379" y="5195"/>
                    </a:lnTo>
                    <a:cubicBezTo>
                      <a:pt x="7316" y="5480"/>
                      <a:pt x="7189" y="5796"/>
                      <a:pt x="7031" y="6050"/>
                    </a:cubicBezTo>
                    <a:lnTo>
                      <a:pt x="6936" y="6208"/>
                    </a:lnTo>
                    <a:lnTo>
                      <a:pt x="7696" y="6968"/>
                    </a:lnTo>
                    <a:cubicBezTo>
                      <a:pt x="7727" y="6968"/>
                      <a:pt x="7727" y="7000"/>
                      <a:pt x="7727" y="7031"/>
                    </a:cubicBezTo>
                    <a:cubicBezTo>
                      <a:pt x="7727" y="7031"/>
                      <a:pt x="7727" y="7063"/>
                      <a:pt x="7696" y="7095"/>
                    </a:cubicBezTo>
                    <a:lnTo>
                      <a:pt x="7094" y="7696"/>
                    </a:lnTo>
                    <a:cubicBezTo>
                      <a:pt x="7094" y="7728"/>
                      <a:pt x="7062" y="7728"/>
                      <a:pt x="7031" y="7728"/>
                    </a:cubicBezTo>
                    <a:cubicBezTo>
                      <a:pt x="7031" y="7728"/>
                      <a:pt x="6999" y="7728"/>
                      <a:pt x="6967" y="7696"/>
                    </a:cubicBezTo>
                    <a:lnTo>
                      <a:pt x="6207" y="6936"/>
                    </a:lnTo>
                    <a:lnTo>
                      <a:pt x="6081" y="7031"/>
                    </a:lnTo>
                    <a:cubicBezTo>
                      <a:pt x="5796" y="7190"/>
                      <a:pt x="5511" y="7316"/>
                      <a:pt x="5194" y="7380"/>
                    </a:cubicBezTo>
                    <a:lnTo>
                      <a:pt x="5036" y="7411"/>
                    </a:lnTo>
                    <a:lnTo>
                      <a:pt x="5036" y="8488"/>
                    </a:lnTo>
                    <a:cubicBezTo>
                      <a:pt x="5036" y="8551"/>
                      <a:pt x="5004" y="8583"/>
                      <a:pt x="4941" y="8583"/>
                    </a:cubicBezTo>
                    <a:lnTo>
                      <a:pt x="4085" y="8583"/>
                    </a:lnTo>
                    <a:cubicBezTo>
                      <a:pt x="4054" y="8583"/>
                      <a:pt x="3990" y="8551"/>
                      <a:pt x="3990" y="8488"/>
                    </a:cubicBezTo>
                    <a:lnTo>
                      <a:pt x="3990" y="7411"/>
                    </a:lnTo>
                    <a:lnTo>
                      <a:pt x="3832" y="7380"/>
                    </a:lnTo>
                    <a:cubicBezTo>
                      <a:pt x="3515" y="7316"/>
                      <a:pt x="3230" y="7190"/>
                      <a:pt x="2977" y="7031"/>
                    </a:cubicBezTo>
                    <a:lnTo>
                      <a:pt x="2819" y="6936"/>
                    </a:lnTo>
                    <a:lnTo>
                      <a:pt x="2059" y="7696"/>
                    </a:lnTo>
                    <a:cubicBezTo>
                      <a:pt x="2043" y="7712"/>
                      <a:pt x="2019" y="7720"/>
                      <a:pt x="1995" y="7720"/>
                    </a:cubicBezTo>
                    <a:cubicBezTo>
                      <a:pt x="1972" y="7720"/>
                      <a:pt x="1948" y="7712"/>
                      <a:pt x="1932" y="7696"/>
                    </a:cubicBezTo>
                    <a:lnTo>
                      <a:pt x="1330" y="7095"/>
                    </a:lnTo>
                    <a:cubicBezTo>
                      <a:pt x="1299" y="7063"/>
                      <a:pt x="1299" y="7031"/>
                      <a:pt x="1299" y="7031"/>
                    </a:cubicBezTo>
                    <a:cubicBezTo>
                      <a:pt x="1299" y="7000"/>
                      <a:pt x="1299" y="6968"/>
                      <a:pt x="1330" y="6968"/>
                    </a:cubicBezTo>
                    <a:lnTo>
                      <a:pt x="2090" y="6208"/>
                    </a:lnTo>
                    <a:lnTo>
                      <a:pt x="1995" y="6050"/>
                    </a:lnTo>
                    <a:cubicBezTo>
                      <a:pt x="1837" y="5765"/>
                      <a:pt x="1710" y="5480"/>
                      <a:pt x="1647" y="5195"/>
                    </a:cubicBezTo>
                    <a:lnTo>
                      <a:pt x="1615" y="5005"/>
                    </a:lnTo>
                    <a:lnTo>
                      <a:pt x="539" y="5005"/>
                    </a:lnTo>
                    <a:cubicBezTo>
                      <a:pt x="475" y="5005"/>
                      <a:pt x="443" y="4973"/>
                      <a:pt x="443" y="4910"/>
                    </a:cubicBezTo>
                    <a:lnTo>
                      <a:pt x="443" y="4086"/>
                    </a:lnTo>
                    <a:cubicBezTo>
                      <a:pt x="443" y="4023"/>
                      <a:pt x="475" y="3991"/>
                      <a:pt x="539" y="3991"/>
                    </a:cubicBezTo>
                    <a:lnTo>
                      <a:pt x="1615" y="3991"/>
                    </a:lnTo>
                    <a:lnTo>
                      <a:pt x="1647" y="3833"/>
                    </a:lnTo>
                    <a:cubicBezTo>
                      <a:pt x="1710" y="3516"/>
                      <a:pt x="1837" y="3231"/>
                      <a:pt x="1995" y="2946"/>
                    </a:cubicBezTo>
                    <a:lnTo>
                      <a:pt x="2090" y="2819"/>
                    </a:lnTo>
                    <a:lnTo>
                      <a:pt x="1330" y="2028"/>
                    </a:lnTo>
                    <a:cubicBezTo>
                      <a:pt x="1299" y="1996"/>
                      <a:pt x="1299" y="1933"/>
                      <a:pt x="1330" y="1901"/>
                    </a:cubicBezTo>
                    <a:lnTo>
                      <a:pt x="1932" y="1299"/>
                    </a:lnTo>
                    <a:cubicBezTo>
                      <a:pt x="1948" y="1283"/>
                      <a:pt x="1972" y="1276"/>
                      <a:pt x="1995" y="1276"/>
                    </a:cubicBezTo>
                    <a:cubicBezTo>
                      <a:pt x="2019" y="1276"/>
                      <a:pt x="2043" y="1283"/>
                      <a:pt x="2059" y="1299"/>
                    </a:cubicBezTo>
                    <a:lnTo>
                      <a:pt x="2819" y="2059"/>
                    </a:lnTo>
                    <a:lnTo>
                      <a:pt x="2977" y="1996"/>
                    </a:lnTo>
                    <a:cubicBezTo>
                      <a:pt x="3230" y="1806"/>
                      <a:pt x="3547" y="1711"/>
                      <a:pt x="3832" y="1616"/>
                    </a:cubicBezTo>
                    <a:lnTo>
                      <a:pt x="3990" y="1584"/>
                    </a:lnTo>
                    <a:lnTo>
                      <a:pt x="3990" y="508"/>
                    </a:lnTo>
                    <a:cubicBezTo>
                      <a:pt x="3990" y="476"/>
                      <a:pt x="4054" y="413"/>
                      <a:pt x="4085" y="413"/>
                    </a:cubicBezTo>
                    <a:close/>
                    <a:moveTo>
                      <a:pt x="4085" y="1"/>
                    </a:moveTo>
                    <a:cubicBezTo>
                      <a:pt x="3800" y="1"/>
                      <a:pt x="3579" y="223"/>
                      <a:pt x="3579" y="508"/>
                    </a:cubicBezTo>
                    <a:lnTo>
                      <a:pt x="3579" y="1268"/>
                    </a:lnTo>
                    <a:cubicBezTo>
                      <a:pt x="3325" y="1331"/>
                      <a:pt x="3104" y="1426"/>
                      <a:pt x="2882" y="1553"/>
                    </a:cubicBezTo>
                    <a:lnTo>
                      <a:pt x="2375" y="1014"/>
                    </a:lnTo>
                    <a:cubicBezTo>
                      <a:pt x="2264" y="919"/>
                      <a:pt x="2130" y="872"/>
                      <a:pt x="1999" y="872"/>
                    </a:cubicBezTo>
                    <a:cubicBezTo>
                      <a:pt x="1869" y="872"/>
                      <a:pt x="1742" y="919"/>
                      <a:pt x="1647" y="1014"/>
                    </a:cubicBezTo>
                    <a:lnTo>
                      <a:pt x="1045" y="1616"/>
                    </a:lnTo>
                    <a:cubicBezTo>
                      <a:pt x="824" y="1838"/>
                      <a:pt x="824" y="2154"/>
                      <a:pt x="1045" y="2344"/>
                    </a:cubicBezTo>
                    <a:lnTo>
                      <a:pt x="1552" y="2883"/>
                    </a:lnTo>
                    <a:cubicBezTo>
                      <a:pt x="1457" y="3104"/>
                      <a:pt x="1330" y="3326"/>
                      <a:pt x="1267" y="3579"/>
                    </a:cubicBezTo>
                    <a:lnTo>
                      <a:pt x="539" y="3579"/>
                    </a:lnTo>
                    <a:cubicBezTo>
                      <a:pt x="253" y="3579"/>
                      <a:pt x="0" y="3801"/>
                      <a:pt x="0" y="4086"/>
                    </a:cubicBezTo>
                    <a:lnTo>
                      <a:pt x="0" y="4941"/>
                    </a:lnTo>
                    <a:cubicBezTo>
                      <a:pt x="0" y="5226"/>
                      <a:pt x="253" y="5448"/>
                      <a:pt x="539" y="5448"/>
                    </a:cubicBezTo>
                    <a:lnTo>
                      <a:pt x="1267" y="5448"/>
                    </a:lnTo>
                    <a:cubicBezTo>
                      <a:pt x="1362" y="5701"/>
                      <a:pt x="1457" y="5923"/>
                      <a:pt x="1552" y="6145"/>
                    </a:cubicBezTo>
                    <a:lnTo>
                      <a:pt x="1045" y="6651"/>
                    </a:lnTo>
                    <a:cubicBezTo>
                      <a:pt x="950" y="6778"/>
                      <a:pt x="887" y="6905"/>
                      <a:pt x="887" y="7031"/>
                    </a:cubicBezTo>
                    <a:cubicBezTo>
                      <a:pt x="887" y="7158"/>
                      <a:pt x="919" y="7285"/>
                      <a:pt x="1045" y="7380"/>
                    </a:cubicBezTo>
                    <a:lnTo>
                      <a:pt x="1647" y="7981"/>
                    </a:lnTo>
                    <a:cubicBezTo>
                      <a:pt x="1742" y="8092"/>
                      <a:pt x="1869" y="8148"/>
                      <a:pt x="1999" y="8148"/>
                    </a:cubicBezTo>
                    <a:cubicBezTo>
                      <a:pt x="2130" y="8148"/>
                      <a:pt x="2264" y="8092"/>
                      <a:pt x="2375" y="7981"/>
                    </a:cubicBezTo>
                    <a:lnTo>
                      <a:pt x="2882" y="7475"/>
                    </a:lnTo>
                    <a:cubicBezTo>
                      <a:pt x="3104" y="7570"/>
                      <a:pt x="3325" y="7696"/>
                      <a:pt x="3579" y="7760"/>
                    </a:cubicBezTo>
                    <a:lnTo>
                      <a:pt x="3579" y="8488"/>
                    </a:lnTo>
                    <a:cubicBezTo>
                      <a:pt x="3579" y="8773"/>
                      <a:pt x="3800" y="9027"/>
                      <a:pt x="4085" y="9027"/>
                    </a:cubicBezTo>
                    <a:lnTo>
                      <a:pt x="4941" y="9027"/>
                    </a:lnTo>
                    <a:cubicBezTo>
                      <a:pt x="5226" y="9027"/>
                      <a:pt x="5447" y="8773"/>
                      <a:pt x="5447" y="8488"/>
                    </a:cubicBezTo>
                    <a:lnTo>
                      <a:pt x="5447" y="7760"/>
                    </a:lnTo>
                    <a:cubicBezTo>
                      <a:pt x="5701" y="7665"/>
                      <a:pt x="5922" y="7570"/>
                      <a:pt x="6144" y="7475"/>
                    </a:cubicBezTo>
                    <a:lnTo>
                      <a:pt x="6682" y="7981"/>
                    </a:lnTo>
                    <a:cubicBezTo>
                      <a:pt x="6777" y="8092"/>
                      <a:pt x="6912" y="8148"/>
                      <a:pt x="7046" y="8148"/>
                    </a:cubicBezTo>
                    <a:cubicBezTo>
                      <a:pt x="7181" y="8148"/>
                      <a:pt x="7316" y="8092"/>
                      <a:pt x="7411" y="7981"/>
                    </a:cubicBezTo>
                    <a:lnTo>
                      <a:pt x="8012" y="7380"/>
                    </a:lnTo>
                    <a:cubicBezTo>
                      <a:pt x="8107" y="7285"/>
                      <a:pt x="8139" y="7158"/>
                      <a:pt x="8139" y="7031"/>
                    </a:cubicBezTo>
                    <a:cubicBezTo>
                      <a:pt x="8139" y="6905"/>
                      <a:pt x="8107" y="6778"/>
                      <a:pt x="8012" y="6651"/>
                    </a:cubicBezTo>
                    <a:lnTo>
                      <a:pt x="7474" y="6145"/>
                    </a:lnTo>
                    <a:cubicBezTo>
                      <a:pt x="7601" y="5923"/>
                      <a:pt x="7696" y="5701"/>
                      <a:pt x="7759" y="5448"/>
                    </a:cubicBezTo>
                    <a:lnTo>
                      <a:pt x="8519" y="5448"/>
                    </a:lnTo>
                    <a:cubicBezTo>
                      <a:pt x="8772" y="5448"/>
                      <a:pt x="9026" y="5226"/>
                      <a:pt x="9026" y="4941"/>
                    </a:cubicBezTo>
                    <a:lnTo>
                      <a:pt x="9026" y="4086"/>
                    </a:lnTo>
                    <a:cubicBezTo>
                      <a:pt x="9026" y="3801"/>
                      <a:pt x="8804" y="3579"/>
                      <a:pt x="8519" y="3579"/>
                    </a:cubicBezTo>
                    <a:lnTo>
                      <a:pt x="7759" y="3579"/>
                    </a:lnTo>
                    <a:cubicBezTo>
                      <a:pt x="7696" y="3326"/>
                      <a:pt x="7601" y="3104"/>
                      <a:pt x="7474" y="2883"/>
                    </a:cubicBezTo>
                    <a:lnTo>
                      <a:pt x="8012" y="2344"/>
                    </a:lnTo>
                    <a:cubicBezTo>
                      <a:pt x="8202" y="2154"/>
                      <a:pt x="8202" y="1838"/>
                      <a:pt x="8012" y="1616"/>
                    </a:cubicBezTo>
                    <a:lnTo>
                      <a:pt x="7411" y="1014"/>
                    </a:lnTo>
                    <a:cubicBezTo>
                      <a:pt x="7316" y="919"/>
                      <a:pt x="7181" y="872"/>
                      <a:pt x="7046" y="872"/>
                    </a:cubicBezTo>
                    <a:cubicBezTo>
                      <a:pt x="6912" y="872"/>
                      <a:pt x="6777" y="919"/>
                      <a:pt x="6682" y="1014"/>
                    </a:cubicBezTo>
                    <a:lnTo>
                      <a:pt x="6144" y="1553"/>
                    </a:lnTo>
                    <a:cubicBezTo>
                      <a:pt x="5922" y="1426"/>
                      <a:pt x="5701" y="1331"/>
                      <a:pt x="5447" y="1268"/>
                    </a:cubicBezTo>
                    <a:lnTo>
                      <a:pt x="5447" y="508"/>
                    </a:lnTo>
                    <a:cubicBezTo>
                      <a:pt x="5447" y="223"/>
                      <a:pt x="5226" y="1"/>
                      <a:pt x="494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471;p19"/>
              <p:cNvSpPr/>
              <p:nvPr/>
            </p:nvSpPr>
            <p:spPr>
              <a:xfrm>
                <a:off x="6606041" y="2546687"/>
                <a:ext cx="75699" cy="75699"/>
              </a:xfrm>
              <a:custGeom>
                <a:avLst/>
                <a:gdLst/>
                <a:ahLst/>
                <a:cxnLst/>
                <a:rect l="l" t="t" r="r" b="b"/>
                <a:pathLst>
                  <a:path w="2344" h="2344" extrusionOk="0">
                    <a:moveTo>
                      <a:pt x="1172" y="0"/>
                    </a:moveTo>
                    <a:cubicBezTo>
                      <a:pt x="507" y="0"/>
                      <a:pt x="0" y="538"/>
                      <a:pt x="0" y="1172"/>
                    </a:cubicBezTo>
                    <a:cubicBezTo>
                      <a:pt x="0" y="1837"/>
                      <a:pt x="507" y="2344"/>
                      <a:pt x="1172" y="2344"/>
                    </a:cubicBezTo>
                    <a:cubicBezTo>
                      <a:pt x="1805" y="2344"/>
                      <a:pt x="2344" y="1837"/>
                      <a:pt x="2344" y="1172"/>
                    </a:cubicBezTo>
                    <a:cubicBezTo>
                      <a:pt x="2344" y="538"/>
                      <a:pt x="1805" y="0"/>
                      <a:pt x="117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472;p19"/>
              <p:cNvSpPr/>
              <p:nvPr/>
            </p:nvSpPr>
            <p:spPr>
              <a:xfrm>
                <a:off x="6448538" y="2377268"/>
                <a:ext cx="357861" cy="203200"/>
              </a:xfrm>
              <a:custGeom>
                <a:avLst/>
                <a:gdLst/>
                <a:ahLst/>
                <a:cxnLst/>
                <a:rect l="l" t="t" r="r" b="b"/>
                <a:pathLst>
                  <a:path w="11081" h="6292" extrusionOk="0">
                    <a:moveTo>
                      <a:pt x="6033" y="1"/>
                    </a:moveTo>
                    <a:cubicBezTo>
                      <a:pt x="4492" y="1"/>
                      <a:pt x="2949" y="587"/>
                      <a:pt x="1773" y="1763"/>
                    </a:cubicBezTo>
                    <a:cubicBezTo>
                      <a:pt x="633" y="2903"/>
                      <a:pt x="0" y="4423"/>
                      <a:pt x="0" y="6038"/>
                    </a:cubicBezTo>
                    <a:cubicBezTo>
                      <a:pt x="0" y="6165"/>
                      <a:pt x="127" y="6291"/>
                      <a:pt x="253" y="6291"/>
                    </a:cubicBezTo>
                    <a:cubicBezTo>
                      <a:pt x="412" y="6291"/>
                      <a:pt x="538" y="6165"/>
                      <a:pt x="538" y="6038"/>
                    </a:cubicBezTo>
                    <a:cubicBezTo>
                      <a:pt x="538" y="4549"/>
                      <a:pt x="1108" y="3188"/>
                      <a:pt x="2154" y="2143"/>
                    </a:cubicBezTo>
                    <a:cubicBezTo>
                      <a:pt x="3222" y="1058"/>
                      <a:pt x="4629" y="519"/>
                      <a:pt x="6037" y="519"/>
                    </a:cubicBezTo>
                    <a:cubicBezTo>
                      <a:pt x="7424" y="519"/>
                      <a:pt x="8812" y="1042"/>
                      <a:pt x="9881" y="2079"/>
                    </a:cubicBezTo>
                    <a:lnTo>
                      <a:pt x="9691" y="2301"/>
                    </a:lnTo>
                    <a:cubicBezTo>
                      <a:pt x="9532" y="2428"/>
                      <a:pt x="9627" y="2649"/>
                      <a:pt x="9786" y="2681"/>
                    </a:cubicBezTo>
                    <a:lnTo>
                      <a:pt x="10767" y="2871"/>
                    </a:lnTo>
                    <a:cubicBezTo>
                      <a:pt x="10787" y="2874"/>
                      <a:pt x="10806" y="2876"/>
                      <a:pt x="10825" y="2876"/>
                    </a:cubicBezTo>
                    <a:cubicBezTo>
                      <a:pt x="10982" y="2876"/>
                      <a:pt x="11081" y="2759"/>
                      <a:pt x="11053" y="2618"/>
                    </a:cubicBezTo>
                    <a:lnTo>
                      <a:pt x="10863" y="1636"/>
                    </a:lnTo>
                    <a:cubicBezTo>
                      <a:pt x="10842" y="1513"/>
                      <a:pt x="10742" y="1443"/>
                      <a:pt x="10640" y="1443"/>
                    </a:cubicBezTo>
                    <a:cubicBezTo>
                      <a:pt x="10584" y="1443"/>
                      <a:pt x="10527" y="1464"/>
                      <a:pt x="10482" y="1509"/>
                    </a:cubicBezTo>
                    <a:lnTo>
                      <a:pt x="10261" y="1731"/>
                    </a:lnTo>
                    <a:cubicBezTo>
                      <a:pt x="9093" y="579"/>
                      <a:pt x="7564" y="1"/>
                      <a:pt x="603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473;p19"/>
              <p:cNvSpPr/>
              <p:nvPr/>
            </p:nvSpPr>
            <p:spPr>
              <a:xfrm>
                <a:off x="6480316" y="2588606"/>
                <a:ext cx="357893" cy="203555"/>
              </a:xfrm>
              <a:custGeom>
                <a:avLst/>
                <a:gdLst/>
                <a:ahLst/>
                <a:cxnLst/>
                <a:rect l="l" t="t" r="r" b="b"/>
                <a:pathLst>
                  <a:path w="11082" h="6303" extrusionOk="0">
                    <a:moveTo>
                      <a:pt x="10829" y="1"/>
                    </a:moveTo>
                    <a:cubicBezTo>
                      <a:pt x="10670" y="1"/>
                      <a:pt x="10575" y="127"/>
                      <a:pt x="10575" y="286"/>
                    </a:cubicBezTo>
                    <a:cubicBezTo>
                      <a:pt x="10575" y="1742"/>
                      <a:pt x="10005" y="3136"/>
                      <a:pt x="8960" y="4181"/>
                    </a:cubicBezTo>
                    <a:cubicBezTo>
                      <a:pt x="7875" y="5250"/>
                      <a:pt x="6461" y="5788"/>
                      <a:pt x="5049" y="5788"/>
                    </a:cubicBezTo>
                    <a:cubicBezTo>
                      <a:pt x="3658" y="5788"/>
                      <a:pt x="2270" y="5265"/>
                      <a:pt x="1201" y="4212"/>
                    </a:cubicBezTo>
                    <a:lnTo>
                      <a:pt x="1423" y="4022"/>
                    </a:lnTo>
                    <a:cubicBezTo>
                      <a:pt x="1550" y="3864"/>
                      <a:pt x="1486" y="3642"/>
                      <a:pt x="1296" y="3611"/>
                    </a:cubicBezTo>
                    <a:lnTo>
                      <a:pt x="314" y="3421"/>
                    </a:lnTo>
                    <a:cubicBezTo>
                      <a:pt x="301" y="3418"/>
                      <a:pt x="287" y="3417"/>
                      <a:pt x="273" y="3417"/>
                    </a:cubicBezTo>
                    <a:cubicBezTo>
                      <a:pt x="130" y="3417"/>
                      <a:pt x="1" y="3561"/>
                      <a:pt x="29" y="3706"/>
                    </a:cubicBezTo>
                    <a:lnTo>
                      <a:pt x="219" y="4688"/>
                    </a:lnTo>
                    <a:cubicBezTo>
                      <a:pt x="260" y="4810"/>
                      <a:pt x="367" y="4880"/>
                      <a:pt x="472" y="4880"/>
                    </a:cubicBezTo>
                    <a:cubicBezTo>
                      <a:pt x="529" y="4880"/>
                      <a:pt x="586" y="4859"/>
                      <a:pt x="631" y="4814"/>
                    </a:cubicBezTo>
                    <a:lnTo>
                      <a:pt x="821" y="4593"/>
                    </a:lnTo>
                    <a:cubicBezTo>
                      <a:pt x="1993" y="5733"/>
                      <a:pt x="3513" y="6303"/>
                      <a:pt x="5065" y="6303"/>
                    </a:cubicBezTo>
                    <a:cubicBezTo>
                      <a:pt x="6585" y="6303"/>
                      <a:pt x="8137" y="5733"/>
                      <a:pt x="9308" y="4561"/>
                    </a:cubicBezTo>
                    <a:cubicBezTo>
                      <a:pt x="10449" y="3421"/>
                      <a:pt x="11082" y="1901"/>
                      <a:pt x="11082" y="286"/>
                    </a:cubicBezTo>
                    <a:cubicBezTo>
                      <a:pt x="11082" y="127"/>
                      <a:pt x="10987" y="1"/>
                      <a:pt x="1082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1" name="Google Shape;474;p19"/>
          <p:cNvGrpSpPr/>
          <p:nvPr/>
        </p:nvGrpSpPr>
        <p:grpSpPr>
          <a:xfrm>
            <a:off x="4549675" y="2115364"/>
            <a:ext cx="1475794" cy="1420992"/>
            <a:chOff x="3212547" y="1846984"/>
            <a:chExt cx="1382775" cy="1323611"/>
          </a:xfrm>
        </p:grpSpPr>
        <p:sp>
          <p:nvSpPr>
            <p:cNvPr id="212" name="Google Shape;475;p19"/>
            <p:cNvSpPr/>
            <p:nvPr/>
          </p:nvSpPr>
          <p:spPr>
            <a:xfrm>
              <a:off x="3212547" y="1846984"/>
              <a:ext cx="1382775" cy="1323611"/>
            </a:xfrm>
            <a:custGeom>
              <a:avLst/>
              <a:gdLst/>
              <a:ahLst/>
              <a:cxnLst/>
              <a:rect l="l" t="t" r="r" b="b"/>
              <a:pathLst>
                <a:path w="42817" h="40985" extrusionOk="0">
                  <a:moveTo>
                    <a:pt x="29150" y="380"/>
                  </a:moveTo>
                  <a:cubicBezTo>
                    <a:pt x="29165" y="380"/>
                    <a:pt x="29182" y="381"/>
                    <a:pt x="29199" y="385"/>
                  </a:cubicBezTo>
                  <a:lnTo>
                    <a:pt x="42057" y="733"/>
                  </a:lnTo>
                  <a:lnTo>
                    <a:pt x="42437" y="13622"/>
                  </a:lnTo>
                  <a:cubicBezTo>
                    <a:pt x="42437" y="13781"/>
                    <a:pt x="42310" y="13844"/>
                    <a:pt x="42278" y="13844"/>
                  </a:cubicBezTo>
                  <a:cubicBezTo>
                    <a:pt x="42262" y="13860"/>
                    <a:pt x="42223" y="13876"/>
                    <a:pt x="42175" y="13876"/>
                  </a:cubicBezTo>
                  <a:cubicBezTo>
                    <a:pt x="42128" y="13876"/>
                    <a:pt x="42072" y="13860"/>
                    <a:pt x="42025" y="13812"/>
                  </a:cubicBezTo>
                  <a:lnTo>
                    <a:pt x="40030" y="11849"/>
                  </a:lnTo>
                  <a:lnTo>
                    <a:pt x="37211" y="14667"/>
                  </a:lnTo>
                  <a:lnTo>
                    <a:pt x="37243" y="14794"/>
                  </a:lnTo>
                  <a:cubicBezTo>
                    <a:pt x="40346" y="21698"/>
                    <a:pt x="38826" y="29900"/>
                    <a:pt x="33506" y="35252"/>
                  </a:cubicBezTo>
                  <a:cubicBezTo>
                    <a:pt x="29927" y="38815"/>
                    <a:pt x="25232" y="40596"/>
                    <a:pt x="20537" y="40596"/>
                  </a:cubicBezTo>
                  <a:cubicBezTo>
                    <a:pt x="15843" y="40596"/>
                    <a:pt x="11148" y="38815"/>
                    <a:pt x="7569" y="35252"/>
                  </a:cubicBezTo>
                  <a:cubicBezTo>
                    <a:pt x="412" y="28095"/>
                    <a:pt x="412" y="16472"/>
                    <a:pt x="7569" y="9315"/>
                  </a:cubicBezTo>
                  <a:cubicBezTo>
                    <a:pt x="11053" y="5832"/>
                    <a:pt x="15803" y="3963"/>
                    <a:pt x="20585" y="3963"/>
                  </a:cubicBezTo>
                  <a:cubicBezTo>
                    <a:pt x="23118" y="3963"/>
                    <a:pt x="25652" y="4470"/>
                    <a:pt x="28027" y="5547"/>
                  </a:cubicBezTo>
                  <a:lnTo>
                    <a:pt x="28122" y="5610"/>
                  </a:lnTo>
                  <a:lnTo>
                    <a:pt x="30972" y="2760"/>
                  </a:lnTo>
                  <a:lnTo>
                    <a:pt x="29009" y="796"/>
                  </a:lnTo>
                  <a:cubicBezTo>
                    <a:pt x="28882" y="670"/>
                    <a:pt x="28946" y="543"/>
                    <a:pt x="28946" y="511"/>
                  </a:cubicBezTo>
                  <a:cubicBezTo>
                    <a:pt x="28974" y="483"/>
                    <a:pt x="29027" y="380"/>
                    <a:pt x="29150" y="380"/>
                  </a:cubicBezTo>
                  <a:close/>
                  <a:moveTo>
                    <a:pt x="29135" y="1"/>
                  </a:moveTo>
                  <a:cubicBezTo>
                    <a:pt x="28909" y="1"/>
                    <a:pt x="28713" y="153"/>
                    <a:pt x="28597" y="385"/>
                  </a:cubicBezTo>
                  <a:cubicBezTo>
                    <a:pt x="28502" y="606"/>
                    <a:pt x="28566" y="891"/>
                    <a:pt x="28724" y="1081"/>
                  </a:cubicBezTo>
                  <a:lnTo>
                    <a:pt x="30434" y="2760"/>
                  </a:lnTo>
                  <a:lnTo>
                    <a:pt x="28059" y="5135"/>
                  </a:lnTo>
                  <a:cubicBezTo>
                    <a:pt x="25667" y="4090"/>
                    <a:pt x="23129" y="3584"/>
                    <a:pt x="20608" y="3584"/>
                  </a:cubicBezTo>
                  <a:cubicBezTo>
                    <a:pt x="15717" y="3584"/>
                    <a:pt x="10889" y="5489"/>
                    <a:pt x="7316" y="9062"/>
                  </a:cubicBezTo>
                  <a:cubicBezTo>
                    <a:pt x="0" y="16346"/>
                    <a:pt x="0" y="28222"/>
                    <a:pt x="7316" y="35505"/>
                  </a:cubicBezTo>
                  <a:cubicBezTo>
                    <a:pt x="10958" y="39147"/>
                    <a:pt x="15740" y="40984"/>
                    <a:pt x="20522" y="40984"/>
                  </a:cubicBezTo>
                  <a:cubicBezTo>
                    <a:pt x="25335" y="40984"/>
                    <a:pt x="30117" y="39147"/>
                    <a:pt x="33759" y="35505"/>
                  </a:cubicBezTo>
                  <a:cubicBezTo>
                    <a:pt x="39175" y="30090"/>
                    <a:pt x="40727" y="21761"/>
                    <a:pt x="37655" y="14762"/>
                  </a:cubicBezTo>
                  <a:lnTo>
                    <a:pt x="40030" y="12355"/>
                  </a:lnTo>
                  <a:lnTo>
                    <a:pt x="41740" y="14066"/>
                  </a:lnTo>
                  <a:cubicBezTo>
                    <a:pt x="41863" y="14188"/>
                    <a:pt x="42025" y="14258"/>
                    <a:pt x="42184" y="14258"/>
                  </a:cubicBezTo>
                  <a:cubicBezTo>
                    <a:pt x="42272" y="14258"/>
                    <a:pt x="42358" y="14237"/>
                    <a:pt x="42437" y="14192"/>
                  </a:cubicBezTo>
                  <a:cubicBezTo>
                    <a:pt x="42690" y="14097"/>
                    <a:pt x="42817" y="13876"/>
                    <a:pt x="42817" y="13591"/>
                  </a:cubicBezTo>
                  <a:lnTo>
                    <a:pt x="42437" y="385"/>
                  </a:lnTo>
                  <a:lnTo>
                    <a:pt x="29199" y="5"/>
                  </a:lnTo>
                  <a:cubicBezTo>
                    <a:pt x="29177" y="2"/>
                    <a:pt x="29156" y="1"/>
                    <a:pt x="29135" y="1"/>
                  </a:cubicBezTo>
                  <a:close/>
                </a:path>
              </a:pathLst>
            </a:custGeom>
            <a:solidFill>
              <a:srgbClr val="5BCF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476;p19"/>
            <p:cNvSpPr/>
            <p:nvPr/>
          </p:nvSpPr>
          <p:spPr>
            <a:xfrm>
              <a:off x="3362880" y="2053704"/>
              <a:ext cx="1025851" cy="1025851"/>
            </a:xfrm>
            <a:custGeom>
              <a:avLst/>
              <a:gdLst/>
              <a:ahLst/>
              <a:cxnLst/>
              <a:rect l="l" t="t" r="r" b="b"/>
              <a:pathLst>
                <a:path w="31765" h="31765" extrusionOk="0">
                  <a:moveTo>
                    <a:pt x="15867" y="1"/>
                  </a:moveTo>
                  <a:cubicBezTo>
                    <a:pt x="7094" y="1"/>
                    <a:pt x="0" y="7095"/>
                    <a:pt x="0" y="15867"/>
                  </a:cubicBezTo>
                  <a:cubicBezTo>
                    <a:pt x="0" y="24639"/>
                    <a:pt x="7094" y="31765"/>
                    <a:pt x="15867" y="31765"/>
                  </a:cubicBezTo>
                  <a:cubicBezTo>
                    <a:pt x="24639" y="31765"/>
                    <a:pt x="31765" y="24639"/>
                    <a:pt x="31765" y="15867"/>
                  </a:cubicBezTo>
                  <a:cubicBezTo>
                    <a:pt x="31765" y="7095"/>
                    <a:pt x="24639" y="1"/>
                    <a:pt x="15867" y="1"/>
                  </a:cubicBezTo>
                  <a:close/>
                </a:path>
              </a:pathLst>
            </a:custGeom>
            <a:solidFill>
              <a:srgbClr val="5BCF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4" name="Google Shape;477;p19"/>
            <p:cNvGrpSpPr/>
            <p:nvPr/>
          </p:nvGrpSpPr>
          <p:grpSpPr>
            <a:xfrm>
              <a:off x="3653341" y="2391219"/>
              <a:ext cx="457200" cy="398908"/>
              <a:chOff x="3653341" y="2391219"/>
              <a:chExt cx="457200" cy="398908"/>
            </a:xfrm>
          </p:grpSpPr>
          <p:sp>
            <p:nvSpPr>
              <p:cNvPr id="215" name="Google Shape;478;p19"/>
              <p:cNvSpPr/>
              <p:nvPr/>
            </p:nvSpPr>
            <p:spPr>
              <a:xfrm>
                <a:off x="3653341" y="2539518"/>
                <a:ext cx="72631" cy="27645"/>
              </a:xfrm>
              <a:custGeom>
                <a:avLst/>
                <a:gdLst/>
                <a:ahLst/>
                <a:cxnLst/>
                <a:rect l="l" t="t" r="r" b="b"/>
                <a:pathLst>
                  <a:path w="2249" h="856" extrusionOk="0">
                    <a:moveTo>
                      <a:pt x="412" y="0"/>
                    </a:moveTo>
                    <a:cubicBezTo>
                      <a:pt x="190" y="0"/>
                      <a:pt x="0" y="190"/>
                      <a:pt x="0" y="444"/>
                    </a:cubicBezTo>
                    <a:cubicBezTo>
                      <a:pt x="0" y="665"/>
                      <a:pt x="190" y="855"/>
                      <a:pt x="412" y="855"/>
                    </a:cubicBezTo>
                    <a:lnTo>
                      <a:pt x="1837" y="855"/>
                    </a:lnTo>
                    <a:cubicBezTo>
                      <a:pt x="2059" y="855"/>
                      <a:pt x="2249" y="665"/>
                      <a:pt x="2249" y="444"/>
                    </a:cubicBezTo>
                    <a:cubicBezTo>
                      <a:pt x="2249" y="190"/>
                      <a:pt x="2059" y="0"/>
                      <a:pt x="183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479;p19"/>
              <p:cNvSpPr/>
              <p:nvPr/>
            </p:nvSpPr>
            <p:spPr>
              <a:xfrm>
                <a:off x="3656409" y="2460589"/>
                <a:ext cx="68562" cy="48281"/>
              </a:xfrm>
              <a:custGeom>
                <a:avLst/>
                <a:gdLst/>
                <a:ahLst/>
                <a:cxnLst/>
                <a:rect l="l" t="t" r="r" b="b"/>
                <a:pathLst>
                  <a:path w="2123" h="1495" extrusionOk="0">
                    <a:moveTo>
                      <a:pt x="439" y="0"/>
                    </a:moveTo>
                    <a:cubicBezTo>
                      <a:pt x="285" y="0"/>
                      <a:pt x="125" y="89"/>
                      <a:pt x="32" y="228"/>
                    </a:cubicBezTo>
                    <a:cubicBezTo>
                      <a:pt x="0" y="323"/>
                      <a:pt x="0" y="449"/>
                      <a:pt x="32" y="544"/>
                    </a:cubicBezTo>
                    <a:cubicBezTo>
                      <a:pt x="64" y="671"/>
                      <a:pt x="127" y="734"/>
                      <a:pt x="222" y="798"/>
                    </a:cubicBezTo>
                    <a:lnTo>
                      <a:pt x="1489" y="1431"/>
                    </a:lnTo>
                    <a:cubicBezTo>
                      <a:pt x="1552" y="1463"/>
                      <a:pt x="1616" y="1494"/>
                      <a:pt x="1679" y="1494"/>
                    </a:cubicBezTo>
                    <a:cubicBezTo>
                      <a:pt x="1837" y="1494"/>
                      <a:pt x="1996" y="1399"/>
                      <a:pt x="2059" y="1273"/>
                    </a:cubicBezTo>
                    <a:cubicBezTo>
                      <a:pt x="2122" y="1146"/>
                      <a:pt x="2122" y="1051"/>
                      <a:pt x="2091" y="924"/>
                    </a:cubicBezTo>
                    <a:cubicBezTo>
                      <a:pt x="2059" y="829"/>
                      <a:pt x="1964" y="734"/>
                      <a:pt x="1869" y="703"/>
                    </a:cubicBezTo>
                    <a:lnTo>
                      <a:pt x="602" y="38"/>
                    </a:lnTo>
                    <a:cubicBezTo>
                      <a:pt x="551" y="12"/>
                      <a:pt x="496" y="0"/>
                      <a:pt x="4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480;p19"/>
              <p:cNvSpPr/>
              <p:nvPr/>
            </p:nvSpPr>
            <p:spPr>
              <a:xfrm>
                <a:off x="3671749" y="2594387"/>
                <a:ext cx="69563" cy="47441"/>
              </a:xfrm>
              <a:custGeom>
                <a:avLst/>
                <a:gdLst/>
                <a:ahLst/>
                <a:cxnLst/>
                <a:rect l="l" t="t" r="r" b="b"/>
                <a:pathLst>
                  <a:path w="2154" h="1469" extrusionOk="0">
                    <a:moveTo>
                      <a:pt x="1704" y="0"/>
                    </a:moveTo>
                    <a:cubicBezTo>
                      <a:pt x="1640" y="0"/>
                      <a:pt x="1578" y="15"/>
                      <a:pt x="1521" y="43"/>
                    </a:cubicBezTo>
                    <a:lnTo>
                      <a:pt x="254" y="677"/>
                    </a:lnTo>
                    <a:cubicBezTo>
                      <a:pt x="159" y="740"/>
                      <a:pt x="64" y="835"/>
                      <a:pt x="32" y="930"/>
                    </a:cubicBezTo>
                    <a:cubicBezTo>
                      <a:pt x="0" y="1025"/>
                      <a:pt x="0" y="1152"/>
                      <a:pt x="64" y="1247"/>
                    </a:cubicBezTo>
                    <a:cubicBezTo>
                      <a:pt x="127" y="1405"/>
                      <a:pt x="286" y="1468"/>
                      <a:pt x="444" y="1468"/>
                    </a:cubicBezTo>
                    <a:cubicBezTo>
                      <a:pt x="507" y="1468"/>
                      <a:pt x="571" y="1468"/>
                      <a:pt x="634" y="1437"/>
                    </a:cubicBezTo>
                    <a:lnTo>
                      <a:pt x="1901" y="803"/>
                    </a:lnTo>
                    <a:cubicBezTo>
                      <a:pt x="1996" y="740"/>
                      <a:pt x="2059" y="645"/>
                      <a:pt x="2122" y="550"/>
                    </a:cubicBezTo>
                    <a:cubicBezTo>
                      <a:pt x="2154" y="423"/>
                      <a:pt x="2122" y="328"/>
                      <a:pt x="2091" y="233"/>
                    </a:cubicBezTo>
                    <a:cubicBezTo>
                      <a:pt x="2002" y="78"/>
                      <a:pt x="1851" y="0"/>
                      <a:pt x="170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481;p19"/>
              <p:cNvSpPr/>
              <p:nvPr/>
            </p:nvSpPr>
            <p:spPr>
              <a:xfrm>
                <a:off x="4037910" y="2539518"/>
                <a:ext cx="72631" cy="27645"/>
              </a:xfrm>
              <a:custGeom>
                <a:avLst/>
                <a:gdLst/>
                <a:ahLst/>
                <a:cxnLst/>
                <a:rect l="l" t="t" r="r" b="b"/>
                <a:pathLst>
                  <a:path w="2249" h="856" extrusionOk="0">
                    <a:moveTo>
                      <a:pt x="412" y="0"/>
                    </a:moveTo>
                    <a:cubicBezTo>
                      <a:pt x="190" y="0"/>
                      <a:pt x="0" y="190"/>
                      <a:pt x="0" y="444"/>
                    </a:cubicBezTo>
                    <a:cubicBezTo>
                      <a:pt x="0" y="665"/>
                      <a:pt x="190" y="855"/>
                      <a:pt x="412" y="855"/>
                    </a:cubicBezTo>
                    <a:lnTo>
                      <a:pt x="1837" y="855"/>
                    </a:lnTo>
                    <a:cubicBezTo>
                      <a:pt x="2059" y="855"/>
                      <a:pt x="2249" y="665"/>
                      <a:pt x="2249" y="444"/>
                    </a:cubicBezTo>
                    <a:cubicBezTo>
                      <a:pt x="2249" y="190"/>
                      <a:pt x="2059" y="0"/>
                      <a:pt x="183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482;p19"/>
              <p:cNvSpPr/>
              <p:nvPr/>
            </p:nvSpPr>
            <p:spPr>
              <a:xfrm>
                <a:off x="4038911" y="2460589"/>
                <a:ext cx="69596" cy="48281"/>
              </a:xfrm>
              <a:custGeom>
                <a:avLst/>
                <a:gdLst/>
                <a:ahLst/>
                <a:cxnLst/>
                <a:rect l="l" t="t" r="r" b="b"/>
                <a:pathLst>
                  <a:path w="2155" h="1495" extrusionOk="0">
                    <a:moveTo>
                      <a:pt x="1689" y="0"/>
                    </a:moveTo>
                    <a:cubicBezTo>
                      <a:pt x="1629" y="0"/>
                      <a:pt x="1572" y="12"/>
                      <a:pt x="1521" y="38"/>
                    </a:cubicBezTo>
                    <a:lnTo>
                      <a:pt x="254" y="703"/>
                    </a:lnTo>
                    <a:cubicBezTo>
                      <a:pt x="159" y="734"/>
                      <a:pt x="64" y="829"/>
                      <a:pt x="32" y="924"/>
                    </a:cubicBezTo>
                    <a:cubicBezTo>
                      <a:pt x="1" y="1051"/>
                      <a:pt x="1" y="1146"/>
                      <a:pt x="64" y="1273"/>
                    </a:cubicBezTo>
                    <a:cubicBezTo>
                      <a:pt x="127" y="1399"/>
                      <a:pt x="286" y="1494"/>
                      <a:pt x="444" y="1494"/>
                    </a:cubicBezTo>
                    <a:cubicBezTo>
                      <a:pt x="507" y="1494"/>
                      <a:pt x="571" y="1463"/>
                      <a:pt x="634" y="1431"/>
                    </a:cubicBezTo>
                    <a:lnTo>
                      <a:pt x="1901" y="798"/>
                    </a:lnTo>
                    <a:cubicBezTo>
                      <a:pt x="1996" y="734"/>
                      <a:pt x="2091" y="671"/>
                      <a:pt x="2123" y="544"/>
                    </a:cubicBezTo>
                    <a:cubicBezTo>
                      <a:pt x="2154" y="449"/>
                      <a:pt x="2123" y="323"/>
                      <a:pt x="2091" y="228"/>
                    </a:cubicBezTo>
                    <a:cubicBezTo>
                      <a:pt x="2021" y="89"/>
                      <a:pt x="1850" y="0"/>
                      <a:pt x="168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483;p19"/>
              <p:cNvSpPr/>
              <p:nvPr/>
            </p:nvSpPr>
            <p:spPr>
              <a:xfrm>
                <a:off x="4023571" y="2594387"/>
                <a:ext cx="68562" cy="47441"/>
              </a:xfrm>
              <a:custGeom>
                <a:avLst/>
                <a:gdLst/>
                <a:ahLst/>
                <a:cxnLst/>
                <a:rect l="l" t="t" r="r" b="b"/>
                <a:pathLst>
                  <a:path w="2123" h="1469" extrusionOk="0">
                    <a:moveTo>
                      <a:pt x="419" y="0"/>
                    </a:moveTo>
                    <a:cubicBezTo>
                      <a:pt x="272" y="0"/>
                      <a:pt x="121" y="78"/>
                      <a:pt x="32" y="233"/>
                    </a:cubicBezTo>
                    <a:cubicBezTo>
                      <a:pt x="1" y="328"/>
                      <a:pt x="1" y="423"/>
                      <a:pt x="32" y="550"/>
                    </a:cubicBezTo>
                    <a:cubicBezTo>
                      <a:pt x="64" y="645"/>
                      <a:pt x="127" y="740"/>
                      <a:pt x="222" y="803"/>
                    </a:cubicBezTo>
                    <a:lnTo>
                      <a:pt x="1489" y="1437"/>
                    </a:lnTo>
                    <a:cubicBezTo>
                      <a:pt x="1552" y="1468"/>
                      <a:pt x="1616" y="1468"/>
                      <a:pt x="1679" y="1468"/>
                    </a:cubicBezTo>
                    <a:cubicBezTo>
                      <a:pt x="1837" y="1468"/>
                      <a:pt x="1996" y="1405"/>
                      <a:pt x="2059" y="1247"/>
                    </a:cubicBezTo>
                    <a:cubicBezTo>
                      <a:pt x="2122" y="1152"/>
                      <a:pt x="2122" y="1025"/>
                      <a:pt x="2091" y="930"/>
                    </a:cubicBezTo>
                    <a:cubicBezTo>
                      <a:pt x="2059" y="835"/>
                      <a:pt x="1964" y="740"/>
                      <a:pt x="1869" y="677"/>
                    </a:cubicBezTo>
                    <a:lnTo>
                      <a:pt x="602" y="43"/>
                    </a:lnTo>
                    <a:cubicBezTo>
                      <a:pt x="545" y="15"/>
                      <a:pt x="483" y="0"/>
                      <a:pt x="41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484;p19"/>
              <p:cNvSpPr/>
              <p:nvPr/>
            </p:nvSpPr>
            <p:spPr>
              <a:xfrm>
                <a:off x="3823116" y="2729736"/>
                <a:ext cx="121752" cy="22542"/>
              </a:xfrm>
              <a:custGeom>
                <a:avLst/>
                <a:gdLst/>
                <a:ahLst/>
                <a:cxnLst/>
                <a:rect l="l" t="t" r="r" b="b"/>
                <a:pathLst>
                  <a:path w="3770" h="698" extrusionOk="0">
                    <a:moveTo>
                      <a:pt x="349" y="1"/>
                    </a:moveTo>
                    <a:cubicBezTo>
                      <a:pt x="159" y="1"/>
                      <a:pt x="1" y="159"/>
                      <a:pt x="1" y="349"/>
                    </a:cubicBezTo>
                    <a:cubicBezTo>
                      <a:pt x="1" y="539"/>
                      <a:pt x="159" y="698"/>
                      <a:pt x="349" y="698"/>
                    </a:cubicBezTo>
                    <a:lnTo>
                      <a:pt x="3421" y="698"/>
                    </a:lnTo>
                    <a:cubicBezTo>
                      <a:pt x="3611" y="698"/>
                      <a:pt x="3769" y="539"/>
                      <a:pt x="3769" y="349"/>
                    </a:cubicBezTo>
                    <a:cubicBezTo>
                      <a:pt x="3769" y="159"/>
                      <a:pt x="3611" y="1"/>
                      <a:pt x="342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485;p19"/>
              <p:cNvSpPr/>
              <p:nvPr/>
            </p:nvSpPr>
            <p:spPr>
              <a:xfrm>
                <a:off x="3843559" y="2767585"/>
                <a:ext cx="83902" cy="22542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698" extrusionOk="0">
                    <a:moveTo>
                      <a:pt x="349" y="1"/>
                    </a:moveTo>
                    <a:cubicBezTo>
                      <a:pt x="159" y="1"/>
                      <a:pt x="1" y="159"/>
                      <a:pt x="1" y="349"/>
                    </a:cubicBezTo>
                    <a:cubicBezTo>
                      <a:pt x="1" y="539"/>
                      <a:pt x="159" y="697"/>
                      <a:pt x="349" y="697"/>
                    </a:cubicBezTo>
                    <a:lnTo>
                      <a:pt x="2249" y="697"/>
                    </a:lnTo>
                    <a:cubicBezTo>
                      <a:pt x="2439" y="697"/>
                      <a:pt x="2598" y="539"/>
                      <a:pt x="2598" y="349"/>
                    </a:cubicBezTo>
                    <a:cubicBezTo>
                      <a:pt x="2598" y="159"/>
                      <a:pt x="2439" y="1"/>
                      <a:pt x="224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486;p19"/>
              <p:cNvSpPr/>
              <p:nvPr/>
            </p:nvSpPr>
            <p:spPr>
              <a:xfrm>
                <a:off x="3743347" y="2391219"/>
                <a:ext cx="280256" cy="328343"/>
              </a:xfrm>
              <a:custGeom>
                <a:avLst/>
                <a:gdLst/>
                <a:ahLst/>
                <a:cxnLst/>
                <a:rect l="l" t="t" r="r" b="b"/>
                <a:pathLst>
                  <a:path w="8678" h="10167" extrusionOk="0">
                    <a:moveTo>
                      <a:pt x="4339" y="539"/>
                    </a:moveTo>
                    <a:cubicBezTo>
                      <a:pt x="6429" y="539"/>
                      <a:pt x="8139" y="2249"/>
                      <a:pt x="8139" y="4339"/>
                    </a:cubicBezTo>
                    <a:cubicBezTo>
                      <a:pt x="8139" y="5416"/>
                      <a:pt x="7696" y="6429"/>
                      <a:pt x="6904" y="7158"/>
                    </a:cubicBezTo>
                    <a:cubicBezTo>
                      <a:pt x="6207" y="7791"/>
                      <a:pt x="5764" y="8709"/>
                      <a:pt x="5701" y="9659"/>
                    </a:cubicBezTo>
                    <a:lnTo>
                      <a:pt x="2977" y="9659"/>
                    </a:lnTo>
                    <a:cubicBezTo>
                      <a:pt x="2914" y="8709"/>
                      <a:pt x="2471" y="7791"/>
                      <a:pt x="1774" y="7158"/>
                    </a:cubicBezTo>
                    <a:cubicBezTo>
                      <a:pt x="982" y="6429"/>
                      <a:pt x="539" y="5416"/>
                      <a:pt x="539" y="4339"/>
                    </a:cubicBezTo>
                    <a:cubicBezTo>
                      <a:pt x="539" y="2249"/>
                      <a:pt x="2249" y="539"/>
                      <a:pt x="4339" y="539"/>
                    </a:cubicBezTo>
                    <a:close/>
                    <a:moveTo>
                      <a:pt x="4339" y="0"/>
                    </a:moveTo>
                    <a:cubicBezTo>
                      <a:pt x="1964" y="0"/>
                      <a:pt x="0" y="1964"/>
                      <a:pt x="0" y="4339"/>
                    </a:cubicBezTo>
                    <a:cubicBezTo>
                      <a:pt x="0" y="5574"/>
                      <a:pt x="507" y="6714"/>
                      <a:pt x="1394" y="7538"/>
                    </a:cubicBezTo>
                    <a:cubicBezTo>
                      <a:pt x="2059" y="8139"/>
                      <a:pt x="2439" y="9026"/>
                      <a:pt x="2439" y="9913"/>
                    </a:cubicBezTo>
                    <a:cubicBezTo>
                      <a:pt x="2439" y="10071"/>
                      <a:pt x="2566" y="10166"/>
                      <a:pt x="2724" y="10166"/>
                    </a:cubicBezTo>
                    <a:lnTo>
                      <a:pt x="5954" y="10166"/>
                    </a:lnTo>
                    <a:cubicBezTo>
                      <a:pt x="6112" y="10166"/>
                      <a:pt x="6239" y="10071"/>
                      <a:pt x="6239" y="9913"/>
                    </a:cubicBezTo>
                    <a:cubicBezTo>
                      <a:pt x="6239" y="9026"/>
                      <a:pt x="6619" y="8139"/>
                      <a:pt x="7253" y="7538"/>
                    </a:cubicBezTo>
                    <a:cubicBezTo>
                      <a:pt x="8171" y="6714"/>
                      <a:pt x="8678" y="5574"/>
                      <a:pt x="8678" y="4339"/>
                    </a:cubicBezTo>
                    <a:cubicBezTo>
                      <a:pt x="8678" y="1964"/>
                      <a:pt x="6746" y="0"/>
                      <a:pt x="43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487;p19"/>
              <p:cNvSpPr/>
              <p:nvPr/>
            </p:nvSpPr>
            <p:spPr>
              <a:xfrm>
                <a:off x="3775061" y="2452128"/>
                <a:ext cx="76733" cy="131408"/>
              </a:xfrm>
              <a:custGeom>
                <a:avLst/>
                <a:gdLst/>
                <a:ahLst/>
                <a:cxnLst/>
                <a:rect l="l" t="t" r="r" b="b"/>
                <a:pathLst>
                  <a:path w="2376" h="4069" extrusionOk="0">
                    <a:moveTo>
                      <a:pt x="2032" y="0"/>
                    </a:moveTo>
                    <a:cubicBezTo>
                      <a:pt x="1978" y="0"/>
                      <a:pt x="1921" y="15"/>
                      <a:pt x="1869" y="46"/>
                    </a:cubicBezTo>
                    <a:cubicBezTo>
                      <a:pt x="475" y="806"/>
                      <a:pt x="0" y="2548"/>
                      <a:pt x="760" y="3942"/>
                    </a:cubicBezTo>
                    <a:cubicBezTo>
                      <a:pt x="823" y="4037"/>
                      <a:pt x="918" y="4068"/>
                      <a:pt x="1013" y="4068"/>
                    </a:cubicBezTo>
                    <a:cubicBezTo>
                      <a:pt x="1077" y="4068"/>
                      <a:pt x="1108" y="4068"/>
                      <a:pt x="1172" y="4037"/>
                    </a:cubicBezTo>
                    <a:cubicBezTo>
                      <a:pt x="1330" y="3973"/>
                      <a:pt x="1362" y="3783"/>
                      <a:pt x="1298" y="3625"/>
                    </a:cubicBezTo>
                    <a:cubicBezTo>
                      <a:pt x="697" y="2548"/>
                      <a:pt x="1077" y="1186"/>
                      <a:pt x="2154" y="585"/>
                    </a:cubicBezTo>
                    <a:cubicBezTo>
                      <a:pt x="2312" y="490"/>
                      <a:pt x="2375" y="300"/>
                      <a:pt x="2280" y="141"/>
                    </a:cubicBezTo>
                    <a:cubicBezTo>
                      <a:pt x="2238" y="57"/>
                      <a:pt x="2139" y="0"/>
                      <a:pt x="203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5" name="Google Shape;488;p19"/>
          <p:cNvGrpSpPr/>
          <p:nvPr/>
        </p:nvGrpSpPr>
        <p:grpSpPr>
          <a:xfrm>
            <a:off x="5935483" y="1725553"/>
            <a:ext cx="1475828" cy="1421130"/>
            <a:chOff x="4598357" y="1457183"/>
            <a:chExt cx="1382807" cy="1323740"/>
          </a:xfrm>
        </p:grpSpPr>
        <p:sp>
          <p:nvSpPr>
            <p:cNvPr id="226" name="Google Shape;489;p19"/>
            <p:cNvSpPr/>
            <p:nvPr/>
          </p:nvSpPr>
          <p:spPr>
            <a:xfrm>
              <a:off x="4598357" y="1457183"/>
              <a:ext cx="1382807" cy="1323740"/>
            </a:xfrm>
            <a:custGeom>
              <a:avLst/>
              <a:gdLst/>
              <a:ahLst/>
              <a:cxnLst/>
              <a:rect l="l" t="t" r="r" b="b"/>
              <a:pathLst>
                <a:path w="42818" h="40989" extrusionOk="0">
                  <a:moveTo>
                    <a:pt x="20510" y="373"/>
                  </a:moveTo>
                  <a:cubicBezTo>
                    <a:pt x="25201" y="373"/>
                    <a:pt x="29896" y="2162"/>
                    <a:pt x="33475" y="5741"/>
                  </a:cubicBezTo>
                  <a:cubicBezTo>
                    <a:pt x="38795" y="11061"/>
                    <a:pt x="40315" y="19295"/>
                    <a:pt x="37243" y="26167"/>
                  </a:cubicBezTo>
                  <a:lnTo>
                    <a:pt x="37180" y="26294"/>
                  </a:lnTo>
                  <a:lnTo>
                    <a:pt x="40030" y="29144"/>
                  </a:lnTo>
                  <a:lnTo>
                    <a:pt x="41994" y="27181"/>
                  </a:lnTo>
                  <a:cubicBezTo>
                    <a:pt x="42057" y="27117"/>
                    <a:pt x="42121" y="27101"/>
                    <a:pt x="42172" y="27101"/>
                  </a:cubicBezTo>
                  <a:cubicBezTo>
                    <a:pt x="42223" y="27101"/>
                    <a:pt x="42263" y="27117"/>
                    <a:pt x="42279" y="27117"/>
                  </a:cubicBezTo>
                  <a:cubicBezTo>
                    <a:pt x="42311" y="27117"/>
                    <a:pt x="42437" y="27181"/>
                    <a:pt x="42437" y="27339"/>
                  </a:cubicBezTo>
                  <a:lnTo>
                    <a:pt x="42057" y="40228"/>
                  </a:lnTo>
                  <a:lnTo>
                    <a:pt x="29168" y="40608"/>
                  </a:lnTo>
                  <a:cubicBezTo>
                    <a:pt x="29010" y="40608"/>
                    <a:pt x="28946" y="40482"/>
                    <a:pt x="28946" y="40450"/>
                  </a:cubicBezTo>
                  <a:cubicBezTo>
                    <a:pt x="28915" y="40418"/>
                    <a:pt x="28883" y="40292"/>
                    <a:pt x="28978" y="40165"/>
                  </a:cubicBezTo>
                  <a:lnTo>
                    <a:pt x="30941" y="38201"/>
                  </a:lnTo>
                  <a:lnTo>
                    <a:pt x="28123" y="35383"/>
                  </a:lnTo>
                  <a:lnTo>
                    <a:pt x="27996" y="35415"/>
                  </a:lnTo>
                  <a:cubicBezTo>
                    <a:pt x="25619" y="36488"/>
                    <a:pt x="23080" y="37008"/>
                    <a:pt x="20554" y="37008"/>
                  </a:cubicBezTo>
                  <a:cubicBezTo>
                    <a:pt x="15777" y="37008"/>
                    <a:pt x="11050" y="35147"/>
                    <a:pt x="7570" y="31646"/>
                  </a:cubicBezTo>
                  <a:cubicBezTo>
                    <a:pt x="412" y="24520"/>
                    <a:pt x="412" y="12866"/>
                    <a:pt x="7570" y="5741"/>
                  </a:cubicBezTo>
                  <a:cubicBezTo>
                    <a:pt x="11132" y="2162"/>
                    <a:pt x="15819" y="373"/>
                    <a:pt x="20510" y="373"/>
                  </a:cubicBezTo>
                  <a:close/>
                  <a:moveTo>
                    <a:pt x="20506" y="1"/>
                  </a:moveTo>
                  <a:cubicBezTo>
                    <a:pt x="15716" y="1"/>
                    <a:pt x="10926" y="1830"/>
                    <a:pt x="7285" y="5487"/>
                  </a:cubicBezTo>
                  <a:cubicBezTo>
                    <a:pt x="1" y="12771"/>
                    <a:pt x="1" y="24647"/>
                    <a:pt x="7285" y="31931"/>
                  </a:cubicBezTo>
                  <a:cubicBezTo>
                    <a:pt x="10849" y="35495"/>
                    <a:pt x="15676" y="37386"/>
                    <a:pt x="20555" y="37386"/>
                  </a:cubicBezTo>
                  <a:cubicBezTo>
                    <a:pt x="23088" y="37386"/>
                    <a:pt x="25636" y="36876"/>
                    <a:pt x="28028" y="35826"/>
                  </a:cubicBezTo>
                  <a:lnTo>
                    <a:pt x="30435" y="38201"/>
                  </a:lnTo>
                  <a:lnTo>
                    <a:pt x="28725" y="39912"/>
                  </a:lnTo>
                  <a:cubicBezTo>
                    <a:pt x="28534" y="40102"/>
                    <a:pt x="28471" y="40355"/>
                    <a:pt x="28598" y="40608"/>
                  </a:cubicBezTo>
                  <a:cubicBezTo>
                    <a:pt x="28693" y="40830"/>
                    <a:pt x="28915" y="40988"/>
                    <a:pt x="29168" y="40988"/>
                  </a:cubicBezTo>
                  <a:lnTo>
                    <a:pt x="42406" y="40608"/>
                  </a:lnTo>
                  <a:lnTo>
                    <a:pt x="42786" y="27371"/>
                  </a:lnTo>
                  <a:cubicBezTo>
                    <a:pt x="42817" y="27117"/>
                    <a:pt x="42659" y="26864"/>
                    <a:pt x="42406" y="26769"/>
                  </a:cubicBezTo>
                  <a:cubicBezTo>
                    <a:pt x="42334" y="26738"/>
                    <a:pt x="42257" y="26724"/>
                    <a:pt x="42178" y="26724"/>
                  </a:cubicBezTo>
                  <a:cubicBezTo>
                    <a:pt x="42011" y="26724"/>
                    <a:pt x="41838" y="26788"/>
                    <a:pt x="41709" y="26896"/>
                  </a:cubicBezTo>
                  <a:lnTo>
                    <a:pt x="40030" y="28606"/>
                  </a:lnTo>
                  <a:lnTo>
                    <a:pt x="37655" y="26231"/>
                  </a:lnTo>
                  <a:cubicBezTo>
                    <a:pt x="40727" y="19200"/>
                    <a:pt x="39144" y="10903"/>
                    <a:pt x="33728" y="5487"/>
                  </a:cubicBezTo>
                  <a:cubicBezTo>
                    <a:pt x="30086" y="1830"/>
                    <a:pt x="25296" y="1"/>
                    <a:pt x="20506" y="1"/>
                  </a:cubicBez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490;p19"/>
            <p:cNvSpPr/>
            <p:nvPr/>
          </p:nvSpPr>
          <p:spPr>
            <a:xfrm>
              <a:off x="4747689" y="1548481"/>
              <a:ext cx="1025851" cy="1025851"/>
            </a:xfrm>
            <a:custGeom>
              <a:avLst/>
              <a:gdLst/>
              <a:ahLst/>
              <a:cxnLst/>
              <a:rect l="l" t="t" r="r" b="b"/>
              <a:pathLst>
                <a:path w="31765" h="31765" extrusionOk="0">
                  <a:moveTo>
                    <a:pt x="15898" y="0"/>
                  </a:moveTo>
                  <a:cubicBezTo>
                    <a:pt x="7126" y="0"/>
                    <a:pt x="0" y="7094"/>
                    <a:pt x="0" y="15866"/>
                  </a:cubicBezTo>
                  <a:cubicBezTo>
                    <a:pt x="0" y="24639"/>
                    <a:pt x="7126" y="31764"/>
                    <a:pt x="15898" y="31764"/>
                  </a:cubicBezTo>
                  <a:cubicBezTo>
                    <a:pt x="24671" y="31764"/>
                    <a:pt x="31764" y="24639"/>
                    <a:pt x="31764" y="15866"/>
                  </a:cubicBezTo>
                  <a:cubicBezTo>
                    <a:pt x="31764" y="7094"/>
                    <a:pt x="24671" y="0"/>
                    <a:pt x="15898" y="0"/>
                  </a:cubicBez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8" name="Google Shape;491;p19"/>
            <p:cNvGrpSpPr/>
            <p:nvPr/>
          </p:nvGrpSpPr>
          <p:grpSpPr>
            <a:xfrm>
              <a:off x="5050423" y="1834841"/>
              <a:ext cx="444928" cy="443895"/>
              <a:chOff x="5050423" y="1834841"/>
              <a:chExt cx="444928" cy="443895"/>
            </a:xfrm>
          </p:grpSpPr>
          <p:sp>
            <p:nvSpPr>
              <p:cNvPr id="229" name="Google Shape;492;p19"/>
              <p:cNvSpPr/>
              <p:nvPr/>
            </p:nvSpPr>
            <p:spPr>
              <a:xfrm>
                <a:off x="5050423" y="1834841"/>
                <a:ext cx="444928" cy="443895"/>
              </a:xfrm>
              <a:custGeom>
                <a:avLst/>
                <a:gdLst/>
                <a:ahLst/>
                <a:cxnLst/>
                <a:rect l="l" t="t" r="r" b="b"/>
                <a:pathLst>
                  <a:path w="13777" h="13745" extrusionOk="0">
                    <a:moveTo>
                      <a:pt x="6873" y="729"/>
                    </a:moveTo>
                    <a:cubicBezTo>
                      <a:pt x="10261" y="729"/>
                      <a:pt x="13048" y="3484"/>
                      <a:pt x="13048" y="6873"/>
                    </a:cubicBezTo>
                    <a:cubicBezTo>
                      <a:pt x="13048" y="10261"/>
                      <a:pt x="10261" y="13016"/>
                      <a:pt x="6873" y="13016"/>
                    </a:cubicBezTo>
                    <a:cubicBezTo>
                      <a:pt x="3484" y="13016"/>
                      <a:pt x="729" y="10261"/>
                      <a:pt x="729" y="6873"/>
                    </a:cubicBezTo>
                    <a:cubicBezTo>
                      <a:pt x="729" y="3484"/>
                      <a:pt x="3484" y="729"/>
                      <a:pt x="6873" y="729"/>
                    </a:cubicBezTo>
                    <a:close/>
                    <a:moveTo>
                      <a:pt x="6873" y="1"/>
                    </a:moveTo>
                    <a:cubicBezTo>
                      <a:pt x="3104" y="1"/>
                      <a:pt x="0" y="3072"/>
                      <a:pt x="0" y="6873"/>
                    </a:cubicBezTo>
                    <a:cubicBezTo>
                      <a:pt x="0" y="10673"/>
                      <a:pt x="3072" y="13745"/>
                      <a:pt x="6873" y="13745"/>
                    </a:cubicBezTo>
                    <a:cubicBezTo>
                      <a:pt x="10673" y="13745"/>
                      <a:pt x="13776" y="10673"/>
                      <a:pt x="13776" y="6873"/>
                    </a:cubicBezTo>
                    <a:cubicBezTo>
                      <a:pt x="13776" y="3072"/>
                      <a:pt x="10673" y="1"/>
                      <a:pt x="687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493;p19"/>
              <p:cNvSpPr/>
              <p:nvPr/>
            </p:nvSpPr>
            <p:spPr>
              <a:xfrm>
                <a:off x="5195653" y="1896202"/>
                <a:ext cx="159570" cy="313003"/>
              </a:xfrm>
              <a:custGeom>
                <a:avLst/>
                <a:gdLst/>
                <a:ahLst/>
                <a:cxnLst/>
                <a:rect l="l" t="t" r="r" b="b"/>
                <a:pathLst>
                  <a:path w="4941" h="9692" extrusionOk="0">
                    <a:moveTo>
                      <a:pt x="2154" y="2598"/>
                    </a:moveTo>
                    <a:lnTo>
                      <a:pt x="2154" y="4213"/>
                    </a:lnTo>
                    <a:lnTo>
                      <a:pt x="1964" y="4149"/>
                    </a:lnTo>
                    <a:cubicBezTo>
                      <a:pt x="1774" y="4086"/>
                      <a:pt x="1616" y="4023"/>
                      <a:pt x="1521" y="3959"/>
                    </a:cubicBezTo>
                    <a:cubicBezTo>
                      <a:pt x="1362" y="3833"/>
                      <a:pt x="1267" y="3643"/>
                      <a:pt x="1267" y="3421"/>
                    </a:cubicBezTo>
                    <a:cubicBezTo>
                      <a:pt x="1267" y="3136"/>
                      <a:pt x="1394" y="2914"/>
                      <a:pt x="1616" y="2756"/>
                    </a:cubicBezTo>
                    <a:cubicBezTo>
                      <a:pt x="1711" y="2724"/>
                      <a:pt x="1837" y="2661"/>
                      <a:pt x="1964" y="2629"/>
                    </a:cubicBezTo>
                    <a:lnTo>
                      <a:pt x="2154" y="2598"/>
                    </a:lnTo>
                    <a:close/>
                    <a:moveTo>
                      <a:pt x="2882" y="5574"/>
                    </a:moveTo>
                    <a:lnTo>
                      <a:pt x="3072" y="5669"/>
                    </a:lnTo>
                    <a:cubicBezTo>
                      <a:pt x="3199" y="5701"/>
                      <a:pt x="3262" y="5764"/>
                      <a:pt x="3326" y="5796"/>
                    </a:cubicBezTo>
                    <a:cubicBezTo>
                      <a:pt x="3516" y="5954"/>
                      <a:pt x="3579" y="6144"/>
                      <a:pt x="3579" y="6398"/>
                    </a:cubicBezTo>
                    <a:cubicBezTo>
                      <a:pt x="3579" y="6683"/>
                      <a:pt x="3452" y="6905"/>
                      <a:pt x="3231" y="7063"/>
                    </a:cubicBezTo>
                    <a:cubicBezTo>
                      <a:pt x="3167" y="7095"/>
                      <a:pt x="3136" y="7126"/>
                      <a:pt x="3072" y="7126"/>
                    </a:cubicBezTo>
                    <a:lnTo>
                      <a:pt x="2882" y="7221"/>
                    </a:lnTo>
                    <a:lnTo>
                      <a:pt x="2882" y="5574"/>
                    </a:lnTo>
                    <a:close/>
                    <a:moveTo>
                      <a:pt x="2502" y="1"/>
                    </a:moveTo>
                    <a:cubicBezTo>
                      <a:pt x="2312" y="1"/>
                      <a:pt x="2154" y="127"/>
                      <a:pt x="2154" y="286"/>
                    </a:cubicBezTo>
                    <a:lnTo>
                      <a:pt x="2154" y="1647"/>
                    </a:lnTo>
                    <a:lnTo>
                      <a:pt x="2027" y="1647"/>
                    </a:lnTo>
                    <a:cubicBezTo>
                      <a:pt x="1394" y="1679"/>
                      <a:pt x="919" y="1869"/>
                      <a:pt x="602" y="2123"/>
                    </a:cubicBezTo>
                    <a:cubicBezTo>
                      <a:pt x="190" y="2471"/>
                      <a:pt x="0" y="2914"/>
                      <a:pt x="0" y="3548"/>
                    </a:cubicBezTo>
                    <a:cubicBezTo>
                      <a:pt x="0" y="4023"/>
                      <a:pt x="159" y="4403"/>
                      <a:pt x="412" y="4688"/>
                    </a:cubicBezTo>
                    <a:cubicBezTo>
                      <a:pt x="697" y="4973"/>
                      <a:pt x="1172" y="5194"/>
                      <a:pt x="1806" y="5353"/>
                    </a:cubicBezTo>
                    <a:lnTo>
                      <a:pt x="2154" y="5416"/>
                    </a:lnTo>
                    <a:lnTo>
                      <a:pt x="2154" y="7285"/>
                    </a:lnTo>
                    <a:lnTo>
                      <a:pt x="1996" y="7253"/>
                    </a:lnTo>
                    <a:cubicBezTo>
                      <a:pt x="1679" y="7221"/>
                      <a:pt x="1394" y="7190"/>
                      <a:pt x="1109" y="7095"/>
                    </a:cubicBezTo>
                    <a:cubicBezTo>
                      <a:pt x="760" y="7000"/>
                      <a:pt x="412" y="6873"/>
                      <a:pt x="64" y="6714"/>
                    </a:cubicBezTo>
                    <a:lnTo>
                      <a:pt x="64" y="7791"/>
                    </a:lnTo>
                    <a:cubicBezTo>
                      <a:pt x="444" y="7950"/>
                      <a:pt x="824" y="8045"/>
                      <a:pt x="1204" y="8108"/>
                    </a:cubicBezTo>
                    <a:cubicBezTo>
                      <a:pt x="1457" y="8171"/>
                      <a:pt x="1711" y="8203"/>
                      <a:pt x="2027" y="8203"/>
                    </a:cubicBezTo>
                    <a:lnTo>
                      <a:pt x="2154" y="8203"/>
                    </a:lnTo>
                    <a:lnTo>
                      <a:pt x="2154" y="9406"/>
                    </a:lnTo>
                    <a:cubicBezTo>
                      <a:pt x="2154" y="9565"/>
                      <a:pt x="2312" y="9691"/>
                      <a:pt x="2502" y="9691"/>
                    </a:cubicBezTo>
                    <a:cubicBezTo>
                      <a:pt x="2724" y="9691"/>
                      <a:pt x="2882" y="9565"/>
                      <a:pt x="2882" y="9406"/>
                    </a:cubicBezTo>
                    <a:lnTo>
                      <a:pt x="2882" y="8203"/>
                    </a:lnTo>
                    <a:lnTo>
                      <a:pt x="3009" y="8203"/>
                    </a:lnTo>
                    <a:cubicBezTo>
                      <a:pt x="3579" y="8140"/>
                      <a:pt x="4054" y="7981"/>
                      <a:pt x="4339" y="7728"/>
                    </a:cubicBezTo>
                    <a:cubicBezTo>
                      <a:pt x="4751" y="7411"/>
                      <a:pt x="4941" y="6905"/>
                      <a:pt x="4941" y="6208"/>
                    </a:cubicBezTo>
                    <a:cubicBezTo>
                      <a:pt x="4941" y="5669"/>
                      <a:pt x="4814" y="5289"/>
                      <a:pt x="4529" y="5004"/>
                    </a:cubicBezTo>
                    <a:cubicBezTo>
                      <a:pt x="4244" y="4719"/>
                      <a:pt x="3737" y="4529"/>
                      <a:pt x="3009" y="4371"/>
                    </a:cubicBezTo>
                    <a:lnTo>
                      <a:pt x="2914" y="4339"/>
                    </a:lnTo>
                    <a:lnTo>
                      <a:pt x="2882" y="4213"/>
                    </a:lnTo>
                    <a:lnTo>
                      <a:pt x="2882" y="2598"/>
                    </a:lnTo>
                    <a:lnTo>
                      <a:pt x="3041" y="2598"/>
                    </a:lnTo>
                    <a:cubicBezTo>
                      <a:pt x="3231" y="2629"/>
                      <a:pt x="3452" y="2661"/>
                      <a:pt x="3642" y="2693"/>
                    </a:cubicBezTo>
                    <a:cubicBezTo>
                      <a:pt x="3927" y="2756"/>
                      <a:pt x="4212" y="2883"/>
                      <a:pt x="4497" y="2978"/>
                    </a:cubicBezTo>
                    <a:lnTo>
                      <a:pt x="4497" y="1932"/>
                    </a:lnTo>
                    <a:cubicBezTo>
                      <a:pt x="4149" y="1837"/>
                      <a:pt x="3801" y="1774"/>
                      <a:pt x="3452" y="1711"/>
                    </a:cubicBezTo>
                    <a:cubicBezTo>
                      <a:pt x="3294" y="1679"/>
                      <a:pt x="3167" y="1679"/>
                      <a:pt x="3009" y="1679"/>
                    </a:cubicBezTo>
                    <a:lnTo>
                      <a:pt x="2882" y="1647"/>
                    </a:lnTo>
                    <a:lnTo>
                      <a:pt x="2882" y="286"/>
                    </a:lnTo>
                    <a:cubicBezTo>
                      <a:pt x="2882" y="127"/>
                      <a:pt x="2724" y="1"/>
                      <a:pt x="250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31" name="Google Shape;494;p19"/>
          <p:cNvGrpSpPr/>
          <p:nvPr/>
        </p:nvGrpSpPr>
        <p:grpSpPr>
          <a:xfrm>
            <a:off x="8693409" y="1732074"/>
            <a:ext cx="1417958" cy="1300059"/>
            <a:chOff x="7352636" y="1455407"/>
            <a:chExt cx="1328584" cy="1210966"/>
          </a:xfrm>
        </p:grpSpPr>
        <p:sp>
          <p:nvSpPr>
            <p:cNvPr id="232" name="Google Shape;495;p19"/>
            <p:cNvSpPr/>
            <p:nvPr/>
          </p:nvSpPr>
          <p:spPr>
            <a:xfrm>
              <a:off x="7352636" y="1455407"/>
              <a:ext cx="1328584" cy="1210966"/>
            </a:xfrm>
            <a:custGeom>
              <a:avLst/>
              <a:gdLst/>
              <a:ahLst/>
              <a:cxnLst/>
              <a:rect l="l" t="t" r="r" b="b"/>
              <a:pathLst>
                <a:path w="41139" h="37497" extrusionOk="0">
                  <a:moveTo>
                    <a:pt x="20554" y="380"/>
                  </a:moveTo>
                  <a:cubicBezTo>
                    <a:pt x="25272" y="380"/>
                    <a:pt x="29959" y="2186"/>
                    <a:pt x="33570" y="5764"/>
                  </a:cubicBezTo>
                  <a:cubicBezTo>
                    <a:pt x="40727" y="12921"/>
                    <a:pt x="40727" y="24575"/>
                    <a:pt x="33570" y="31733"/>
                  </a:cubicBezTo>
                  <a:cubicBezTo>
                    <a:pt x="29975" y="35311"/>
                    <a:pt x="25264" y="37101"/>
                    <a:pt x="20558" y="37101"/>
                  </a:cubicBezTo>
                  <a:cubicBezTo>
                    <a:pt x="15851" y="37101"/>
                    <a:pt x="11148" y="35311"/>
                    <a:pt x="7569" y="31733"/>
                  </a:cubicBezTo>
                  <a:cubicBezTo>
                    <a:pt x="412" y="24575"/>
                    <a:pt x="412" y="12921"/>
                    <a:pt x="7569" y="5764"/>
                  </a:cubicBezTo>
                  <a:cubicBezTo>
                    <a:pt x="11148" y="2186"/>
                    <a:pt x="15867" y="380"/>
                    <a:pt x="20554" y="380"/>
                  </a:cubicBezTo>
                  <a:close/>
                  <a:moveTo>
                    <a:pt x="20554" y="0"/>
                  </a:moveTo>
                  <a:cubicBezTo>
                    <a:pt x="15550" y="0"/>
                    <a:pt x="10863" y="1964"/>
                    <a:pt x="7316" y="5511"/>
                  </a:cubicBezTo>
                  <a:cubicBezTo>
                    <a:pt x="0" y="12795"/>
                    <a:pt x="0" y="24702"/>
                    <a:pt x="7316" y="32018"/>
                  </a:cubicBezTo>
                  <a:cubicBezTo>
                    <a:pt x="10863" y="35565"/>
                    <a:pt x="15550" y="37496"/>
                    <a:pt x="20554" y="37496"/>
                  </a:cubicBezTo>
                  <a:cubicBezTo>
                    <a:pt x="25589" y="37496"/>
                    <a:pt x="30276" y="35565"/>
                    <a:pt x="33823" y="32018"/>
                  </a:cubicBezTo>
                  <a:cubicBezTo>
                    <a:pt x="41139" y="24702"/>
                    <a:pt x="41139" y="12795"/>
                    <a:pt x="33823" y="5511"/>
                  </a:cubicBezTo>
                  <a:cubicBezTo>
                    <a:pt x="30276" y="1964"/>
                    <a:pt x="25589" y="0"/>
                    <a:pt x="20554" y="0"/>
                  </a:cubicBez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496;p19"/>
            <p:cNvSpPr/>
            <p:nvPr/>
          </p:nvSpPr>
          <p:spPr>
            <a:xfrm>
              <a:off x="7505037" y="1548481"/>
              <a:ext cx="1025851" cy="1025851"/>
            </a:xfrm>
            <a:custGeom>
              <a:avLst/>
              <a:gdLst/>
              <a:ahLst/>
              <a:cxnLst/>
              <a:rect l="l" t="t" r="r" b="b"/>
              <a:pathLst>
                <a:path w="31765" h="31765" extrusionOk="0">
                  <a:moveTo>
                    <a:pt x="15866" y="0"/>
                  </a:moveTo>
                  <a:cubicBezTo>
                    <a:pt x="7094" y="0"/>
                    <a:pt x="0" y="7094"/>
                    <a:pt x="0" y="15866"/>
                  </a:cubicBezTo>
                  <a:cubicBezTo>
                    <a:pt x="0" y="24639"/>
                    <a:pt x="7094" y="31764"/>
                    <a:pt x="15866" y="31764"/>
                  </a:cubicBezTo>
                  <a:cubicBezTo>
                    <a:pt x="24639" y="31764"/>
                    <a:pt x="31764" y="24639"/>
                    <a:pt x="31764" y="15866"/>
                  </a:cubicBezTo>
                  <a:cubicBezTo>
                    <a:pt x="31764" y="7094"/>
                    <a:pt x="24639" y="0"/>
                    <a:pt x="15866" y="0"/>
                  </a:cubicBez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4" name="Google Shape;497;p19"/>
            <p:cNvGrpSpPr/>
            <p:nvPr/>
          </p:nvGrpSpPr>
          <p:grpSpPr>
            <a:xfrm>
              <a:off x="7767850" y="1853120"/>
              <a:ext cx="550275" cy="415411"/>
              <a:chOff x="7849689" y="1853120"/>
              <a:chExt cx="550275" cy="415411"/>
            </a:xfrm>
          </p:grpSpPr>
          <p:sp>
            <p:nvSpPr>
              <p:cNvPr id="235" name="Google Shape;498;p19"/>
              <p:cNvSpPr/>
              <p:nvPr/>
            </p:nvSpPr>
            <p:spPr>
              <a:xfrm>
                <a:off x="7849689" y="1875759"/>
                <a:ext cx="392772" cy="392772"/>
              </a:xfrm>
              <a:custGeom>
                <a:avLst/>
                <a:gdLst/>
                <a:ahLst/>
                <a:cxnLst/>
                <a:rect l="l" t="t" r="r" b="b"/>
                <a:pathLst>
                  <a:path w="12162" h="12162" extrusionOk="0">
                    <a:moveTo>
                      <a:pt x="6024" y="697"/>
                    </a:moveTo>
                    <a:cubicBezTo>
                      <a:pt x="6043" y="697"/>
                      <a:pt x="6062" y="697"/>
                      <a:pt x="6081" y="697"/>
                    </a:cubicBezTo>
                    <a:cubicBezTo>
                      <a:pt x="9058" y="697"/>
                      <a:pt x="11465" y="3104"/>
                      <a:pt x="11465" y="6081"/>
                    </a:cubicBezTo>
                    <a:cubicBezTo>
                      <a:pt x="11465" y="9058"/>
                      <a:pt x="9058" y="11464"/>
                      <a:pt x="6081" y="11464"/>
                    </a:cubicBezTo>
                    <a:cubicBezTo>
                      <a:pt x="3104" y="11464"/>
                      <a:pt x="697" y="9058"/>
                      <a:pt x="697" y="6081"/>
                    </a:cubicBezTo>
                    <a:cubicBezTo>
                      <a:pt x="697" y="3123"/>
                      <a:pt x="3073" y="697"/>
                      <a:pt x="6024" y="697"/>
                    </a:cubicBezTo>
                    <a:close/>
                    <a:moveTo>
                      <a:pt x="6081" y="0"/>
                    </a:moveTo>
                    <a:cubicBezTo>
                      <a:pt x="5258" y="0"/>
                      <a:pt x="4466" y="159"/>
                      <a:pt x="3706" y="475"/>
                    </a:cubicBezTo>
                    <a:cubicBezTo>
                      <a:pt x="2978" y="760"/>
                      <a:pt x="2344" y="1204"/>
                      <a:pt x="1774" y="1774"/>
                    </a:cubicBezTo>
                    <a:cubicBezTo>
                      <a:pt x="1204" y="2312"/>
                      <a:pt x="792" y="2977"/>
                      <a:pt x="476" y="3706"/>
                    </a:cubicBezTo>
                    <a:cubicBezTo>
                      <a:pt x="159" y="4466"/>
                      <a:pt x="1" y="5257"/>
                      <a:pt x="1" y="6081"/>
                    </a:cubicBezTo>
                    <a:cubicBezTo>
                      <a:pt x="1" y="6904"/>
                      <a:pt x="159" y="7696"/>
                      <a:pt x="476" y="8456"/>
                    </a:cubicBezTo>
                    <a:cubicBezTo>
                      <a:pt x="792" y="9184"/>
                      <a:pt x="1204" y="9818"/>
                      <a:pt x="1774" y="10388"/>
                    </a:cubicBezTo>
                    <a:cubicBezTo>
                      <a:pt x="2344" y="10926"/>
                      <a:pt x="2978" y="11369"/>
                      <a:pt x="3706" y="11686"/>
                    </a:cubicBezTo>
                    <a:cubicBezTo>
                      <a:pt x="4466" y="12003"/>
                      <a:pt x="5258" y="12161"/>
                      <a:pt x="6081" y="12161"/>
                    </a:cubicBezTo>
                    <a:cubicBezTo>
                      <a:pt x="6904" y="12161"/>
                      <a:pt x="7696" y="12003"/>
                      <a:pt x="8456" y="11686"/>
                    </a:cubicBezTo>
                    <a:cubicBezTo>
                      <a:pt x="9185" y="11369"/>
                      <a:pt x="9818" y="10926"/>
                      <a:pt x="10388" y="10388"/>
                    </a:cubicBezTo>
                    <a:cubicBezTo>
                      <a:pt x="10958" y="9818"/>
                      <a:pt x="11402" y="9184"/>
                      <a:pt x="11687" y="8456"/>
                    </a:cubicBezTo>
                    <a:cubicBezTo>
                      <a:pt x="12003" y="7696"/>
                      <a:pt x="12162" y="6904"/>
                      <a:pt x="12162" y="6081"/>
                    </a:cubicBezTo>
                    <a:cubicBezTo>
                      <a:pt x="12162" y="5257"/>
                      <a:pt x="12003" y="4466"/>
                      <a:pt x="11687" y="3706"/>
                    </a:cubicBezTo>
                    <a:cubicBezTo>
                      <a:pt x="11402" y="2977"/>
                      <a:pt x="10958" y="2312"/>
                      <a:pt x="10388" y="1774"/>
                    </a:cubicBezTo>
                    <a:cubicBezTo>
                      <a:pt x="9818" y="1204"/>
                      <a:pt x="9185" y="760"/>
                      <a:pt x="8456" y="475"/>
                    </a:cubicBezTo>
                    <a:cubicBezTo>
                      <a:pt x="7696" y="159"/>
                      <a:pt x="6904" y="0"/>
                      <a:pt x="608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499;p19"/>
              <p:cNvSpPr/>
              <p:nvPr/>
            </p:nvSpPr>
            <p:spPr>
              <a:xfrm>
                <a:off x="7909015" y="1935085"/>
                <a:ext cx="274120" cy="273087"/>
              </a:xfrm>
              <a:custGeom>
                <a:avLst/>
                <a:gdLst/>
                <a:ahLst/>
                <a:cxnLst/>
                <a:rect l="l" t="t" r="r" b="b"/>
                <a:pathLst>
                  <a:path w="8488" h="8456" extrusionOk="0">
                    <a:moveTo>
                      <a:pt x="4188" y="633"/>
                    </a:moveTo>
                    <a:cubicBezTo>
                      <a:pt x="4206" y="633"/>
                      <a:pt x="4225" y="633"/>
                      <a:pt x="4244" y="633"/>
                    </a:cubicBezTo>
                    <a:cubicBezTo>
                      <a:pt x="6239" y="633"/>
                      <a:pt x="7854" y="2249"/>
                      <a:pt x="7854" y="4244"/>
                    </a:cubicBezTo>
                    <a:cubicBezTo>
                      <a:pt x="7854" y="6239"/>
                      <a:pt x="6239" y="7854"/>
                      <a:pt x="4244" y="7854"/>
                    </a:cubicBezTo>
                    <a:cubicBezTo>
                      <a:pt x="2249" y="7854"/>
                      <a:pt x="634" y="6239"/>
                      <a:pt x="634" y="4244"/>
                    </a:cubicBezTo>
                    <a:cubicBezTo>
                      <a:pt x="634" y="2267"/>
                      <a:pt x="2219" y="633"/>
                      <a:pt x="4188" y="633"/>
                    </a:cubicBezTo>
                    <a:close/>
                    <a:moveTo>
                      <a:pt x="4244" y="0"/>
                    </a:moveTo>
                    <a:cubicBezTo>
                      <a:pt x="3104" y="0"/>
                      <a:pt x="2059" y="443"/>
                      <a:pt x="1267" y="1235"/>
                    </a:cubicBezTo>
                    <a:cubicBezTo>
                      <a:pt x="444" y="2059"/>
                      <a:pt x="0" y="3104"/>
                      <a:pt x="0" y="4244"/>
                    </a:cubicBezTo>
                    <a:cubicBezTo>
                      <a:pt x="0" y="5384"/>
                      <a:pt x="444" y="6429"/>
                      <a:pt x="1267" y="7221"/>
                    </a:cubicBezTo>
                    <a:cubicBezTo>
                      <a:pt x="2059" y="8044"/>
                      <a:pt x="3104" y="8456"/>
                      <a:pt x="4244" y="8456"/>
                    </a:cubicBezTo>
                    <a:cubicBezTo>
                      <a:pt x="5384" y="8456"/>
                      <a:pt x="6429" y="8044"/>
                      <a:pt x="7221" y="7221"/>
                    </a:cubicBezTo>
                    <a:cubicBezTo>
                      <a:pt x="8044" y="6429"/>
                      <a:pt x="8488" y="5352"/>
                      <a:pt x="8488" y="4244"/>
                    </a:cubicBezTo>
                    <a:cubicBezTo>
                      <a:pt x="8488" y="3104"/>
                      <a:pt x="8044" y="2059"/>
                      <a:pt x="7221" y="1235"/>
                    </a:cubicBezTo>
                    <a:cubicBezTo>
                      <a:pt x="6429" y="443"/>
                      <a:pt x="5384" y="0"/>
                      <a:pt x="424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500;p19"/>
              <p:cNvSpPr/>
              <p:nvPr/>
            </p:nvSpPr>
            <p:spPr>
              <a:xfrm>
                <a:off x="7964239" y="1990309"/>
                <a:ext cx="163671" cy="163671"/>
              </a:xfrm>
              <a:custGeom>
                <a:avLst/>
                <a:gdLst/>
                <a:ahLst/>
                <a:cxnLst/>
                <a:rect l="l" t="t" r="r" b="b"/>
                <a:pathLst>
                  <a:path w="5068" h="5068" extrusionOk="0">
                    <a:moveTo>
                      <a:pt x="2534" y="507"/>
                    </a:moveTo>
                    <a:cubicBezTo>
                      <a:pt x="3643" y="507"/>
                      <a:pt x="4561" y="1425"/>
                      <a:pt x="4561" y="2534"/>
                    </a:cubicBezTo>
                    <a:cubicBezTo>
                      <a:pt x="4561" y="3642"/>
                      <a:pt x="3643" y="4561"/>
                      <a:pt x="2534" y="4561"/>
                    </a:cubicBezTo>
                    <a:cubicBezTo>
                      <a:pt x="1426" y="4561"/>
                      <a:pt x="507" y="3642"/>
                      <a:pt x="507" y="2534"/>
                    </a:cubicBezTo>
                    <a:cubicBezTo>
                      <a:pt x="507" y="1425"/>
                      <a:pt x="1426" y="507"/>
                      <a:pt x="2534" y="507"/>
                    </a:cubicBezTo>
                    <a:close/>
                    <a:moveTo>
                      <a:pt x="2534" y="0"/>
                    </a:moveTo>
                    <a:cubicBezTo>
                      <a:pt x="1141" y="0"/>
                      <a:pt x="1" y="1140"/>
                      <a:pt x="1" y="2534"/>
                    </a:cubicBezTo>
                    <a:cubicBezTo>
                      <a:pt x="1" y="3927"/>
                      <a:pt x="1141" y="5036"/>
                      <a:pt x="2534" y="5067"/>
                    </a:cubicBezTo>
                    <a:cubicBezTo>
                      <a:pt x="3928" y="5067"/>
                      <a:pt x="5068" y="3927"/>
                      <a:pt x="5068" y="2534"/>
                    </a:cubicBezTo>
                    <a:cubicBezTo>
                      <a:pt x="5068" y="1140"/>
                      <a:pt x="3928" y="0"/>
                      <a:pt x="253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501;p19"/>
              <p:cNvSpPr/>
              <p:nvPr/>
            </p:nvSpPr>
            <p:spPr>
              <a:xfrm>
                <a:off x="8027667" y="1904017"/>
                <a:ext cx="324242" cy="171196"/>
              </a:xfrm>
              <a:custGeom>
                <a:avLst/>
                <a:gdLst/>
                <a:ahLst/>
                <a:cxnLst/>
                <a:rect l="l" t="t" r="r" b="b"/>
                <a:pathLst>
                  <a:path w="10040" h="5301" extrusionOk="0">
                    <a:moveTo>
                      <a:pt x="9629" y="0"/>
                    </a:moveTo>
                    <a:cubicBezTo>
                      <a:pt x="9573" y="0"/>
                      <a:pt x="9518" y="14"/>
                      <a:pt x="9469" y="44"/>
                    </a:cubicBezTo>
                    <a:lnTo>
                      <a:pt x="253" y="4604"/>
                    </a:lnTo>
                    <a:cubicBezTo>
                      <a:pt x="95" y="4699"/>
                      <a:pt x="0" y="4921"/>
                      <a:pt x="95" y="5079"/>
                    </a:cubicBezTo>
                    <a:cubicBezTo>
                      <a:pt x="158" y="5206"/>
                      <a:pt x="285" y="5301"/>
                      <a:pt x="412" y="5301"/>
                    </a:cubicBezTo>
                    <a:cubicBezTo>
                      <a:pt x="475" y="5301"/>
                      <a:pt x="538" y="5269"/>
                      <a:pt x="570" y="5269"/>
                    </a:cubicBezTo>
                    <a:lnTo>
                      <a:pt x="9786" y="677"/>
                    </a:lnTo>
                    <a:cubicBezTo>
                      <a:pt x="9976" y="582"/>
                      <a:pt x="10039" y="360"/>
                      <a:pt x="9944" y="202"/>
                    </a:cubicBezTo>
                    <a:cubicBezTo>
                      <a:pt x="9879" y="71"/>
                      <a:pt x="9753" y="0"/>
                      <a:pt x="96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502;p19"/>
              <p:cNvSpPr/>
              <p:nvPr/>
            </p:nvSpPr>
            <p:spPr>
              <a:xfrm>
                <a:off x="8245303" y="1853120"/>
                <a:ext cx="118781" cy="106864"/>
              </a:xfrm>
              <a:custGeom>
                <a:avLst/>
                <a:gdLst/>
                <a:ahLst/>
                <a:cxnLst/>
                <a:rect l="l" t="t" r="r" b="b"/>
                <a:pathLst>
                  <a:path w="3678" h="3309" extrusionOk="0">
                    <a:moveTo>
                      <a:pt x="2793" y="796"/>
                    </a:moveTo>
                    <a:lnTo>
                      <a:pt x="2572" y="1461"/>
                    </a:lnTo>
                    <a:cubicBezTo>
                      <a:pt x="2508" y="1620"/>
                      <a:pt x="2413" y="1778"/>
                      <a:pt x="2255" y="1841"/>
                    </a:cubicBezTo>
                    <a:lnTo>
                      <a:pt x="830" y="2538"/>
                    </a:lnTo>
                    <a:lnTo>
                      <a:pt x="830" y="2538"/>
                    </a:lnTo>
                    <a:lnTo>
                      <a:pt x="957" y="1968"/>
                    </a:lnTo>
                    <a:cubicBezTo>
                      <a:pt x="988" y="1778"/>
                      <a:pt x="1115" y="1588"/>
                      <a:pt x="1305" y="1525"/>
                    </a:cubicBezTo>
                    <a:lnTo>
                      <a:pt x="2793" y="796"/>
                    </a:lnTo>
                    <a:close/>
                    <a:moveTo>
                      <a:pt x="2895" y="1"/>
                    </a:moveTo>
                    <a:cubicBezTo>
                      <a:pt x="2800" y="1"/>
                      <a:pt x="2701" y="22"/>
                      <a:pt x="2603" y="68"/>
                    </a:cubicBezTo>
                    <a:lnTo>
                      <a:pt x="672" y="1018"/>
                    </a:lnTo>
                    <a:cubicBezTo>
                      <a:pt x="513" y="1113"/>
                      <a:pt x="355" y="1271"/>
                      <a:pt x="323" y="1493"/>
                    </a:cubicBezTo>
                    <a:lnTo>
                      <a:pt x="102" y="2506"/>
                    </a:lnTo>
                    <a:cubicBezTo>
                      <a:pt x="0" y="2938"/>
                      <a:pt x="346" y="3308"/>
                      <a:pt x="748" y="3308"/>
                    </a:cubicBezTo>
                    <a:cubicBezTo>
                      <a:pt x="848" y="3308"/>
                      <a:pt x="951" y="3285"/>
                      <a:pt x="1052" y="3235"/>
                    </a:cubicBezTo>
                    <a:lnTo>
                      <a:pt x="2825" y="2348"/>
                    </a:lnTo>
                    <a:cubicBezTo>
                      <a:pt x="2983" y="2285"/>
                      <a:pt x="3110" y="2158"/>
                      <a:pt x="3173" y="1968"/>
                    </a:cubicBezTo>
                    <a:lnTo>
                      <a:pt x="3522" y="891"/>
                    </a:lnTo>
                    <a:cubicBezTo>
                      <a:pt x="3677" y="425"/>
                      <a:pt x="3324" y="1"/>
                      <a:pt x="289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503;p19"/>
              <p:cNvSpPr/>
              <p:nvPr/>
            </p:nvSpPr>
            <p:spPr>
              <a:xfrm>
                <a:off x="8254700" y="1911154"/>
                <a:ext cx="145263" cy="84710"/>
              </a:xfrm>
              <a:custGeom>
                <a:avLst/>
                <a:gdLst/>
                <a:ahLst/>
                <a:cxnLst/>
                <a:rect l="l" t="t" r="r" b="b"/>
                <a:pathLst>
                  <a:path w="4498" h="2623" extrusionOk="0">
                    <a:moveTo>
                      <a:pt x="2629" y="789"/>
                    </a:moveTo>
                    <a:cubicBezTo>
                      <a:pt x="2716" y="789"/>
                      <a:pt x="2803" y="804"/>
                      <a:pt x="2882" y="836"/>
                    </a:cubicBezTo>
                    <a:lnTo>
                      <a:pt x="3579" y="1089"/>
                    </a:lnTo>
                    <a:lnTo>
                      <a:pt x="2027" y="1786"/>
                    </a:lnTo>
                    <a:cubicBezTo>
                      <a:pt x="1956" y="1815"/>
                      <a:pt x="1872" y="1830"/>
                      <a:pt x="1784" y="1830"/>
                    </a:cubicBezTo>
                    <a:cubicBezTo>
                      <a:pt x="1676" y="1830"/>
                      <a:pt x="1562" y="1807"/>
                      <a:pt x="1457" y="1755"/>
                    </a:cubicBezTo>
                    <a:lnTo>
                      <a:pt x="919" y="1469"/>
                    </a:lnTo>
                    <a:lnTo>
                      <a:pt x="2376" y="836"/>
                    </a:lnTo>
                    <a:cubicBezTo>
                      <a:pt x="2455" y="804"/>
                      <a:pt x="2542" y="789"/>
                      <a:pt x="2629" y="789"/>
                    </a:cubicBezTo>
                    <a:close/>
                    <a:moveTo>
                      <a:pt x="2656" y="0"/>
                    </a:moveTo>
                    <a:cubicBezTo>
                      <a:pt x="2560" y="0"/>
                      <a:pt x="2463" y="24"/>
                      <a:pt x="2376" y="76"/>
                    </a:cubicBezTo>
                    <a:lnTo>
                      <a:pt x="539" y="868"/>
                    </a:lnTo>
                    <a:cubicBezTo>
                      <a:pt x="32" y="1089"/>
                      <a:pt x="1" y="1818"/>
                      <a:pt x="507" y="2071"/>
                    </a:cubicBezTo>
                    <a:lnTo>
                      <a:pt x="1426" y="2546"/>
                    </a:lnTo>
                    <a:cubicBezTo>
                      <a:pt x="1530" y="2599"/>
                      <a:pt x="1645" y="2622"/>
                      <a:pt x="1758" y="2622"/>
                    </a:cubicBezTo>
                    <a:cubicBezTo>
                      <a:pt x="1850" y="2622"/>
                      <a:pt x="1942" y="2606"/>
                      <a:pt x="2027" y="2578"/>
                    </a:cubicBezTo>
                    <a:lnTo>
                      <a:pt x="3959" y="1691"/>
                    </a:lnTo>
                    <a:cubicBezTo>
                      <a:pt x="4498" y="1469"/>
                      <a:pt x="4498" y="678"/>
                      <a:pt x="3928" y="456"/>
                    </a:cubicBezTo>
                    <a:lnTo>
                      <a:pt x="2882" y="44"/>
                    </a:lnTo>
                    <a:cubicBezTo>
                      <a:pt x="2811" y="16"/>
                      <a:pt x="2734" y="0"/>
                      <a:pt x="265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5" name="Rectángulo 14"/>
          <p:cNvSpPr/>
          <p:nvPr/>
        </p:nvSpPr>
        <p:spPr>
          <a:xfrm>
            <a:off x="258075" y="4331213"/>
            <a:ext cx="21563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FF7C80"/>
                </a:solidFill>
                <a:latin typeface="Fira Sans" panose="020B0604020202020204" charset="0"/>
              </a:rPr>
              <a:t>Hallazgo/ Debilidad: resultado de la evaluación y nivel de cumplimiento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2262192" y="4302585"/>
            <a:ext cx="19715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002060"/>
                </a:solidFill>
                <a:latin typeface="Fira Sans" panose="020B0604020202020204" charset="0"/>
              </a:rPr>
              <a:t>Análisis causal: resultados de los objetivos comprometidos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4233705" y="4305535"/>
            <a:ext cx="15513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>
                <a:solidFill>
                  <a:srgbClr val="33CCCC"/>
                </a:solidFill>
                <a:latin typeface="Fira Sans" panose="020B0604020202020204" charset="0"/>
              </a:rPr>
              <a:t>Objetivo: fin determinado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5582978" y="4302585"/>
            <a:ext cx="20155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chemeClr val="bg1">
                    <a:lumMod val="50000"/>
                  </a:schemeClr>
                </a:solidFill>
                <a:latin typeface="Fira Sans" panose="020B0604020202020204" charset="0"/>
              </a:rPr>
              <a:t>Indicador: Instrumento que cuantifica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7318853" y="4356385"/>
            <a:ext cx="19399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chemeClr val="accent2">
                    <a:lumMod val="50000"/>
                  </a:schemeClr>
                </a:solidFill>
                <a:latin typeface="Fira Sans" panose="020B0604020202020204" charset="0"/>
              </a:rPr>
              <a:t>Metas: desafíos a cumplir</a:t>
            </a:r>
          </a:p>
        </p:txBody>
      </p:sp>
    </p:spTree>
    <p:extLst>
      <p:ext uri="{BB962C8B-B14F-4D97-AF65-F5344CB8AC3E}">
        <p14:creationId xmlns:p14="http://schemas.microsoft.com/office/powerpoint/2010/main" val="111233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402935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6</a:t>
            </a:fld>
            <a:endParaRPr lang="es-MX"/>
          </a:p>
        </p:txBody>
      </p:sp>
      <p:sp>
        <p:nvSpPr>
          <p:cNvPr id="16" name="Rectángulo 15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300626" y="189500"/>
            <a:ext cx="5202399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Guía de implementación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1892343" y="1522379"/>
            <a:ext cx="46079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33CCCC"/>
                </a:solidFill>
                <a:latin typeface="Fira Sans" panose="020B0604020202020204" charset="0"/>
              </a:rPr>
              <a:t>1.-Recopilar la información sobre el desempeño efectuado.</a:t>
            </a:r>
          </a:p>
        </p:txBody>
      </p:sp>
      <p:sp>
        <p:nvSpPr>
          <p:cNvPr id="54" name="Rectángulo 53"/>
          <p:cNvSpPr/>
          <p:nvPr/>
        </p:nvSpPr>
        <p:spPr>
          <a:xfrm>
            <a:off x="1892344" y="2445162"/>
            <a:ext cx="41190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008196"/>
                </a:solidFill>
                <a:latin typeface="Fira Sans" panose="020B0604020202020204" charset="0"/>
              </a:rPr>
              <a:t>2.-Análisis del desempeño actual de la política de transparencia  para identificar debilidades y oportunidades.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7020771" y="3082782"/>
            <a:ext cx="20144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805F80"/>
                </a:solidFill>
                <a:latin typeface="Fira Sans" panose="020B0604020202020204" charset="0"/>
              </a:rPr>
              <a:t>5.-Posterior a su aprobación de los planes de mejora se deberán integrar al plan de trabajo.</a:t>
            </a:r>
          </a:p>
        </p:txBody>
      </p:sp>
      <p:sp>
        <p:nvSpPr>
          <p:cNvPr id="58" name="Rectángulo 57"/>
          <p:cNvSpPr/>
          <p:nvPr/>
        </p:nvSpPr>
        <p:spPr>
          <a:xfrm>
            <a:off x="1892344" y="3584912"/>
            <a:ext cx="41190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805F80"/>
                </a:solidFill>
                <a:latin typeface="Fira Sans" panose="020B0604020202020204" charset="0"/>
              </a:rPr>
              <a:t>3.-Definir un objetivo que resuelva la debilidad identificada.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1818805" y="4348193"/>
            <a:ext cx="41718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7030A0"/>
                </a:solidFill>
                <a:latin typeface="Fira Sans" panose="020B0604020202020204" charset="0"/>
              </a:rPr>
              <a:t>4.-Líneas a de acción a ejecutar como plan de mejora.</a:t>
            </a:r>
          </a:p>
          <a:p>
            <a:pPr algn="just"/>
            <a:r>
              <a:rPr lang="es-MX" sz="1600" b="1" dirty="0" smtClean="0">
                <a:solidFill>
                  <a:srgbClr val="7030A0"/>
                </a:solidFill>
                <a:latin typeface="Fira Sans" panose="020B0604020202020204" charset="0"/>
              </a:rPr>
              <a:t>(Considerar indicadores para su medición, periodicidad de medición, responsables de control y medios de verificación).</a:t>
            </a:r>
          </a:p>
        </p:txBody>
      </p:sp>
      <p:sp>
        <p:nvSpPr>
          <p:cNvPr id="60" name="Rectángulo 59"/>
          <p:cNvSpPr/>
          <p:nvPr/>
        </p:nvSpPr>
        <p:spPr>
          <a:xfrm>
            <a:off x="10115130" y="3285055"/>
            <a:ext cx="18800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008196"/>
                </a:solidFill>
                <a:latin typeface="Fira Sans" panose="020B0604020202020204" charset="0"/>
              </a:rPr>
              <a:t>6.-Informe de seguimiento a cada medición.</a:t>
            </a:r>
          </a:p>
        </p:txBody>
      </p:sp>
      <p:sp>
        <p:nvSpPr>
          <p:cNvPr id="61" name="Flecha derecha 60"/>
          <p:cNvSpPr/>
          <p:nvPr/>
        </p:nvSpPr>
        <p:spPr>
          <a:xfrm>
            <a:off x="6288948" y="3305537"/>
            <a:ext cx="662213" cy="810515"/>
          </a:xfrm>
          <a:prstGeom prst="rightArrow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2" name="Flecha derecha 61"/>
          <p:cNvSpPr/>
          <p:nvPr/>
        </p:nvSpPr>
        <p:spPr>
          <a:xfrm>
            <a:off x="9174477" y="3331034"/>
            <a:ext cx="662213" cy="810515"/>
          </a:xfrm>
          <a:prstGeom prst="rightArrow">
            <a:avLst/>
          </a:prstGeom>
          <a:solidFill>
            <a:srgbClr val="00C2CC"/>
          </a:solidFill>
          <a:ln>
            <a:solidFill>
              <a:srgbClr val="0081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3" name="Google Shape;1223;p31"/>
          <p:cNvSpPr/>
          <p:nvPr/>
        </p:nvSpPr>
        <p:spPr>
          <a:xfrm>
            <a:off x="541204" y="5141668"/>
            <a:ext cx="640321" cy="63383"/>
          </a:xfrm>
          <a:custGeom>
            <a:avLst/>
            <a:gdLst/>
            <a:ahLst/>
            <a:cxnLst/>
            <a:rect l="l" t="t" r="r" b="b"/>
            <a:pathLst>
              <a:path w="21124" h="2091" extrusionOk="0">
                <a:moveTo>
                  <a:pt x="0" y="0"/>
                </a:moveTo>
                <a:lnTo>
                  <a:pt x="0" y="2090"/>
                </a:lnTo>
                <a:lnTo>
                  <a:pt x="21124" y="2090"/>
                </a:lnTo>
                <a:lnTo>
                  <a:pt x="21124" y="0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224;p31"/>
          <p:cNvSpPr/>
          <p:nvPr/>
        </p:nvSpPr>
        <p:spPr>
          <a:xfrm>
            <a:off x="491279" y="5016871"/>
            <a:ext cx="744960" cy="316796"/>
          </a:xfrm>
          <a:custGeom>
            <a:avLst/>
            <a:gdLst/>
            <a:ahLst/>
            <a:cxnLst/>
            <a:rect l="l" t="t" r="r" b="b"/>
            <a:pathLst>
              <a:path w="24576" h="10451" extrusionOk="0">
                <a:moveTo>
                  <a:pt x="1806" y="0"/>
                </a:moveTo>
                <a:cubicBezTo>
                  <a:pt x="1457" y="0"/>
                  <a:pt x="1141" y="190"/>
                  <a:pt x="919" y="443"/>
                </a:cubicBezTo>
                <a:lnTo>
                  <a:pt x="349" y="1204"/>
                </a:lnTo>
                <a:cubicBezTo>
                  <a:pt x="1" y="1679"/>
                  <a:pt x="64" y="2375"/>
                  <a:pt x="476" y="2755"/>
                </a:cubicBezTo>
                <a:cubicBezTo>
                  <a:pt x="887" y="3167"/>
                  <a:pt x="919" y="3895"/>
                  <a:pt x="571" y="4370"/>
                </a:cubicBezTo>
                <a:lnTo>
                  <a:pt x="349" y="4624"/>
                </a:lnTo>
                <a:cubicBezTo>
                  <a:pt x="1" y="5067"/>
                  <a:pt x="32" y="5764"/>
                  <a:pt x="412" y="6176"/>
                </a:cubicBezTo>
                <a:lnTo>
                  <a:pt x="539" y="6302"/>
                </a:lnTo>
                <a:cubicBezTo>
                  <a:pt x="919" y="6714"/>
                  <a:pt x="951" y="7442"/>
                  <a:pt x="571" y="7886"/>
                </a:cubicBezTo>
                <a:lnTo>
                  <a:pt x="412" y="8076"/>
                </a:lnTo>
                <a:cubicBezTo>
                  <a:pt x="32" y="8519"/>
                  <a:pt x="64" y="9279"/>
                  <a:pt x="476" y="9659"/>
                </a:cubicBezTo>
                <a:lnTo>
                  <a:pt x="539" y="9754"/>
                </a:lnTo>
                <a:cubicBezTo>
                  <a:pt x="1014" y="10197"/>
                  <a:pt x="1552" y="10451"/>
                  <a:pt x="2154" y="10451"/>
                </a:cubicBezTo>
                <a:lnTo>
                  <a:pt x="22422" y="10451"/>
                </a:lnTo>
                <a:cubicBezTo>
                  <a:pt x="22992" y="10451"/>
                  <a:pt x="23562" y="10197"/>
                  <a:pt x="24006" y="9754"/>
                </a:cubicBezTo>
                <a:lnTo>
                  <a:pt x="24101" y="9659"/>
                </a:lnTo>
                <a:cubicBezTo>
                  <a:pt x="24512" y="9279"/>
                  <a:pt x="24544" y="8519"/>
                  <a:pt x="24164" y="8076"/>
                </a:cubicBezTo>
                <a:lnTo>
                  <a:pt x="24006" y="7886"/>
                </a:lnTo>
                <a:cubicBezTo>
                  <a:pt x="23626" y="7442"/>
                  <a:pt x="23657" y="6714"/>
                  <a:pt x="24037" y="6302"/>
                </a:cubicBezTo>
                <a:lnTo>
                  <a:pt x="24164" y="6176"/>
                </a:lnTo>
                <a:cubicBezTo>
                  <a:pt x="24544" y="5764"/>
                  <a:pt x="24576" y="5067"/>
                  <a:pt x="24227" y="4624"/>
                </a:cubicBezTo>
                <a:lnTo>
                  <a:pt x="24006" y="4370"/>
                </a:lnTo>
                <a:cubicBezTo>
                  <a:pt x="23657" y="3895"/>
                  <a:pt x="23689" y="3167"/>
                  <a:pt x="24101" y="2755"/>
                </a:cubicBezTo>
                <a:cubicBezTo>
                  <a:pt x="24512" y="2375"/>
                  <a:pt x="24576" y="1647"/>
                  <a:pt x="24227" y="1204"/>
                </a:cubicBezTo>
                <a:lnTo>
                  <a:pt x="23657" y="443"/>
                </a:lnTo>
                <a:cubicBezTo>
                  <a:pt x="23436" y="190"/>
                  <a:pt x="23119" y="0"/>
                  <a:pt x="22771" y="0"/>
                </a:cubicBezTo>
                <a:close/>
              </a:path>
            </a:pathLst>
          </a:custGeom>
          <a:solidFill>
            <a:srgbClr val="D6D6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225;p31"/>
          <p:cNvSpPr/>
          <p:nvPr/>
        </p:nvSpPr>
        <p:spPr>
          <a:xfrm>
            <a:off x="883917" y="5090773"/>
            <a:ext cx="309127" cy="12519"/>
          </a:xfrm>
          <a:custGeom>
            <a:avLst/>
            <a:gdLst/>
            <a:ahLst/>
            <a:cxnLst/>
            <a:rect l="l" t="t" r="r" b="b"/>
            <a:pathLst>
              <a:path w="10198" h="413" extrusionOk="0">
                <a:moveTo>
                  <a:pt x="222" y="1"/>
                </a:moveTo>
                <a:cubicBezTo>
                  <a:pt x="95" y="1"/>
                  <a:pt x="0" y="96"/>
                  <a:pt x="0" y="222"/>
                </a:cubicBezTo>
                <a:cubicBezTo>
                  <a:pt x="0" y="317"/>
                  <a:pt x="95" y="412"/>
                  <a:pt x="222" y="412"/>
                </a:cubicBezTo>
                <a:lnTo>
                  <a:pt x="9976" y="412"/>
                </a:lnTo>
                <a:cubicBezTo>
                  <a:pt x="10103" y="412"/>
                  <a:pt x="10198" y="317"/>
                  <a:pt x="10198" y="222"/>
                </a:cubicBezTo>
                <a:cubicBezTo>
                  <a:pt x="10198" y="96"/>
                  <a:pt x="10103" y="1"/>
                  <a:pt x="9976" y="1"/>
                </a:cubicBez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226;p31"/>
          <p:cNvSpPr/>
          <p:nvPr/>
        </p:nvSpPr>
        <p:spPr>
          <a:xfrm>
            <a:off x="588249" y="5090773"/>
            <a:ext cx="175691" cy="12519"/>
          </a:xfrm>
          <a:custGeom>
            <a:avLst/>
            <a:gdLst/>
            <a:ahLst/>
            <a:cxnLst/>
            <a:rect l="l" t="t" r="r" b="b"/>
            <a:pathLst>
              <a:path w="5796" h="413" extrusionOk="0">
                <a:moveTo>
                  <a:pt x="190" y="1"/>
                </a:moveTo>
                <a:cubicBezTo>
                  <a:pt x="63" y="1"/>
                  <a:pt x="0" y="96"/>
                  <a:pt x="0" y="222"/>
                </a:cubicBezTo>
                <a:cubicBezTo>
                  <a:pt x="0" y="317"/>
                  <a:pt x="63" y="412"/>
                  <a:pt x="190" y="412"/>
                </a:cubicBezTo>
                <a:lnTo>
                  <a:pt x="5606" y="412"/>
                </a:lnTo>
                <a:cubicBezTo>
                  <a:pt x="5701" y="412"/>
                  <a:pt x="5796" y="317"/>
                  <a:pt x="5796" y="222"/>
                </a:cubicBezTo>
                <a:cubicBezTo>
                  <a:pt x="5796" y="96"/>
                  <a:pt x="5701" y="1"/>
                  <a:pt x="5606" y="1"/>
                </a:cubicBez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227;p31"/>
          <p:cNvSpPr/>
          <p:nvPr/>
        </p:nvSpPr>
        <p:spPr>
          <a:xfrm>
            <a:off x="545054" y="5163735"/>
            <a:ext cx="441593" cy="12519"/>
          </a:xfrm>
          <a:custGeom>
            <a:avLst/>
            <a:gdLst/>
            <a:ahLst/>
            <a:cxnLst/>
            <a:rect l="l" t="t" r="r" b="b"/>
            <a:pathLst>
              <a:path w="14568" h="413" extrusionOk="0">
                <a:moveTo>
                  <a:pt x="190" y="0"/>
                </a:moveTo>
                <a:cubicBezTo>
                  <a:pt x="95" y="0"/>
                  <a:pt x="0" y="95"/>
                  <a:pt x="0" y="190"/>
                </a:cubicBezTo>
                <a:cubicBezTo>
                  <a:pt x="0" y="317"/>
                  <a:pt x="95" y="412"/>
                  <a:pt x="190" y="412"/>
                </a:cubicBezTo>
                <a:lnTo>
                  <a:pt x="14378" y="412"/>
                </a:lnTo>
                <a:cubicBezTo>
                  <a:pt x="14473" y="412"/>
                  <a:pt x="14568" y="317"/>
                  <a:pt x="14568" y="190"/>
                </a:cubicBezTo>
                <a:cubicBezTo>
                  <a:pt x="14568" y="95"/>
                  <a:pt x="14473" y="0"/>
                  <a:pt x="14378" y="0"/>
                </a:cubicBez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228;p31"/>
          <p:cNvSpPr/>
          <p:nvPr/>
        </p:nvSpPr>
        <p:spPr>
          <a:xfrm>
            <a:off x="1054789" y="5163735"/>
            <a:ext cx="139225" cy="12519"/>
          </a:xfrm>
          <a:custGeom>
            <a:avLst/>
            <a:gdLst/>
            <a:ahLst/>
            <a:cxnLst/>
            <a:rect l="l" t="t" r="r" b="b"/>
            <a:pathLst>
              <a:path w="4593" h="413" extrusionOk="0">
                <a:moveTo>
                  <a:pt x="190" y="0"/>
                </a:moveTo>
                <a:cubicBezTo>
                  <a:pt x="95" y="0"/>
                  <a:pt x="0" y="95"/>
                  <a:pt x="0" y="190"/>
                </a:cubicBezTo>
                <a:cubicBezTo>
                  <a:pt x="0" y="317"/>
                  <a:pt x="95" y="412"/>
                  <a:pt x="190" y="412"/>
                </a:cubicBezTo>
                <a:lnTo>
                  <a:pt x="4371" y="412"/>
                </a:lnTo>
                <a:cubicBezTo>
                  <a:pt x="4497" y="412"/>
                  <a:pt x="4592" y="317"/>
                  <a:pt x="4592" y="190"/>
                </a:cubicBezTo>
                <a:cubicBezTo>
                  <a:pt x="4592" y="95"/>
                  <a:pt x="4497" y="0"/>
                  <a:pt x="4371" y="0"/>
                </a:cubicBez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229;p31"/>
          <p:cNvSpPr/>
          <p:nvPr/>
        </p:nvSpPr>
        <p:spPr>
          <a:xfrm>
            <a:off x="588249" y="5236697"/>
            <a:ext cx="240984" cy="11549"/>
          </a:xfrm>
          <a:custGeom>
            <a:avLst/>
            <a:gdLst/>
            <a:ahLst/>
            <a:cxnLst/>
            <a:rect l="l" t="t" r="r" b="b"/>
            <a:pathLst>
              <a:path w="7950" h="381" extrusionOk="0">
                <a:moveTo>
                  <a:pt x="190" y="0"/>
                </a:moveTo>
                <a:cubicBezTo>
                  <a:pt x="63" y="0"/>
                  <a:pt x="0" y="64"/>
                  <a:pt x="0" y="190"/>
                </a:cubicBezTo>
                <a:cubicBezTo>
                  <a:pt x="0" y="285"/>
                  <a:pt x="63" y="380"/>
                  <a:pt x="190" y="380"/>
                </a:cubicBezTo>
                <a:lnTo>
                  <a:pt x="7759" y="380"/>
                </a:lnTo>
                <a:cubicBezTo>
                  <a:pt x="7886" y="380"/>
                  <a:pt x="7949" y="285"/>
                  <a:pt x="7949" y="190"/>
                </a:cubicBezTo>
                <a:cubicBezTo>
                  <a:pt x="7949" y="64"/>
                  <a:pt x="7886" y="0"/>
                  <a:pt x="7759" y="0"/>
                </a:cubicBez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230;p31"/>
          <p:cNvSpPr/>
          <p:nvPr/>
        </p:nvSpPr>
        <p:spPr>
          <a:xfrm>
            <a:off x="968398" y="5236697"/>
            <a:ext cx="103699" cy="11549"/>
          </a:xfrm>
          <a:custGeom>
            <a:avLst/>
            <a:gdLst/>
            <a:ahLst/>
            <a:cxnLst/>
            <a:rect l="l" t="t" r="r" b="b"/>
            <a:pathLst>
              <a:path w="3421" h="381" extrusionOk="0">
                <a:moveTo>
                  <a:pt x="190" y="0"/>
                </a:moveTo>
                <a:cubicBezTo>
                  <a:pt x="63" y="0"/>
                  <a:pt x="0" y="64"/>
                  <a:pt x="0" y="190"/>
                </a:cubicBezTo>
                <a:cubicBezTo>
                  <a:pt x="0" y="285"/>
                  <a:pt x="63" y="380"/>
                  <a:pt x="190" y="380"/>
                </a:cubicBezTo>
                <a:lnTo>
                  <a:pt x="3230" y="380"/>
                </a:lnTo>
                <a:cubicBezTo>
                  <a:pt x="3325" y="380"/>
                  <a:pt x="3420" y="285"/>
                  <a:pt x="3420" y="190"/>
                </a:cubicBezTo>
                <a:cubicBezTo>
                  <a:pt x="3420" y="64"/>
                  <a:pt x="3357" y="0"/>
                  <a:pt x="3230" y="0"/>
                </a:cubicBez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231;p31"/>
          <p:cNvSpPr/>
          <p:nvPr/>
        </p:nvSpPr>
        <p:spPr>
          <a:xfrm>
            <a:off x="793677" y="5090773"/>
            <a:ext cx="45135" cy="12519"/>
          </a:xfrm>
          <a:custGeom>
            <a:avLst/>
            <a:gdLst/>
            <a:ahLst/>
            <a:cxnLst/>
            <a:rect l="l" t="t" r="r" b="b"/>
            <a:pathLst>
              <a:path w="1489" h="413" extrusionOk="0">
                <a:moveTo>
                  <a:pt x="190" y="1"/>
                </a:moveTo>
                <a:cubicBezTo>
                  <a:pt x="64" y="1"/>
                  <a:pt x="0" y="96"/>
                  <a:pt x="0" y="222"/>
                </a:cubicBezTo>
                <a:cubicBezTo>
                  <a:pt x="0" y="317"/>
                  <a:pt x="64" y="412"/>
                  <a:pt x="190" y="412"/>
                </a:cubicBezTo>
                <a:lnTo>
                  <a:pt x="1299" y="412"/>
                </a:lnTo>
                <a:cubicBezTo>
                  <a:pt x="1394" y="412"/>
                  <a:pt x="1489" y="317"/>
                  <a:pt x="1489" y="222"/>
                </a:cubicBezTo>
                <a:cubicBezTo>
                  <a:pt x="1489" y="96"/>
                  <a:pt x="1394" y="1"/>
                  <a:pt x="1299" y="1"/>
                </a:cubicBez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232;p31"/>
          <p:cNvSpPr/>
          <p:nvPr/>
        </p:nvSpPr>
        <p:spPr>
          <a:xfrm>
            <a:off x="882947" y="2356798"/>
            <a:ext cx="1133748" cy="1325748"/>
          </a:xfrm>
          <a:custGeom>
            <a:avLst/>
            <a:gdLst/>
            <a:ahLst/>
            <a:cxnLst/>
            <a:rect l="l" t="t" r="r" b="b"/>
            <a:pathLst>
              <a:path w="37402" h="43736" extrusionOk="0">
                <a:moveTo>
                  <a:pt x="1" y="1"/>
                </a:moveTo>
                <a:lnTo>
                  <a:pt x="1" y="43735"/>
                </a:lnTo>
                <a:lnTo>
                  <a:pt x="34995" y="43735"/>
                </a:lnTo>
                <a:cubicBezTo>
                  <a:pt x="37402" y="33158"/>
                  <a:pt x="34710" y="22390"/>
                  <a:pt x="27806" y="13840"/>
                </a:cubicBezTo>
                <a:cubicBezTo>
                  <a:pt x="21345" y="5859"/>
                  <a:pt x="11750" y="191"/>
                  <a:pt x="1299" y="1"/>
                </a:cubicBezTo>
                <a:close/>
              </a:path>
            </a:pathLst>
          </a:custGeom>
          <a:solidFill>
            <a:srgbClr val="D6D6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233;p31"/>
          <p:cNvSpPr/>
          <p:nvPr/>
        </p:nvSpPr>
        <p:spPr>
          <a:xfrm>
            <a:off x="-265169" y="2356798"/>
            <a:ext cx="1111681" cy="1325748"/>
          </a:xfrm>
          <a:custGeom>
            <a:avLst/>
            <a:gdLst/>
            <a:ahLst/>
            <a:cxnLst/>
            <a:rect l="l" t="t" r="r" b="b"/>
            <a:pathLst>
              <a:path w="36674" h="43736" extrusionOk="0">
                <a:moveTo>
                  <a:pt x="36673" y="1"/>
                </a:moveTo>
                <a:cubicBezTo>
                  <a:pt x="31384" y="159"/>
                  <a:pt x="26001" y="1077"/>
                  <a:pt x="21345" y="3579"/>
                </a:cubicBezTo>
                <a:cubicBezTo>
                  <a:pt x="16627" y="6113"/>
                  <a:pt x="12446" y="9691"/>
                  <a:pt x="9089" y="13840"/>
                </a:cubicBezTo>
                <a:cubicBezTo>
                  <a:pt x="3326" y="20997"/>
                  <a:pt x="0" y="30308"/>
                  <a:pt x="982" y="39460"/>
                </a:cubicBezTo>
                <a:cubicBezTo>
                  <a:pt x="1140" y="40917"/>
                  <a:pt x="1394" y="42310"/>
                  <a:pt x="1774" y="43735"/>
                </a:cubicBezTo>
                <a:lnTo>
                  <a:pt x="36673" y="43735"/>
                </a:lnTo>
                <a:lnTo>
                  <a:pt x="36673" y="1"/>
                </a:lnTo>
                <a:close/>
              </a:path>
            </a:pathLst>
          </a:custGeom>
          <a:solidFill>
            <a:srgbClr val="ED3F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234;p31"/>
          <p:cNvSpPr/>
          <p:nvPr/>
        </p:nvSpPr>
        <p:spPr>
          <a:xfrm>
            <a:off x="-201816" y="3718041"/>
            <a:ext cx="1048328" cy="1264213"/>
          </a:xfrm>
          <a:custGeom>
            <a:avLst/>
            <a:gdLst/>
            <a:ahLst/>
            <a:cxnLst/>
            <a:rect l="l" t="t" r="r" b="b"/>
            <a:pathLst>
              <a:path w="34584" h="41706" extrusionOk="0">
                <a:moveTo>
                  <a:pt x="0" y="0"/>
                </a:moveTo>
                <a:cubicBezTo>
                  <a:pt x="1647" y="5510"/>
                  <a:pt x="4719" y="10577"/>
                  <a:pt x="8488" y="14916"/>
                </a:cubicBezTo>
                <a:cubicBezTo>
                  <a:pt x="13333" y="20490"/>
                  <a:pt x="20427" y="25114"/>
                  <a:pt x="21662" y="32999"/>
                </a:cubicBezTo>
                <a:cubicBezTo>
                  <a:pt x="22010" y="35248"/>
                  <a:pt x="21155" y="38383"/>
                  <a:pt x="22897" y="40188"/>
                </a:cubicBezTo>
                <a:cubicBezTo>
                  <a:pt x="24071" y="41435"/>
                  <a:pt x="25681" y="41705"/>
                  <a:pt x="27339" y="41705"/>
                </a:cubicBezTo>
                <a:cubicBezTo>
                  <a:pt x="28543" y="41705"/>
                  <a:pt x="29772" y="41563"/>
                  <a:pt x="30878" y="41550"/>
                </a:cubicBezTo>
                <a:lnTo>
                  <a:pt x="34583" y="41550"/>
                </a:lnTo>
                <a:lnTo>
                  <a:pt x="34583" y="0"/>
                </a:ln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235;p31"/>
          <p:cNvSpPr/>
          <p:nvPr/>
        </p:nvSpPr>
        <p:spPr>
          <a:xfrm>
            <a:off x="882947" y="3718041"/>
            <a:ext cx="1052147" cy="1260303"/>
          </a:xfrm>
          <a:custGeom>
            <a:avLst/>
            <a:gdLst/>
            <a:ahLst/>
            <a:cxnLst/>
            <a:rect l="l" t="t" r="r" b="b"/>
            <a:pathLst>
              <a:path w="34710" h="41577" extrusionOk="0">
                <a:moveTo>
                  <a:pt x="1" y="0"/>
                </a:moveTo>
                <a:lnTo>
                  <a:pt x="1" y="41518"/>
                </a:lnTo>
                <a:cubicBezTo>
                  <a:pt x="1489" y="41518"/>
                  <a:pt x="2946" y="41518"/>
                  <a:pt x="4434" y="41486"/>
                </a:cubicBezTo>
                <a:cubicBezTo>
                  <a:pt x="5294" y="41486"/>
                  <a:pt x="6358" y="41577"/>
                  <a:pt x="7437" y="41577"/>
                </a:cubicBezTo>
                <a:cubicBezTo>
                  <a:pt x="9141" y="41577"/>
                  <a:pt x="10880" y="41351"/>
                  <a:pt x="11908" y="40188"/>
                </a:cubicBezTo>
                <a:cubicBezTo>
                  <a:pt x="13650" y="38383"/>
                  <a:pt x="12795" y="35248"/>
                  <a:pt x="13143" y="32999"/>
                </a:cubicBezTo>
                <a:cubicBezTo>
                  <a:pt x="14062" y="27077"/>
                  <a:pt x="18717" y="22232"/>
                  <a:pt x="22961" y="18368"/>
                </a:cubicBezTo>
                <a:cubicBezTo>
                  <a:pt x="27869" y="13934"/>
                  <a:pt x="31765" y="8804"/>
                  <a:pt x="33950" y="2502"/>
                </a:cubicBezTo>
                <a:cubicBezTo>
                  <a:pt x="34235" y="1679"/>
                  <a:pt x="34488" y="823"/>
                  <a:pt x="34710" y="0"/>
                </a:cubicBezTo>
                <a:close/>
              </a:path>
            </a:pathLst>
          </a:custGeom>
          <a:solidFill>
            <a:srgbClr val="5BCF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236;p31"/>
          <p:cNvSpPr/>
          <p:nvPr/>
        </p:nvSpPr>
        <p:spPr>
          <a:xfrm>
            <a:off x="1372524" y="3870664"/>
            <a:ext cx="19248" cy="19218"/>
          </a:xfrm>
          <a:custGeom>
            <a:avLst/>
            <a:gdLst/>
            <a:ahLst/>
            <a:cxnLst/>
            <a:rect l="l" t="t" r="r" b="b"/>
            <a:pathLst>
              <a:path w="635" h="634" extrusionOk="0">
                <a:moveTo>
                  <a:pt x="317" y="0"/>
                </a:moveTo>
                <a:cubicBezTo>
                  <a:pt x="159" y="0"/>
                  <a:pt x="1" y="127"/>
                  <a:pt x="1" y="317"/>
                </a:cubicBezTo>
                <a:cubicBezTo>
                  <a:pt x="1" y="475"/>
                  <a:pt x="159" y="634"/>
                  <a:pt x="317" y="634"/>
                </a:cubicBezTo>
                <a:cubicBezTo>
                  <a:pt x="507" y="634"/>
                  <a:pt x="634" y="475"/>
                  <a:pt x="634" y="317"/>
                </a:cubicBezTo>
                <a:cubicBezTo>
                  <a:pt x="634" y="127"/>
                  <a:pt x="507" y="0"/>
                  <a:pt x="31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237;p31"/>
          <p:cNvSpPr/>
          <p:nvPr/>
        </p:nvSpPr>
        <p:spPr>
          <a:xfrm>
            <a:off x="1280374" y="4227776"/>
            <a:ext cx="19218" cy="19218"/>
          </a:xfrm>
          <a:custGeom>
            <a:avLst/>
            <a:gdLst/>
            <a:ahLst/>
            <a:cxnLst/>
            <a:rect l="l" t="t" r="r" b="b"/>
            <a:pathLst>
              <a:path w="634" h="634" extrusionOk="0">
                <a:moveTo>
                  <a:pt x="317" y="0"/>
                </a:moveTo>
                <a:cubicBezTo>
                  <a:pt x="127" y="0"/>
                  <a:pt x="1" y="127"/>
                  <a:pt x="1" y="317"/>
                </a:cubicBezTo>
                <a:cubicBezTo>
                  <a:pt x="1" y="475"/>
                  <a:pt x="127" y="634"/>
                  <a:pt x="317" y="634"/>
                </a:cubicBezTo>
                <a:cubicBezTo>
                  <a:pt x="476" y="634"/>
                  <a:pt x="634" y="475"/>
                  <a:pt x="634" y="317"/>
                </a:cubicBezTo>
                <a:cubicBezTo>
                  <a:pt x="634" y="127"/>
                  <a:pt x="476" y="0"/>
                  <a:pt x="31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238;p31"/>
          <p:cNvSpPr/>
          <p:nvPr/>
        </p:nvSpPr>
        <p:spPr>
          <a:xfrm>
            <a:off x="1080706" y="3976273"/>
            <a:ext cx="19218" cy="19218"/>
          </a:xfrm>
          <a:custGeom>
            <a:avLst/>
            <a:gdLst/>
            <a:ahLst/>
            <a:cxnLst/>
            <a:rect l="l" t="t" r="r" b="b"/>
            <a:pathLst>
              <a:path w="634" h="634" extrusionOk="0">
                <a:moveTo>
                  <a:pt x="317" y="0"/>
                </a:moveTo>
                <a:cubicBezTo>
                  <a:pt x="159" y="0"/>
                  <a:pt x="0" y="158"/>
                  <a:pt x="0" y="317"/>
                </a:cubicBezTo>
                <a:cubicBezTo>
                  <a:pt x="0" y="507"/>
                  <a:pt x="159" y="633"/>
                  <a:pt x="317" y="633"/>
                </a:cubicBezTo>
                <a:cubicBezTo>
                  <a:pt x="507" y="633"/>
                  <a:pt x="634" y="507"/>
                  <a:pt x="634" y="317"/>
                </a:cubicBezTo>
                <a:cubicBezTo>
                  <a:pt x="634" y="158"/>
                  <a:pt x="507" y="0"/>
                  <a:pt x="31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239;p31"/>
          <p:cNvSpPr/>
          <p:nvPr/>
        </p:nvSpPr>
        <p:spPr>
          <a:xfrm>
            <a:off x="1316840" y="4169424"/>
            <a:ext cx="78752" cy="70507"/>
          </a:xfrm>
          <a:custGeom>
            <a:avLst/>
            <a:gdLst/>
            <a:ahLst/>
            <a:cxnLst/>
            <a:rect l="l" t="t" r="r" b="b"/>
            <a:pathLst>
              <a:path w="2598" h="2326" extrusionOk="0">
                <a:moveTo>
                  <a:pt x="2249" y="1"/>
                </a:moveTo>
                <a:cubicBezTo>
                  <a:pt x="2126" y="1"/>
                  <a:pt x="2003" y="66"/>
                  <a:pt x="1933" y="183"/>
                </a:cubicBezTo>
                <a:cubicBezTo>
                  <a:pt x="1584" y="880"/>
                  <a:pt x="983" y="1419"/>
                  <a:pt x="254" y="1704"/>
                </a:cubicBezTo>
                <a:cubicBezTo>
                  <a:pt x="64" y="1767"/>
                  <a:pt x="1" y="1957"/>
                  <a:pt x="64" y="2115"/>
                </a:cubicBezTo>
                <a:cubicBezTo>
                  <a:pt x="114" y="2240"/>
                  <a:pt x="242" y="2325"/>
                  <a:pt x="372" y="2325"/>
                </a:cubicBezTo>
                <a:cubicBezTo>
                  <a:pt x="407" y="2325"/>
                  <a:pt x="442" y="2319"/>
                  <a:pt x="476" y="2305"/>
                </a:cubicBezTo>
                <a:cubicBezTo>
                  <a:pt x="1363" y="1957"/>
                  <a:pt x="2059" y="1324"/>
                  <a:pt x="2503" y="468"/>
                </a:cubicBezTo>
                <a:cubicBezTo>
                  <a:pt x="2598" y="310"/>
                  <a:pt x="2534" y="120"/>
                  <a:pt x="2376" y="25"/>
                </a:cubicBezTo>
                <a:cubicBezTo>
                  <a:pt x="2335" y="9"/>
                  <a:pt x="2292" y="1"/>
                  <a:pt x="224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240;p31"/>
          <p:cNvSpPr/>
          <p:nvPr/>
        </p:nvSpPr>
        <p:spPr>
          <a:xfrm>
            <a:off x="1409021" y="3877606"/>
            <a:ext cx="83541" cy="79267"/>
          </a:xfrm>
          <a:custGeom>
            <a:avLst/>
            <a:gdLst/>
            <a:ahLst/>
            <a:cxnLst/>
            <a:rect l="l" t="t" r="r" b="b"/>
            <a:pathLst>
              <a:path w="2756" h="2615" extrusionOk="0">
                <a:moveTo>
                  <a:pt x="349" y="1"/>
                </a:moveTo>
                <a:cubicBezTo>
                  <a:pt x="227" y="1"/>
                  <a:pt x="110" y="66"/>
                  <a:pt x="64" y="183"/>
                </a:cubicBezTo>
                <a:cubicBezTo>
                  <a:pt x="0" y="373"/>
                  <a:pt x="95" y="531"/>
                  <a:pt x="254" y="595"/>
                </a:cubicBezTo>
                <a:cubicBezTo>
                  <a:pt x="1077" y="912"/>
                  <a:pt x="1742" y="1577"/>
                  <a:pt x="2090" y="2432"/>
                </a:cubicBezTo>
                <a:cubicBezTo>
                  <a:pt x="2137" y="2549"/>
                  <a:pt x="2254" y="2614"/>
                  <a:pt x="2376" y="2614"/>
                </a:cubicBezTo>
                <a:cubicBezTo>
                  <a:pt x="2418" y="2614"/>
                  <a:pt x="2461" y="2606"/>
                  <a:pt x="2502" y="2590"/>
                </a:cubicBezTo>
                <a:cubicBezTo>
                  <a:pt x="2660" y="2527"/>
                  <a:pt x="2755" y="2368"/>
                  <a:pt x="2692" y="2178"/>
                </a:cubicBezTo>
                <a:cubicBezTo>
                  <a:pt x="2280" y="1197"/>
                  <a:pt x="1489" y="405"/>
                  <a:pt x="475" y="25"/>
                </a:cubicBezTo>
                <a:cubicBezTo>
                  <a:pt x="434" y="8"/>
                  <a:pt x="391" y="1"/>
                  <a:pt x="34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241;p31"/>
          <p:cNvSpPr/>
          <p:nvPr/>
        </p:nvSpPr>
        <p:spPr>
          <a:xfrm>
            <a:off x="1042300" y="3831319"/>
            <a:ext cx="494427" cy="454081"/>
          </a:xfrm>
          <a:custGeom>
            <a:avLst/>
            <a:gdLst/>
            <a:ahLst/>
            <a:cxnLst/>
            <a:rect l="l" t="t" r="r" b="b"/>
            <a:pathLst>
              <a:path w="16311" h="14980" extrusionOk="0">
                <a:moveTo>
                  <a:pt x="8171" y="1868"/>
                </a:moveTo>
                <a:cubicBezTo>
                  <a:pt x="9026" y="2692"/>
                  <a:pt x="9533" y="3800"/>
                  <a:pt x="9565" y="4972"/>
                </a:cubicBezTo>
                <a:cubicBezTo>
                  <a:pt x="9121" y="4845"/>
                  <a:pt x="8646" y="4782"/>
                  <a:pt x="8171" y="4782"/>
                </a:cubicBezTo>
                <a:cubicBezTo>
                  <a:pt x="7665" y="4782"/>
                  <a:pt x="7221" y="4845"/>
                  <a:pt x="6746" y="4972"/>
                </a:cubicBezTo>
                <a:cubicBezTo>
                  <a:pt x="6778" y="3800"/>
                  <a:pt x="7284" y="2660"/>
                  <a:pt x="8171" y="1868"/>
                </a:cubicBezTo>
                <a:close/>
                <a:moveTo>
                  <a:pt x="8171" y="5415"/>
                </a:moveTo>
                <a:cubicBezTo>
                  <a:pt x="8615" y="5415"/>
                  <a:pt x="9090" y="5510"/>
                  <a:pt x="9533" y="5637"/>
                </a:cubicBezTo>
                <a:cubicBezTo>
                  <a:pt x="9406" y="6682"/>
                  <a:pt x="8900" y="7632"/>
                  <a:pt x="8171" y="8361"/>
                </a:cubicBezTo>
                <a:cubicBezTo>
                  <a:pt x="7411" y="7632"/>
                  <a:pt x="6904" y="6682"/>
                  <a:pt x="6778" y="5637"/>
                </a:cubicBezTo>
                <a:cubicBezTo>
                  <a:pt x="7221" y="5510"/>
                  <a:pt x="7696" y="5415"/>
                  <a:pt x="8171" y="5415"/>
                </a:cubicBezTo>
                <a:close/>
                <a:moveTo>
                  <a:pt x="5099" y="633"/>
                </a:moveTo>
                <a:cubicBezTo>
                  <a:pt x="6018" y="633"/>
                  <a:pt x="6904" y="918"/>
                  <a:pt x="7665" y="1457"/>
                </a:cubicBezTo>
                <a:cubicBezTo>
                  <a:pt x="6683" y="2407"/>
                  <a:pt x="6081" y="3737"/>
                  <a:pt x="6113" y="5225"/>
                </a:cubicBezTo>
                <a:cubicBezTo>
                  <a:pt x="4529" y="5922"/>
                  <a:pt x="3389" y="7379"/>
                  <a:pt x="3136" y="9089"/>
                </a:cubicBezTo>
                <a:cubicBezTo>
                  <a:pt x="1616" y="8361"/>
                  <a:pt x="634" y="6809"/>
                  <a:pt x="634" y="5099"/>
                </a:cubicBezTo>
                <a:cubicBezTo>
                  <a:pt x="634" y="2660"/>
                  <a:pt x="2629" y="633"/>
                  <a:pt x="5099" y="633"/>
                </a:cubicBezTo>
                <a:close/>
                <a:moveTo>
                  <a:pt x="11269" y="665"/>
                </a:moveTo>
                <a:cubicBezTo>
                  <a:pt x="13712" y="665"/>
                  <a:pt x="15677" y="2679"/>
                  <a:pt x="15677" y="5099"/>
                </a:cubicBezTo>
                <a:cubicBezTo>
                  <a:pt x="15677" y="6809"/>
                  <a:pt x="14695" y="8361"/>
                  <a:pt x="13207" y="9121"/>
                </a:cubicBezTo>
                <a:cubicBezTo>
                  <a:pt x="12922" y="7379"/>
                  <a:pt x="11781" y="5922"/>
                  <a:pt x="10198" y="5225"/>
                </a:cubicBezTo>
                <a:cubicBezTo>
                  <a:pt x="10230" y="3769"/>
                  <a:pt x="9628" y="2407"/>
                  <a:pt x="8646" y="1457"/>
                </a:cubicBezTo>
                <a:cubicBezTo>
                  <a:pt x="9406" y="950"/>
                  <a:pt x="10293" y="665"/>
                  <a:pt x="11211" y="665"/>
                </a:cubicBezTo>
                <a:cubicBezTo>
                  <a:pt x="11231" y="665"/>
                  <a:pt x="11250" y="665"/>
                  <a:pt x="11269" y="665"/>
                </a:cubicBezTo>
                <a:close/>
                <a:moveTo>
                  <a:pt x="6176" y="5890"/>
                </a:moveTo>
                <a:cubicBezTo>
                  <a:pt x="6334" y="6967"/>
                  <a:pt x="6873" y="7981"/>
                  <a:pt x="7665" y="8772"/>
                </a:cubicBezTo>
                <a:cubicBezTo>
                  <a:pt x="6904" y="9279"/>
                  <a:pt x="6018" y="9564"/>
                  <a:pt x="5099" y="9564"/>
                </a:cubicBezTo>
                <a:cubicBezTo>
                  <a:pt x="4624" y="9564"/>
                  <a:pt x="4149" y="9501"/>
                  <a:pt x="3738" y="9342"/>
                </a:cubicBezTo>
                <a:cubicBezTo>
                  <a:pt x="3896" y="7854"/>
                  <a:pt x="4846" y="6555"/>
                  <a:pt x="6176" y="5890"/>
                </a:cubicBezTo>
                <a:close/>
                <a:moveTo>
                  <a:pt x="10135" y="5890"/>
                </a:moveTo>
                <a:cubicBezTo>
                  <a:pt x="11465" y="6555"/>
                  <a:pt x="12415" y="7854"/>
                  <a:pt x="12573" y="9342"/>
                </a:cubicBezTo>
                <a:cubicBezTo>
                  <a:pt x="12130" y="9501"/>
                  <a:pt x="11686" y="9564"/>
                  <a:pt x="11211" y="9564"/>
                </a:cubicBezTo>
                <a:cubicBezTo>
                  <a:pt x="10293" y="9564"/>
                  <a:pt x="9406" y="9279"/>
                  <a:pt x="8646" y="8772"/>
                </a:cubicBezTo>
                <a:cubicBezTo>
                  <a:pt x="9438" y="7981"/>
                  <a:pt x="9976" y="6967"/>
                  <a:pt x="10135" y="5890"/>
                </a:cubicBezTo>
                <a:close/>
                <a:moveTo>
                  <a:pt x="8171" y="9184"/>
                </a:moveTo>
                <a:cubicBezTo>
                  <a:pt x="9026" y="9849"/>
                  <a:pt x="10103" y="10197"/>
                  <a:pt x="11211" y="10197"/>
                </a:cubicBezTo>
                <a:cubicBezTo>
                  <a:pt x="11686" y="10197"/>
                  <a:pt x="12162" y="10134"/>
                  <a:pt x="12637" y="10007"/>
                </a:cubicBezTo>
                <a:lnTo>
                  <a:pt x="12637" y="10007"/>
                </a:lnTo>
                <a:cubicBezTo>
                  <a:pt x="12542" y="12414"/>
                  <a:pt x="10578" y="14346"/>
                  <a:pt x="8171" y="14346"/>
                </a:cubicBezTo>
                <a:cubicBezTo>
                  <a:pt x="5733" y="14346"/>
                  <a:pt x="3769" y="12414"/>
                  <a:pt x="3706" y="10007"/>
                </a:cubicBezTo>
                <a:lnTo>
                  <a:pt x="3706" y="10007"/>
                </a:lnTo>
                <a:cubicBezTo>
                  <a:pt x="4149" y="10134"/>
                  <a:pt x="4624" y="10197"/>
                  <a:pt x="5099" y="10197"/>
                </a:cubicBezTo>
                <a:cubicBezTo>
                  <a:pt x="6208" y="10197"/>
                  <a:pt x="7284" y="9849"/>
                  <a:pt x="8171" y="9184"/>
                </a:cubicBezTo>
                <a:close/>
                <a:moveTo>
                  <a:pt x="5099" y="0"/>
                </a:moveTo>
                <a:cubicBezTo>
                  <a:pt x="2281" y="0"/>
                  <a:pt x="1" y="2312"/>
                  <a:pt x="1" y="5099"/>
                </a:cubicBezTo>
                <a:cubicBezTo>
                  <a:pt x="1" y="7189"/>
                  <a:pt x="1267" y="8994"/>
                  <a:pt x="3072" y="9786"/>
                </a:cubicBezTo>
                <a:cubicBezTo>
                  <a:pt x="3009" y="12668"/>
                  <a:pt x="5353" y="14979"/>
                  <a:pt x="8171" y="14979"/>
                </a:cubicBezTo>
                <a:cubicBezTo>
                  <a:pt x="10990" y="14979"/>
                  <a:pt x="13302" y="12668"/>
                  <a:pt x="13238" y="9786"/>
                </a:cubicBezTo>
                <a:cubicBezTo>
                  <a:pt x="15043" y="8994"/>
                  <a:pt x="16310" y="7189"/>
                  <a:pt x="16310" y="5099"/>
                </a:cubicBezTo>
                <a:cubicBezTo>
                  <a:pt x="16310" y="2312"/>
                  <a:pt x="14030" y="0"/>
                  <a:pt x="11211" y="0"/>
                </a:cubicBezTo>
                <a:cubicBezTo>
                  <a:pt x="10103" y="0"/>
                  <a:pt x="9026" y="380"/>
                  <a:pt x="8171" y="1045"/>
                </a:cubicBezTo>
                <a:cubicBezTo>
                  <a:pt x="7284" y="380"/>
                  <a:pt x="6208" y="0"/>
                  <a:pt x="509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242;p31"/>
          <p:cNvSpPr/>
          <p:nvPr/>
        </p:nvSpPr>
        <p:spPr>
          <a:xfrm>
            <a:off x="1086465" y="3881789"/>
            <a:ext cx="72993" cy="75903"/>
          </a:xfrm>
          <a:custGeom>
            <a:avLst/>
            <a:gdLst/>
            <a:ahLst/>
            <a:cxnLst/>
            <a:rect l="l" t="t" r="r" b="b"/>
            <a:pathLst>
              <a:path w="2408" h="2504" extrusionOk="0">
                <a:moveTo>
                  <a:pt x="2058" y="0"/>
                </a:moveTo>
                <a:cubicBezTo>
                  <a:pt x="2005" y="0"/>
                  <a:pt x="1951" y="15"/>
                  <a:pt x="1901" y="45"/>
                </a:cubicBezTo>
                <a:cubicBezTo>
                  <a:pt x="1077" y="457"/>
                  <a:pt x="412" y="1185"/>
                  <a:pt x="64" y="2072"/>
                </a:cubicBezTo>
                <a:cubicBezTo>
                  <a:pt x="0" y="2230"/>
                  <a:pt x="95" y="2420"/>
                  <a:pt x="254" y="2484"/>
                </a:cubicBezTo>
                <a:cubicBezTo>
                  <a:pt x="288" y="2497"/>
                  <a:pt x="323" y="2503"/>
                  <a:pt x="358" y="2503"/>
                </a:cubicBezTo>
                <a:cubicBezTo>
                  <a:pt x="487" y="2503"/>
                  <a:pt x="616" y="2418"/>
                  <a:pt x="665" y="2294"/>
                </a:cubicBezTo>
                <a:cubicBezTo>
                  <a:pt x="950" y="1565"/>
                  <a:pt x="1489" y="964"/>
                  <a:pt x="2186" y="615"/>
                </a:cubicBezTo>
                <a:cubicBezTo>
                  <a:pt x="2344" y="520"/>
                  <a:pt x="2407" y="330"/>
                  <a:pt x="2344" y="172"/>
                </a:cubicBezTo>
                <a:cubicBezTo>
                  <a:pt x="2279" y="64"/>
                  <a:pt x="2171" y="0"/>
                  <a:pt x="205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243;p31"/>
          <p:cNvSpPr/>
          <p:nvPr/>
        </p:nvSpPr>
        <p:spPr>
          <a:xfrm>
            <a:off x="1221811" y="3183328"/>
            <a:ext cx="18278" cy="18278"/>
          </a:xfrm>
          <a:custGeom>
            <a:avLst/>
            <a:gdLst/>
            <a:ahLst/>
            <a:cxnLst/>
            <a:rect l="l" t="t" r="r" b="b"/>
            <a:pathLst>
              <a:path w="603" h="603" extrusionOk="0">
                <a:moveTo>
                  <a:pt x="317" y="1"/>
                </a:moveTo>
                <a:cubicBezTo>
                  <a:pt x="127" y="1"/>
                  <a:pt x="1" y="127"/>
                  <a:pt x="1" y="317"/>
                </a:cubicBezTo>
                <a:cubicBezTo>
                  <a:pt x="1" y="476"/>
                  <a:pt x="127" y="602"/>
                  <a:pt x="317" y="602"/>
                </a:cubicBezTo>
                <a:cubicBezTo>
                  <a:pt x="476" y="602"/>
                  <a:pt x="602" y="476"/>
                  <a:pt x="602" y="317"/>
                </a:cubicBezTo>
                <a:cubicBezTo>
                  <a:pt x="602" y="127"/>
                  <a:pt x="476" y="1"/>
                  <a:pt x="31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244;p31"/>
          <p:cNvSpPr/>
          <p:nvPr/>
        </p:nvSpPr>
        <p:spPr>
          <a:xfrm>
            <a:off x="1150788" y="3076780"/>
            <a:ext cx="408006" cy="454081"/>
          </a:xfrm>
          <a:custGeom>
            <a:avLst/>
            <a:gdLst/>
            <a:ahLst/>
            <a:cxnLst/>
            <a:rect l="l" t="t" r="r" b="b"/>
            <a:pathLst>
              <a:path w="13460" h="14980" extrusionOk="0">
                <a:moveTo>
                  <a:pt x="7601" y="602"/>
                </a:moveTo>
                <a:cubicBezTo>
                  <a:pt x="7791" y="602"/>
                  <a:pt x="7917" y="729"/>
                  <a:pt x="7917" y="887"/>
                </a:cubicBezTo>
                <a:lnTo>
                  <a:pt x="7917" y="1774"/>
                </a:lnTo>
                <a:lnTo>
                  <a:pt x="5574" y="1774"/>
                </a:lnTo>
                <a:lnTo>
                  <a:pt x="5574" y="887"/>
                </a:lnTo>
                <a:cubicBezTo>
                  <a:pt x="5574" y="729"/>
                  <a:pt x="5701" y="602"/>
                  <a:pt x="5859" y="602"/>
                </a:cubicBezTo>
                <a:close/>
                <a:moveTo>
                  <a:pt x="12003" y="1774"/>
                </a:moveTo>
                <a:cubicBezTo>
                  <a:pt x="12161" y="1774"/>
                  <a:pt x="12288" y="1900"/>
                  <a:pt x="12288" y="2059"/>
                </a:cubicBezTo>
                <a:lnTo>
                  <a:pt x="12288" y="8361"/>
                </a:lnTo>
                <a:lnTo>
                  <a:pt x="9564" y="5669"/>
                </a:lnTo>
                <a:cubicBezTo>
                  <a:pt x="9517" y="5606"/>
                  <a:pt x="9445" y="5574"/>
                  <a:pt x="9370" y="5574"/>
                </a:cubicBezTo>
                <a:cubicBezTo>
                  <a:pt x="9295" y="5574"/>
                  <a:pt x="9216" y="5606"/>
                  <a:pt x="9153" y="5669"/>
                </a:cubicBezTo>
                <a:lnTo>
                  <a:pt x="7316" y="7506"/>
                </a:lnTo>
                <a:lnTo>
                  <a:pt x="4909" y="5067"/>
                </a:lnTo>
                <a:cubicBezTo>
                  <a:pt x="4846" y="5020"/>
                  <a:pt x="4766" y="4996"/>
                  <a:pt x="4691" y="4996"/>
                </a:cubicBezTo>
                <a:cubicBezTo>
                  <a:pt x="4616" y="4996"/>
                  <a:pt x="4545" y="5020"/>
                  <a:pt x="4497" y="5067"/>
                </a:cubicBezTo>
                <a:lnTo>
                  <a:pt x="1172" y="8361"/>
                </a:lnTo>
                <a:lnTo>
                  <a:pt x="1172" y="2059"/>
                </a:lnTo>
                <a:cubicBezTo>
                  <a:pt x="1172" y="1900"/>
                  <a:pt x="1299" y="1774"/>
                  <a:pt x="1489" y="1774"/>
                </a:cubicBezTo>
                <a:lnTo>
                  <a:pt x="4972" y="1774"/>
                </a:lnTo>
                <a:lnTo>
                  <a:pt x="4972" y="2059"/>
                </a:lnTo>
                <a:cubicBezTo>
                  <a:pt x="4972" y="2217"/>
                  <a:pt x="5099" y="2344"/>
                  <a:pt x="5289" y="2344"/>
                </a:cubicBezTo>
                <a:lnTo>
                  <a:pt x="8202" y="2344"/>
                </a:lnTo>
                <a:cubicBezTo>
                  <a:pt x="8361" y="2344"/>
                  <a:pt x="8488" y="2217"/>
                  <a:pt x="8488" y="2059"/>
                </a:cubicBezTo>
                <a:lnTo>
                  <a:pt x="8488" y="1774"/>
                </a:lnTo>
                <a:close/>
                <a:moveTo>
                  <a:pt x="4687" y="5701"/>
                </a:moveTo>
                <a:lnTo>
                  <a:pt x="7126" y="8107"/>
                </a:lnTo>
                <a:lnTo>
                  <a:pt x="7791" y="8804"/>
                </a:lnTo>
                <a:lnTo>
                  <a:pt x="1584" y="8804"/>
                </a:lnTo>
                <a:lnTo>
                  <a:pt x="4687" y="5701"/>
                </a:lnTo>
                <a:close/>
                <a:moveTo>
                  <a:pt x="9374" y="6271"/>
                </a:moveTo>
                <a:lnTo>
                  <a:pt x="11876" y="8773"/>
                </a:lnTo>
                <a:lnTo>
                  <a:pt x="8614" y="8773"/>
                </a:lnTo>
                <a:lnTo>
                  <a:pt x="8614" y="8804"/>
                </a:lnTo>
                <a:lnTo>
                  <a:pt x="7727" y="7917"/>
                </a:lnTo>
                <a:lnTo>
                  <a:pt x="9374" y="6271"/>
                </a:lnTo>
                <a:close/>
                <a:moveTo>
                  <a:pt x="12573" y="9374"/>
                </a:moveTo>
                <a:cubicBezTo>
                  <a:pt x="12763" y="9374"/>
                  <a:pt x="12890" y="9501"/>
                  <a:pt x="12890" y="9659"/>
                </a:cubicBezTo>
                <a:cubicBezTo>
                  <a:pt x="12890" y="9818"/>
                  <a:pt x="12763" y="9976"/>
                  <a:pt x="12573" y="9976"/>
                </a:cubicBezTo>
                <a:lnTo>
                  <a:pt x="887" y="9976"/>
                </a:lnTo>
                <a:cubicBezTo>
                  <a:pt x="729" y="9976"/>
                  <a:pt x="602" y="9818"/>
                  <a:pt x="602" y="9659"/>
                </a:cubicBezTo>
                <a:cubicBezTo>
                  <a:pt x="602" y="9501"/>
                  <a:pt x="729" y="9374"/>
                  <a:pt x="887" y="9374"/>
                </a:cubicBezTo>
                <a:close/>
                <a:moveTo>
                  <a:pt x="4212" y="10546"/>
                </a:moveTo>
                <a:lnTo>
                  <a:pt x="2280" y="14410"/>
                </a:lnTo>
                <a:lnTo>
                  <a:pt x="1615" y="14410"/>
                </a:lnTo>
                <a:lnTo>
                  <a:pt x="3547" y="10546"/>
                </a:lnTo>
                <a:close/>
                <a:moveTo>
                  <a:pt x="7031" y="10546"/>
                </a:moveTo>
                <a:lnTo>
                  <a:pt x="7031" y="14410"/>
                </a:lnTo>
                <a:lnTo>
                  <a:pt x="6429" y="14410"/>
                </a:lnTo>
                <a:lnTo>
                  <a:pt x="6429" y="10546"/>
                </a:lnTo>
                <a:close/>
                <a:moveTo>
                  <a:pt x="9944" y="10546"/>
                </a:moveTo>
                <a:lnTo>
                  <a:pt x="11876" y="14410"/>
                </a:lnTo>
                <a:lnTo>
                  <a:pt x="11211" y="14410"/>
                </a:lnTo>
                <a:lnTo>
                  <a:pt x="9248" y="10546"/>
                </a:lnTo>
                <a:close/>
                <a:moveTo>
                  <a:pt x="5859" y="0"/>
                </a:moveTo>
                <a:cubicBezTo>
                  <a:pt x="5384" y="0"/>
                  <a:pt x="4972" y="412"/>
                  <a:pt x="4972" y="887"/>
                </a:cubicBezTo>
                <a:lnTo>
                  <a:pt x="4972" y="1172"/>
                </a:lnTo>
                <a:lnTo>
                  <a:pt x="1489" y="1172"/>
                </a:lnTo>
                <a:cubicBezTo>
                  <a:pt x="982" y="1172"/>
                  <a:pt x="602" y="1584"/>
                  <a:pt x="602" y="2059"/>
                </a:cubicBezTo>
                <a:lnTo>
                  <a:pt x="602" y="8836"/>
                </a:lnTo>
                <a:cubicBezTo>
                  <a:pt x="254" y="8963"/>
                  <a:pt x="0" y="9279"/>
                  <a:pt x="0" y="9659"/>
                </a:cubicBezTo>
                <a:cubicBezTo>
                  <a:pt x="0" y="10166"/>
                  <a:pt x="412" y="10546"/>
                  <a:pt x="887" y="10546"/>
                </a:cubicBezTo>
                <a:lnTo>
                  <a:pt x="2882" y="10546"/>
                </a:lnTo>
                <a:lnTo>
                  <a:pt x="855" y="14568"/>
                </a:lnTo>
                <a:cubicBezTo>
                  <a:pt x="760" y="14758"/>
                  <a:pt x="919" y="14980"/>
                  <a:pt x="1140" y="14980"/>
                </a:cubicBezTo>
                <a:lnTo>
                  <a:pt x="2470" y="14980"/>
                </a:lnTo>
                <a:cubicBezTo>
                  <a:pt x="2565" y="14980"/>
                  <a:pt x="2660" y="14916"/>
                  <a:pt x="2724" y="14821"/>
                </a:cubicBezTo>
                <a:lnTo>
                  <a:pt x="4877" y="10546"/>
                </a:lnTo>
                <a:lnTo>
                  <a:pt x="5859" y="10546"/>
                </a:lnTo>
                <a:lnTo>
                  <a:pt x="5859" y="14695"/>
                </a:lnTo>
                <a:cubicBezTo>
                  <a:pt x="5859" y="14853"/>
                  <a:pt x="5986" y="14980"/>
                  <a:pt x="6144" y="14980"/>
                </a:cubicBezTo>
                <a:lnTo>
                  <a:pt x="7316" y="14980"/>
                </a:lnTo>
                <a:cubicBezTo>
                  <a:pt x="7474" y="14980"/>
                  <a:pt x="7601" y="14853"/>
                  <a:pt x="7601" y="14695"/>
                </a:cubicBezTo>
                <a:lnTo>
                  <a:pt x="7601" y="10546"/>
                </a:lnTo>
                <a:lnTo>
                  <a:pt x="8614" y="10546"/>
                </a:lnTo>
                <a:lnTo>
                  <a:pt x="10768" y="14821"/>
                </a:lnTo>
                <a:cubicBezTo>
                  <a:pt x="10799" y="14916"/>
                  <a:pt x="10894" y="14980"/>
                  <a:pt x="11021" y="14980"/>
                </a:cubicBezTo>
                <a:lnTo>
                  <a:pt x="12351" y="14980"/>
                </a:lnTo>
                <a:cubicBezTo>
                  <a:pt x="12573" y="14980"/>
                  <a:pt x="12699" y="14758"/>
                  <a:pt x="12604" y="14568"/>
                </a:cubicBezTo>
                <a:lnTo>
                  <a:pt x="10578" y="10546"/>
                </a:lnTo>
                <a:lnTo>
                  <a:pt x="12573" y="10546"/>
                </a:lnTo>
                <a:cubicBezTo>
                  <a:pt x="13080" y="10546"/>
                  <a:pt x="13460" y="10166"/>
                  <a:pt x="13460" y="9659"/>
                </a:cubicBezTo>
                <a:cubicBezTo>
                  <a:pt x="13460" y="9279"/>
                  <a:pt x="13206" y="8963"/>
                  <a:pt x="12890" y="8836"/>
                </a:cubicBezTo>
                <a:lnTo>
                  <a:pt x="12890" y="2059"/>
                </a:lnTo>
                <a:cubicBezTo>
                  <a:pt x="12890" y="1584"/>
                  <a:pt x="12478" y="1172"/>
                  <a:pt x="12003" y="1172"/>
                </a:cubicBezTo>
                <a:lnTo>
                  <a:pt x="8488" y="1172"/>
                </a:lnTo>
                <a:lnTo>
                  <a:pt x="8488" y="887"/>
                </a:lnTo>
                <a:cubicBezTo>
                  <a:pt x="8488" y="412"/>
                  <a:pt x="8107" y="0"/>
                  <a:pt x="760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245;p31"/>
          <p:cNvSpPr/>
          <p:nvPr/>
        </p:nvSpPr>
        <p:spPr>
          <a:xfrm>
            <a:off x="1345668" y="3201577"/>
            <a:ext cx="53774" cy="52804"/>
          </a:xfrm>
          <a:custGeom>
            <a:avLst/>
            <a:gdLst/>
            <a:ahLst/>
            <a:cxnLst/>
            <a:rect l="l" t="t" r="r" b="b"/>
            <a:pathLst>
              <a:path w="1774" h="1742" extrusionOk="0">
                <a:moveTo>
                  <a:pt x="887" y="570"/>
                </a:moveTo>
                <a:cubicBezTo>
                  <a:pt x="1045" y="570"/>
                  <a:pt x="1172" y="697"/>
                  <a:pt x="1172" y="887"/>
                </a:cubicBezTo>
                <a:cubicBezTo>
                  <a:pt x="1172" y="1045"/>
                  <a:pt x="1045" y="1172"/>
                  <a:pt x="887" y="1172"/>
                </a:cubicBezTo>
                <a:cubicBezTo>
                  <a:pt x="728" y="1172"/>
                  <a:pt x="602" y="1045"/>
                  <a:pt x="602" y="887"/>
                </a:cubicBezTo>
                <a:cubicBezTo>
                  <a:pt x="602" y="697"/>
                  <a:pt x="728" y="570"/>
                  <a:pt x="887" y="570"/>
                </a:cubicBezTo>
                <a:close/>
                <a:moveTo>
                  <a:pt x="887" y="0"/>
                </a:moveTo>
                <a:cubicBezTo>
                  <a:pt x="412" y="0"/>
                  <a:pt x="0" y="380"/>
                  <a:pt x="0" y="887"/>
                </a:cubicBezTo>
                <a:cubicBezTo>
                  <a:pt x="0" y="1362"/>
                  <a:pt x="412" y="1742"/>
                  <a:pt x="887" y="1742"/>
                </a:cubicBezTo>
                <a:cubicBezTo>
                  <a:pt x="1362" y="1742"/>
                  <a:pt x="1773" y="1362"/>
                  <a:pt x="1773" y="887"/>
                </a:cubicBezTo>
                <a:cubicBezTo>
                  <a:pt x="1773" y="380"/>
                  <a:pt x="1393" y="0"/>
                  <a:pt x="88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246;p31"/>
          <p:cNvSpPr/>
          <p:nvPr/>
        </p:nvSpPr>
        <p:spPr>
          <a:xfrm>
            <a:off x="1434938" y="3183328"/>
            <a:ext cx="52835" cy="18278"/>
          </a:xfrm>
          <a:custGeom>
            <a:avLst/>
            <a:gdLst/>
            <a:ahLst/>
            <a:cxnLst/>
            <a:rect l="l" t="t" r="r" b="b"/>
            <a:pathLst>
              <a:path w="1743" h="603" extrusionOk="0">
                <a:moveTo>
                  <a:pt x="285" y="1"/>
                </a:moveTo>
                <a:cubicBezTo>
                  <a:pt x="127" y="1"/>
                  <a:pt x="0" y="127"/>
                  <a:pt x="0" y="317"/>
                </a:cubicBezTo>
                <a:cubicBezTo>
                  <a:pt x="0" y="476"/>
                  <a:pt x="127" y="602"/>
                  <a:pt x="285" y="602"/>
                </a:cubicBezTo>
                <a:lnTo>
                  <a:pt x="1457" y="602"/>
                </a:lnTo>
                <a:cubicBezTo>
                  <a:pt x="1615" y="602"/>
                  <a:pt x="1742" y="476"/>
                  <a:pt x="1742" y="317"/>
                </a:cubicBezTo>
                <a:cubicBezTo>
                  <a:pt x="1742" y="127"/>
                  <a:pt x="1615" y="1"/>
                  <a:pt x="145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247;p31"/>
          <p:cNvSpPr/>
          <p:nvPr/>
        </p:nvSpPr>
        <p:spPr>
          <a:xfrm>
            <a:off x="1257337" y="3183328"/>
            <a:ext cx="71053" cy="18278"/>
          </a:xfrm>
          <a:custGeom>
            <a:avLst/>
            <a:gdLst/>
            <a:ahLst/>
            <a:cxnLst/>
            <a:rect l="l" t="t" r="r" b="b"/>
            <a:pathLst>
              <a:path w="2344" h="603" extrusionOk="0">
                <a:moveTo>
                  <a:pt x="285" y="1"/>
                </a:moveTo>
                <a:cubicBezTo>
                  <a:pt x="127" y="1"/>
                  <a:pt x="0" y="127"/>
                  <a:pt x="0" y="317"/>
                </a:cubicBezTo>
                <a:cubicBezTo>
                  <a:pt x="0" y="476"/>
                  <a:pt x="127" y="602"/>
                  <a:pt x="285" y="602"/>
                </a:cubicBezTo>
                <a:lnTo>
                  <a:pt x="2059" y="602"/>
                </a:lnTo>
                <a:cubicBezTo>
                  <a:pt x="2217" y="602"/>
                  <a:pt x="2344" y="476"/>
                  <a:pt x="2344" y="317"/>
                </a:cubicBezTo>
                <a:cubicBezTo>
                  <a:pt x="2344" y="127"/>
                  <a:pt x="2217" y="1"/>
                  <a:pt x="205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248;p31"/>
          <p:cNvSpPr/>
          <p:nvPr/>
        </p:nvSpPr>
        <p:spPr>
          <a:xfrm>
            <a:off x="435595" y="4068423"/>
            <a:ext cx="20188" cy="19218"/>
          </a:xfrm>
          <a:custGeom>
            <a:avLst/>
            <a:gdLst/>
            <a:ahLst/>
            <a:cxnLst/>
            <a:rect l="l" t="t" r="r" b="b"/>
            <a:pathLst>
              <a:path w="666" h="634" extrusionOk="0">
                <a:moveTo>
                  <a:pt x="349" y="0"/>
                </a:moveTo>
                <a:cubicBezTo>
                  <a:pt x="159" y="0"/>
                  <a:pt x="1" y="159"/>
                  <a:pt x="1" y="317"/>
                </a:cubicBezTo>
                <a:cubicBezTo>
                  <a:pt x="1" y="507"/>
                  <a:pt x="159" y="634"/>
                  <a:pt x="349" y="634"/>
                </a:cubicBezTo>
                <a:cubicBezTo>
                  <a:pt x="507" y="634"/>
                  <a:pt x="666" y="507"/>
                  <a:pt x="666" y="317"/>
                </a:cubicBezTo>
                <a:cubicBezTo>
                  <a:pt x="666" y="159"/>
                  <a:pt x="507" y="0"/>
                  <a:pt x="34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249;p31"/>
          <p:cNvSpPr/>
          <p:nvPr/>
        </p:nvSpPr>
        <p:spPr>
          <a:xfrm>
            <a:off x="240716" y="3807311"/>
            <a:ext cx="409946" cy="502096"/>
          </a:xfrm>
          <a:custGeom>
            <a:avLst/>
            <a:gdLst/>
            <a:ahLst/>
            <a:cxnLst/>
            <a:rect l="l" t="t" r="r" b="b"/>
            <a:pathLst>
              <a:path w="13524" h="16564" extrusionOk="0">
                <a:moveTo>
                  <a:pt x="6810" y="982"/>
                </a:moveTo>
                <a:lnTo>
                  <a:pt x="7665" y="2439"/>
                </a:lnTo>
                <a:cubicBezTo>
                  <a:pt x="8045" y="3072"/>
                  <a:pt x="7570" y="3896"/>
                  <a:pt x="6810" y="3896"/>
                </a:cubicBezTo>
                <a:cubicBezTo>
                  <a:pt x="6081" y="3896"/>
                  <a:pt x="5606" y="3072"/>
                  <a:pt x="5986" y="2439"/>
                </a:cubicBezTo>
                <a:lnTo>
                  <a:pt x="6810" y="982"/>
                </a:lnTo>
                <a:close/>
                <a:moveTo>
                  <a:pt x="12827" y="2439"/>
                </a:moveTo>
                <a:lnTo>
                  <a:pt x="12732" y="4022"/>
                </a:lnTo>
                <a:lnTo>
                  <a:pt x="11497" y="3294"/>
                </a:lnTo>
                <a:lnTo>
                  <a:pt x="12827" y="2439"/>
                </a:lnTo>
                <a:close/>
                <a:moveTo>
                  <a:pt x="698" y="2439"/>
                </a:moveTo>
                <a:lnTo>
                  <a:pt x="2249" y="3452"/>
                </a:lnTo>
                <a:cubicBezTo>
                  <a:pt x="2123" y="3737"/>
                  <a:pt x="1933" y="3959"/>
                  <a:pt x="1679" y="4117"/>
                </a:cubicBezTo>
                <a:cubicBezTo>
                  <a:pt x="1442" y="4249"/>
                  <a:pt x="1204" y="4315"/>
                  <a:pt x="948" y="4315"/>
                </a:cubicBezTo>
                <a:cubicBezTo>
                  <a:pt x="897" y="4315"/>
                  <a:pt x="845" y="4313"/>
                  <a:pt x="793" y="4307"/>
                </a:cubicBezTo>
                <a:lnTo>
                  <a:pt x="698" y="2439"/>
                </a:lnTo>
                <a:close/>
                <a:moveTo>
                  <a:pt x="10958" y="3737"/>
                </a:moveTo>
                <a:lnTo>
                  <a:pt x="12637" y="4719"/>
                </a:lnTo>
                <a:lnTo>
                  <a:pt x="12320" y="5257"/>
                </a:lnTo>
                <a:lnTo>
                  <a:pt x="10642" y="4307"/>
                </a:lnTo>
                <a:lnTo>
                  <a:pt x="10958" y="3737"/>
                </a:lnTo>
                <a:close/>
                <a:moveTo>
                  <a:pt x="2693" y="3991"/>
                </a:moveTo>
                <a:lnTo>
                  <a:pt x="4276" y="6682"/>
                </a:lnTo>
                <a:lnTo>
                  <a:pt x="2028" y="6682"/>
                </a:lnTo>
                <a:lnTo>
                  <a:pt x="1014" y="4972"/>
                </a:lnTo>
                <a:cubicBezTo>
                  <a:pt x="1363" y="4941"/>
                  <a:pt x="1679" y="4846"/>
                  <a:pt x="1996" y="4687"/>
                </a:cubicBezTo>
                <a:cubicBezTo>
                  <a:pt x="2281" y="4497"/>
                  <a:pt x="2534" y="4276"/>
                  <a:pt x="2693" y="3991"/>
                </a:cubicBezTo>
                <a:close/>
                <a:moveTo>
                  <a:pt x="6335" y="4466"/>
                </a:moveTo>
                <a:cubicBezTo>
                  <a:pt x="6493" y="4497"/>
                  <a:pt x="6651" y="4529"/>
                  <a:pt x="6810" y="4529"/>
                </a:cubicBezTo>
                <a:cubicBezTo>
                  <a:pt x="6968" y="4529"/>
                  <a:pt x="7095" y="4529"/>
                  <a:pt x="7221" y="4497"/>
                </a:cubicBezTo>
                <a:cubicBezTo>
                  <a:pt x="7380" y="5004"/>
                  <a:pt x="7506" y="5796"/>
                  <a:pt x="7601" y="6682"/>
                </a:cubicBezTo>
                <a:lnTo>
                  <a:pt x="5923" y="6682"/>
                </a:lnTo>
                <a:cubicBezTo>
                  <a:pt x="6018" y="5764"/>
                  <a:pt x="6176" y="5004"/>
                  <a:pt x="6335" y="4466"/>
                </a:cubicBezTo>
                <a:close/>
                <a:moveTo>
                  <a:pt x="10325" y="4846"/>
                </a:moveTo>
                <a:lnTo>
                  <a:pt x="12003" y="5827"/>
                </a:lnTo>
                <a:lnTo>
                  <a:pt x="11528" y="6682"/>
                </a:lnTo>
                <a:lnTo>
                  <a:pt x="9280" y="6682"/>
                </a:lnTo>
                <a:lnTo>
                  <a:pt x="10325" y="4846"/>
                </a:lnTo>
                <a:close/>
                <a:moveTo>
                  <a:pt x="11528" y="7316"/>
                </a:moveTo>
                <a:lnTo>
                  <a:pt x="11275" y="8614"/>
                </a:lnTo>
                <a:lnTo>
                  <a:pt x="8045" y="8614"/>
                </a:lnTo>
                <a:cubicBezTo>
                  <a:pt x="7887" y="8614"/>
                  <a:pt x="7728" y="8741"/>
                  <a:pt x="7728" y="8931"/>
                </a:cubicBezTo>
                <a:cubicBezTo>
                  <a:pt x="7728" y="9121"/>
                  <a:pt x="7887" y="9248"/>
                  <a:pt x="8045" y="9248"/>
                </a:cubicBezTo>
                <a:lnTo>
                  <a:pt x="11148" y="9248"/>
                </a:lnTo>
                <a:lnTo>
                  <a:pt x="10135" y="13966"/>
                </a:lnTo>
                <a:lnTo>
                  <a:pt x="3390" y="13966"/>
                </a:lnTo>
                <a:lnTo>
                  <a:pt x="2408" y="9248"/>
                </a:lnTo>
                <a:lnTo>
                  <a:pt x="5480" y="9248"/>
                </a:lnTo>
                <a:cubicBezTo>
                  <a:pt x="5638" y="9248"/>
                  <a:pt x="5796" y="9121"/>
                  <a:pt x="5796" y="8931"/>
                </a:cubicBezTo>
                <a:cubicBezTo>
                  <a:pt x="5796" y="8741"/>
                  <a:pt x="5638" y="8614"/>
                  <a:pt x="5480" y="8614"/>
                </a:cubicBezTo>
                <a:lnTo>
                  <a:pt x="2249" y="8614"/>
                </a:lnTo>
                <a:lnTo>
                  <a:pt x="1996" y="7316"/>
                </a:lnTo>
                <a:close/>
                <a:moveTo>
                  <a:pt x="10008" y="14631"/>
                </a:moveTo>
                <a:lnTo>
                  <a:pt x="9787" y="15676"/>
                </a:lnTo>
                <a:cubicBezTo>
                  <a:pt x="9755" y="15803"/>
                  <a:pt x="9628" y="15930"/>
                  <a:pt x="9470" y="15930"/>
                </a:cubicBezTo>
                <a:lnTo>
                  <a:pt x="4055" y="15930"/>
                </a:lnTo>
                <a:cubicBezTo>
                  <a:pt x="3896" y="15930"/>
                  <a:pt x="3770" y="15803"/>
                  <a:pt x="3738" y="15676"/>
                </a:cubicBezTo>
                <a:lnTo>
                  <a:pt x="3516" y="14631"/>
                </a:lnTo>
                <a:close/>
                <a:moveTo>
                  <a:pt x="6810" y="0"/>
                </a:moveTo>
                <a:cubicBezTo>
                  <a:pt x="6715" y="0"/>
                  <a:pt x="6588" y="64"/>
                  <a:pt x="6525" y="159"/>
                </a:cubicBezTo>
                <a:lnTo>
                  <a:pt x="5416" y="2122"/>
                </a:lnTo>
                <a:cubicBezTo>
                  <a:pt x="5036" y="2755"/>
                  <a:pt x="5163" y="3611"/>
                  <a:pt x="5733" y="4117"/>
                </a:cubicBezTo>
                <a:cubicBezTo>
                  <a:pt x="5543" y="4719"/>
                  <a:pt x="5385" y="5606"/>
                  <a:pt x="5290" y="6651"/>
                </a:cubicBezTo>
                <a:lnTo>
                  <a:pt x="5005" y="6651"/>
                </a:lnTo>
                <a:lnTo>
                  <a:pt x="3009" y="3231"/>
                </a:lnTo>
                <a:cubicBezTo>
                  <a:pt x="2978" y="3136"/>
                  <a:pt x="2883" y="3104"/>
                  <a:pt x="2819" y="3040"/>
                </a:cubicBezTo>
                <a:lnTo>
                  <a:pt x="508" y="1520"/>
                </a:lnTo>
                <a:cubicBezTo>
                  <a:pt x="444" y="1489"/>
                  <a:pt x="381" y="1473"/>
                  <a:pt x="322" y="1473"/>
                </a:cubicBezTo>
                <a:cubicBezTo>
                  <a:pt x="262" y="1473"/>
                  <a:pt x="207" y="1489"/>
                  <a:pt x="159" y="1520"/>
                </a:cubicBezTo>
                <a:cubicBezTo>
                  <a:pt x="64" y="1584"/>
                  <a:pt x="1" y="1679"/>
                  <a:pt x="1" y="1805"/>
                </a:cubicBezTo>
                <a:lnTo>
                  <a:pt x="159" y="4561"/>
                </a:lnTo>
                <a:cubicBezTo>
                  <a:pt x="159" y="4656"/>
                  <a:pt x="159" y="4751"/>
                  <a:pt x="223" y="4846"/>
                </a:cubicBezTo>
                <a:lnTo>
                  <a:pt x="1331" y="6777"/>
                </a:lnTo>
                <a:cubicBezTo>
                  <a:pt x="1268" y="6872"/>
                  <a:pt x="1268" y="6967"/>
                  <a:pt x="1268" y="7062"/>
                </a:cubicBezTo>
                <a:cubicBezTo>
                  <a:pt x="1363" y="7537"/>
                  <a:pt x="3009" y="15296"/>
                  <a:pt x="3104" y="15803"/>
                </a:cubicBezTo>
                <a:cubicBezTo>
                  <a:pt x="3199" y="16246"/>
                  <a:pt x="3611" y="16563"/>
                  <a:pt x="4055" y="16563"/>
                </a:cubicBezTo>
                <a:lnTo>
                  <a:pt x="9470" y="16563"/>
                </a:lnTo>
                <a:cubicBezTo>
                  <a:pt x="9913" y="16563"/>
                  <a:pt x="10325" y="16246"/>
                  <a:pt x="10420" y="15803"/>
                </a:cubicBezTo>
                <a:cubicBezTo>
                  <a:pt x="10515" y="15328"/>
                  <a:pt x="12162" y="7537"/>
                  <a:pt x="12257" y="7062"/>
                </a:cubicBezTo>
                <a:cubicBezTo>
                  <a:pt x="12257" y="6967"/>
                  <a:pt x="12257" y="6872"/>
                  <a:pt x="12194" y="6777"/>
                </a:cubicBezTo>
                <a:lnTo>
                  <a:pt x="13302" y="4846"/>
                </a:lnTo>
                <a:cubicBezTo>
                  <a:pt x="13334" y="4814"/>
                  <a:pt x="13334" y="4782"/>
                  <a:pt x="13334" y="4719"/>
                </a:cubicBezTo>
                <a:lnTo>
                  <a:pt x="13524" y="1805"/>
                </a:lnTo>
                <a:cubicBezTo>
                  <a:pt x="13524" y="1710"/>
                  <a:pt x="13460" y="1584"/>
                  <a:pt x="13365" y="1520"/>
                </a:cubicBezTo>
                <a:cubicBezTo>
                  <a:pt x="13302" y="1489"/>
                  <a:pt x="13239" y="1473"/>
                  <a:pt x="13179" y="1473"/>
                </a:cubicBezTo>
                <a:cubicBezTo>
                  <a:pt x="13120" y="1473"/>
                  <a:pt x="13064" y="1489"/>
                  <a:pt x="13017" y="1520"/>
                </a:cubicBezTo>
                <a:lnTo>
                  <a:pt x="10578" y="3136"/>
                </a:lnTo>
                <a:cubicBezTo>
                  <a:pt x="10547" y="3167"/>
                  <a:pt x="10515" y="3199"/>
                  <a:pt x="10483" y="3231"/>
                </a:cubicBezTo>
                <a:cubicBezTo>
                  <a:pt x="10230" y="3706"/>
                  <a:pt x="8710" y="6302"/>
                  <a:pt x="8520" y="6682"/>
                </a:cubicBezTo>
                <a:lnTo>
                  <a:pt x="8235" y="6682"/>
                </a:lnTo>
                <a:cubicBezTo>
                  <a:pt x="8140" y="5669"/>
                  <a:pt x="7982" y="4782"/>
                  <a:pt x="7792" y="4212"/>
                </a:cubicBezTo>
                <a:cubicBezTo>
                  <a:pt x="8457" y="3706"/>
                  <a:pt x="8615" y="2819"/>
                  <a:pt x="8203" y="2122"/>
                </a:cubicBezTo>
                <a:lnTo>
                  <a:pt x="7095" y="159"/>
                </a:lnTo>
                <a:cubicBezTo>
                  <a:pt x="7031" y="64"/>
                  <a:pt x="6936" y="0"/>
                  <a:pt x="68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250;p31"/>
          <p:cNvSpPr/>
          <p:nvPr/>
        </p:nvSpPr>
        <p:spPr>
          <a:xfrm>
            <a:off x="397189" y="3422373"/>
            <a:ext cx="19248" cy="20188"/>
          </a:xfrm>
          <a:custGeom>
            <a:avLst/>
            <a:gdLst/>
            <a:ahLst/>
            <a:cxnLst/>
            <a:rect l="l" t="t" r="r" b="b"/>
            <a:pathLst>
              <a:path w="635" h="666" extrusionOk="0">
                <a:moveTo>
                  <a:pt x="318" y="0"/>
                </a:moveTo>
                <a:cubicBezTo>
                  <a:pt x="159" y="0"/>
                  <a:pt x="1" y="158"/>
                  <a:pt x="1" y="348"/>
                </a:cubicBezTo>
                <a:cubicBezTo>
                  <a:pt x="1" y="507"/>
                  <a:pt x="159" y="665"/>
                  <a:pt x="318" y="665"/>
                </a:cubicBezTo>
                <a:cubicBezTo>
                  <a:pt x="508" y="665"/>
                  <a:pt x="634" y="507"/>
                  <a:pt x="634" y="348"/>
                </a:cubicBezTo>
                <a:cubicBezTo>
                  <a:pt x="634" y="158"/>
                  <a:pt x="508" y="0"/>
                  <a:pt x="31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251;p31"/>
          <p:cNvSpPr/>
          <p:nvPr/>
        </p:nvSpPr>
        <p:spPr>
          <a:xfrm>
            <a:off x="74664" y="3077720"/>
            <a:ext cx="505916" cy="453142"/>
          </a:xfrm>
          <a:custGeom>
            <a:avLst/>
            <a:gdLst/>
            <a:ahLst/>
            <a:cxnLst/>
            <a:rect l="l" t="t" r="r" b="b"/>
            <a:pathLst>
              <a:path w="16690" h="14949" extrusionOk="0">
                <a:moveTo>
                  <a:pt x="8519" y="634"/>
                </a:moveTo>
                <a:cubicBezTo>
                  <a:pt x="8804" y="634"/>
                  <a:pt x="8994" y="856"/>
                  <a:pt x="8994" y="1141"/>
                </a:cubicBezTo>
                <a:lnTo>
                  <a:pt x="8994" y="2598"/>
                </a:lnTo>
                <a:lnTo>
                  <a:pt x="8044" y="2598"/>
                </a:lnTo>
                <a:lnTo>
                  <a:pt x="8044" y="1141"/>
                </a:lnTo>
                <a:cubicBezTo>
                  <a:pt x="8044" y="856"/>
                  <a:pt x="8266" y="634"/>
                  <a:pt x="8519" y="634"/>
                </a:cubicBezTo>
                <a:close/>
                <a:moveTo>
                  <a:pt x="10166" y="634"/>
                </a:moveTo>
                <a:cubicBezTo>
                  <a:pt x="10419" y="634"/>
                  <a:pt x="10641" y="856"/>
                  <a:pt x="10641" y="1141"/>
                </a:cubicBezTo>
                <a:lnTo>
                  <a:pt x="10641" y="2724"/>
                </a:lnTo>
                <a:cubicBezTo>
                  <a:pt x="10451" y="2629"/>
                  <a:pt x="10261" y="2598"/>
                  <a:pt x="10039" y="2598"/>
                </a:cubicBezTo>
                <a:lnTo>
                  <a:pt x="9659" y="2598"/>
                </a:lnTo>
                <a:lnTo>
                  <a:pt x="9659" y="1141"/>
                </a:lnTo>
                <a:cubicBezTo>
                  <a:pt x="9659" y="856"/>
                  <a:pt x="9881" y="634"/>
                  <a:pt x="10166" y="634"/>
                </a:cubicBezTo>
                <a:close/>
                <a:moveTo>
                  <a:pt x="11781" y="1299"/>
                </a:moveTo>
                <a:cubicBezTo>
                  <a:pt x="12034" y="1299"/>
                  <a:pt x="12256" y="1521"/>
                  <a:pt x="12256" y="1774"/>
                </a:cubicBezTo>
                <a:lnTo>
                  <a:pt x="12256" y="3389"/>
                </a:lnTo>
                <a:cubicBezTo>
                  <a:pt x="12256" y="3675"/>
                  <a:pt x="12034" y="3896"/>
                  <a:pt x="11781" y="3896"/>
                </a:cubicBezTo>
                <a:cubicBezTo>
                  <a:pt x="11496" y="3896"/>
                  <a:pt x="11306" y="3675"/>
                  <a:pt x="11306" y="3389"/>
                </a:cubicBezTo>
                <a:lnTo>
                  <a:pt x="11306" y="1774"/>
                </a:lnTo>
                <a:cubicBezTo>
                  <a:pt x="11274" y="1521"/>
                  <a:pt x="11496" y="1299"/>
                  <a:pt x="11781" y="1299"/>
                </a:cubicBezTo>
                <a:close/>
                <a:moveTo>
                  <a:pt x="13396" y="1933"/>
                </a:moveTo>
                <a:cubicBezTo>
                  <a:pt x="13681" y="1933"/>
                  <a:pt x="13903" y="2154"/>
                  <a:pt x="13903" y="2439"/>
                </a:cubicBezTo>
                <a:lnTo>
                  <a:pt x="13903" y="3738"/>
                </a:lnTo>
                <a:cubicBezTo>
                  <a:pt x="13903" y="3991"/>
                  <a:pt x="13681" y="4213"/>
                  <a:pt x="13396" y="4213"/>
                </a:cubicBezTo>
                <a:cubicBezTo>
                  <a:pt x="13143" y="4213"/>
                  <a:pt x="12921" y="3991"/>
                  <a:pt x="12921" y="3738"/>
                </a:cubicBezTo>
                <a:lnTo>
                  <a:pt x="12921" y="2439"/>
                </a:lnTo>
                <a:cubicBezTo>
                  <a:pt x="12921" y="2154"/>
                  <a:pt x="13143" y="1933"/>
                  <a:pt x="13396" y="1933"/>
                </a:cubicBezTo>
                <a:close/>
                <a:moveTo>
                  <a:pt x="5859" y="4181"/>
                </a:moveTo>
                <a:lnTo>
                  <a:pt x="5859" y="4181"/>
                </a:lnTo>
                <a:cubicBezTo>
                  <a:pt x="5796" y="4403"/>
                  <a:pt x="5764" y="4625"/>
                  <a:pt x="5764" y="4878"/>
                </a:cubicBezTo>
                <a:lnTo>
                  <a:pt x="5764" y="5036"/>
                </a:lnTo>
                <a:cubicBezTo>
                  <a:pt x="5764" y="5195"/>
                  <a:pt x="5764" y="5385"/>
                  <a:pt x="5796" y="5543"/>
                </a:cubicBezTo>
                <a:cubicBezTo>
                  <a:pt x="5226" y="5448"/>
                  <a:pt x="4782" y="5385"/>
                  <a:pt x="4497" y="5290"/>
                </a:cubicBezTo>
                <a:cubicBezTo>
                  <a:pt x="4529" y="5131"/>
                  <a:pt x="4561" y="4973"/>
                  <a:pt x="4561" y="4815"/>
                </a:cubicBezTo>
                <a:cubicBezTo>
                  <a:pt x="4561" y="4688"/>
                  <a:pt x="4529" y="4561"/>
                  <a:pt x="4497" y="4435"/>
                </a:cubicBezTo>
                <a:cubicBezTo>
                  <a:pt x="4814" y="4340"/>
                  <a:pt x="5257" y="4276"/>
                  <a:pt x="5859" y="4181"/>
                </a:cubicBezTo>
                <a:close/>
                <a:moveTo>
                  <a:pt x="2920" y="3839"/>
                </a:moveTo>
                <a:cubicBezTo>
                  <a:pt x="3434" y="3839"/>
                  <a:pt x="3895" y="4235"/>
                  <a:pt x="3895" y="4815"/>
                </a:cubicBezTo>
                <a:cubicBezTo>
                  <a:pt x="3895" y="5391"/>
                  <a:pt x="3440" y="5803"/>
                  <a:pt x="2930" y="5803"/>
                </a:cubicBezTo>
                <a:cubicBezTo>
                  <a:pt x="2768" y="5803"/>
                  <a:pt x="2599" y="5762"/>
                  <a:pt x="2439" y="5670"/>
                </a:cubicBezTo>
                <a:lnTo>
                  <a:pt x="982" y="4815"/>
                </a:lnTo>
                <a:lnTo>
                  <a:pt x="2439" y="3960"/>
                </a:lnTo>
                <a:cubicBezTo>
                  <a:pt x="2596" y="3877"/>
                  <a:pt x="2761" y="3839"/>
                  <a:pt x="2920" y="3839"/>
                </a:cubicBezTo>
                <a:close/>
                <a:moveTo>
                  <a:pt x="14410" y="4276"/>
                </a:moveTo>
                <a:cubicBezTo>
                  <a:pt x="15550" y="4530"/>
                  <a:pt x="15961" y="4783"/>
                  <a:pt x="16025" y="4878"/>
                </a:cubicBezTo>
                <a:cubicBezTo>
                  <a:pt x="15961" y="5005"/>
                  <a:pt x="15518" y="5290"/>
                  <a:pt x="14156" y="5543"/>
                </a:cubicBezTo>
                <a:cubicBezTo>
                  <a:pt x="13079" y="5733"/>
                  <a:pt x="11718" y="5860"/>
                  <a:pt x="10324" y="5860"/>
                </a:cubicBezTo>
                <a:lnTo>
                  <a:pt x="10293" y="5860"/>
                </a:lnTo>
                <a:cubicBezTo>
                  <a:pt x="10134" y="5606"/>
                  <a:pt x="9976" y="5385"/>
                  <a:pt x="9754" y="5195"/>
                </a:cubicBezTo>
                <a:lnTo>
                  <a:pt x="10071" y="5195"/>
                </a:lnTo>
                <a:cubicBezTo>
                  <a:pt x="10578" y="5195"/>
                  <a:pt x="11053" y="4878"/>
                  <a:pt x="11243" y="4403"/>
                </a:cubicBezTo>
                <a:cubicBezTo>
                  <a:pt x="11401" y="4498"/>
                  <a:pt x="11591" y="4530"/>
                  <a:pt x="11781" y="4530"/>
                </a:cubicBezTo>
                <a:cubicBezTo>
                  <a:pt x="12034" y="4530"/>
                  <a:pt x="12256" y="4466"/>
                  <a:pt x="12446" y="4340"/>
                </a:cubicBezTo>
                <a:cubicBezTo>
                  <a:pt x="12636" y="4656"/>
                  <a:pt x="12984" y="4878"/>
                  <a:pt x="13396" y="4878"/>
                </a:cubicBezTo>
                <a:cubicBezTo>
                  <a:pt x="13840" y="4878"/>
                  <a:pt x="14220" y="4625"/>
                  <a:pt x="14410" y="4276"/>
                </a:cubicBezTo>
                <a:close/>
                <a:moveTo>
                  <a:pt x="10039" y="3231"/>
                </a:moveTo>
                <a:cubicBezTo>
                  <a:pt x="10419" y="3231"/>
                  <a:pt x="10704" y="3516"/>
                  <a:pt x="10704" y="3896"/>
                </a:cubicBezTo>
                <a:cubicBezTo>
                  <a:pt x="10704" y="4245"/>
                  <a:pt x="10419" y="4530"/>
                  <a:pt x="10039" y="4530"/>
                </a:cubicBezTo>
                <a:lnTo>
                  <a:pt x="8107" y="4530"/>
                </a:lnTo>
                <a:cubicBezTo>
                  <a:pt x="7917" y="4530"/>
                  <a:pt x="7791" y="4688"/>
                  <a:pt x="7791" y="4846"/>
                </a:cubicBezTo>
                <a:cubicBezTo>
                  <a:pt x="7759" y="5036"/>
                  <a:pt x="7917" y="5163"/>
                  <a:pt x="8076" y="5195"/>
                </a:cubicBezTo>
                <a:cubicBezTo>
                  <a:pt x="9533" y="5290"/>
                  <a:pt x="10261" y="6588"/>
                  <a:pt x="9913" y="7728"/>
                </a:cubicBezTo>
                <a:cubicBezTo>
                  <a:pt x="9849" y="7886"/>
                  <a:pt x="9944" y="8076"/>
                  <a:pt x="10103" y="8140"/>
                </a:cubicBezTo>
                <a:cubicBezTo>
                  <a:pt x="10127" y="8144"/>
                  <a:pt x="10151" y="8146"/>
                  <a:pt x="10175" y="8146"/>
                </a:cubicBezTo>
                <a:cubicBezTo>
                  <a:pt x="10332" y="8146"/>
                  <a:pt x="10459" y="8056"/>
                  <a:pt x="10514" y="7918"/>
                </a:cubicBezTo>
                <a:cubicBezTo>
                  <a:pt x="10673" y="7443"/>
                  <a:pt x="10673" y="6936"/>
                  <a:pt x="10546" y="6493"/>
                </a:cubicBezTo>
                <a:cubicBezTo>
                  <a:pt x="11749" y="6493"/>
                  <a:pt x="12889" y="6398"/>
                  <a:pt x="13903" y="6240"/>
                </a:cubicBezTo>
                <a:lnTo>
                  <a:pt x="13903" y="6240"/>
                </a:lnTo>
                <a:cubicBezTo>
                  <a:pt x="13871" y="6588"/>
                  <a:pt x="13776" y="6968"/>
                  <a:pt x="13555" y="7411"/>
                </a:cubicBezTo>
                <a:cubicBezTo>
                  <a:pt x="13365" y="7855"/>
                  <a:pt x="13238" y="8362"/>
                  <a:pt x="13238" y="8837"/>
                </a:cubicBezTo>
                <a:lnTo>
                  <a:pt x="13238" y="9755"/>
                </a:lnTo>
                <a:lnTo>
                  <a:pt x="8677" y="9755"/>
                </a:lnTo>
                <a:lnTo>
                  <a:pt x="8677" y="8932"/>
                </a:lnTo>
                <a:cubicBezTo>
                  <a:pt x="8677" y="8330"/>
                  <a:pt x="8456" y="7760"/>
                  <a:pt x="8012" y="7316"/>
                </a:cubicBezTo>
                <a:lnTo>
                  <a:pt x="6872" y="6176"/>
                </a:lnTo>
                <a:cubicBezTo>
                  <a:pt x="6777" y="6081"/>
                  <a:pt x="6651" y="5923"/>
                  <a:pt x="6587" y="5765"/>
                </a:cubicBezTo>
                <a:cubicBezTo>
                  <a:pt x="6461" y="5543"/>
                  <a:pt x="6397" y="5290"/>
                  <a:pt x="6397" y="5036"/>
                </a:cubicBezTo>
                <a:lnTo>
                  <a:pt x="6397" y="4878"/>
                </a:lnTo>
                <a:cubicBezTo>
                  <a:pt x="6397" y="3991"/>
                  <a:pt x="7126" y="3231"/>
                  <a:pt x="8044" y="3231"/>
                </a:cubicBezTo>
                <a:close/>
                <a:moveTo>
                  <a:pt x="14061" y="10388"/>
                </a:moveTo>
                <a:cubicBezTo>
                  <a:pt x="14315" y="10388"/>
                  <a:pt x="14536" y="10610"/>
                  <a:pt x="14536" y="10895"/>
                </a:cubicBezTo>
                <a:cubicBezTo>
                  <a:pt x="14536" y="11148"/>
                  <a:pt x="14315" y="11370"/>
                  <a:pt x="14061" y="11370"/>
                </a:cubicBezTo>
                <a:lnTo>
                  <a:pt x="12256" y="11370"/>
                </a:lnTo>
                <a:cubicBezTo>
                  <a:pt x="12098" y="11370"/>
                  <a:pt x="11939" y="11528"/>
                  <a:pt x="11939" y="11687"/>
                </a:cubicBezTo>
                <a:cubicBezTo>
                  <a:pt x="11939" y="11877"/>
                  <a:pt x="12098" y="12035"/>
                  <a:pt x="12256" y="12035"/>
                </a:cubicBezTo>
                <a:lnTo>
                  <a:pt x="13903" y="12035"/>
                </a:lnTo>
                <a:lnTo>
                  <a:pt x="13903" y="14315"/>
                </a:lnTo>
                <a:lnTo>
                  <a:pt x="8044" y="14315"/>
                </a:lnTo>
                <a:lnTo>
                  <a:pt x="8044" y="12035"/>
                </a:lnTo>
                <a:lnTo>
                  <a:pt x="9659" y="12035"/>
                </a:lnTo>
                <a:cubicBezTo>
                  <a:pt x="9849" y="12035"/>
                  <a:pt x="9976" y="11877"/>
                  <a:pt x="9976" y="11687"/>
                </a:cubicBezTo>
                <a:cubicBezTo>
                  <a:pt x="9976" y="11528"/>
                  <a:pt x="9849" y="11370"/>
                  <a:pt x="9659" y="11370"/>
                </a:cubicBezTo>
                <a:lnTo>
                  <a:pt x="7886" y="11370"/>
                </a:lnTo>
                <a:cubicBezTo>
                  <a:pt x="7601" y="11370"/>
                  <a:pt x="7379" y="11148"/>
                  <a:pt x="7379" y="10895"/>
                </a:cubicBezTo>
                <a:cubicBezTo>
                  <a:pt x="7379" y="10610"/>
                  <a:pt x="7601" y="10388"/>
                  <a:pt x="7886" y="10388"/>
                </a:cubicBezTo>
                <a:close/>
                <a:moveTo>
                  <a:pt x="8519" y="1"/>
                </a:moveTo>
                <a:cubicBezTo>
                  <a:pt x="7886" y="1"/>
                  <a:pt x="7379" y="508"/>
                  <a:pt x="7379" y="1141"/>
                </a:cubicBezTo>
                <a:lnTo>
                  <a:pt x="7379" y="2693"/>
                </a:lnTo>
                <a:cubicBezTo>
                  <a:pt x="6904" y="2819"/>
                  <a:pt x="6492" y="3104"/>
                  <a:pt x="6207" y="3485"/>
                </a:cubicBezTo>
                <a:cubicBezTo>
                  <a:pt x="5289" y="3611"/>
                  <a:pt x="4624" y="3706"/>
                  <a:pt x="4212" y="3833"/>
                </a:cubicBezTo>
                <a:cubicBezTo>
                  <a:pt x="3892" y="3413"/>
                  <a:pt x="3421" y="3195"/>
                  <a:pt x="2941" y="3195"/>
                </a:cubicBezTo>
                <a:cubicBezTo>
                  <a:pt x="2662" y="3195"/>
                  <a:pt x="2379" y="3269"/>
                  <a:pt x="2122" y="3421"/>
                </a:cubicBezTo>
                <a:lnTo>
                  <a:pt x="190" y="4530"/>
                </a:lnTo>
                <a:cubicBezTo>
                  <a:pt x="64" y="4593"/>
                  <a:pt x="0" y="4688"/>
                  <a:pt x="0" y="4815"/>
                </a:cubicBezTo>
                <a:cubicBezTo>
                  <a:pt x="0" y="4941"/>
                  <a:pt x="64" y="5036"/>
                  <a:pt x="190" y="5100"/>
                </a:cubicBezTo>
                <a:lnTo>
                  <a:pt x="2122" y="6240"/>
                </a:lnTo>
                <a:cubicBezTo>
                  <a:pt x="2362" y="6384"/>
                  <a:pt x="2635" y="6455"/>
                  <a:pt x="2909" y="6455"/>
                </a:cubicBezTo>
                <a:cubicBezTo>
                  <a:pt x="3359" y="6455"/>
                  <a:pt x="3815" y="6265"/>
                  <a:pt x="4149" y="5891"/>
                </a:cubicBezTo>
                <a:cubicBezTo>
                  <a:pt x="4529" y="6018"/>
                  <a:pt x="5162" y="6113"/>
                  <a:pt x="6081" y="6240"/>
                </a:cubicBezTo>
                <a:cubicBezTo>
                  <a:pt x="6176" y="6366"/>
                  <a:pt x="6271" y="6525"/>
                  <a:pt x="6397" y="6651"/>
                </a:cubicBezTo>
                <a:lnTo>
                  <a:pt x="7537" y="7791"/>
                </a:lnTo>
                <a:cubicBezTo>
                  <a:pt x="7854" y="8108"/>
                  <a:pt x="8012" y="8488"/>
                  <a:pt x="8012" y="8932"/>
                </a:cubicBezTo>
                <a:lnTo>
                  <a:pt x="8012" y="9755"/>
                </a:lnTo>
                <a:lnTo>
                  <a:pt x="7854" y="9755"/>
                </a:lnTo>
                <a:cubicBezTo>
                  <a:pt x="7221" y="9755"/>
                  <a:pt x="6714" y="10262"/>
                  <a:pt x="6714" y="10895"/>
                </a:cubicBezTo>
                <a:cubicBezTo>
                  <a:pt x="6714" y="11338"/>
                  <a:pt x="6999" y="11750"/>
                  <a:pt x="7379" y="11908"/>
                </a:cubicBezTo>
                <a:lnTo>
                  <a:pt x="7379" y="14632"/>
                </a:lnTo>
                <a:cubicBezTo>
                  <a:pt x="7379" y="14822"/>
                  <a:pt x="7506" y="14949"/>
                  <a:pt x="7696" y="14949"/>
                </a:cubicBezTo>
                <a:lnTo>
                  <a:pt x="14188" y="14949"/>
                </a:lnTo>
                <a:cubicBezTo>
                  <a:pt x="14378" y="14949"/>
                  <a:pt x="14536" y="14822"/>
                  <a:pt x="14536" y="14632"/>
                </a:cubicBezTo>
                <a:lnTo>
                  <a:pt x="14536" y="11908"/>
                </a:lnTo>
                <a:cubicBezTo>
                  <a:pt x="14916" y="11750"/>
                  <a:pt x="15170" y="11338"/>
                  <a:pt x="15170" y="10895"/>
                </a:cubicBezTo>
                <a:cubicBezTo>
                  <a:pt x="15170" y="10262"/>
                  <a:pt x="14663" y="9755"/>
                  <a:pt x="14030" y="9755"/>
                </a:cubicBezTo>
                <a:lnTo>
                  <a:pt x="13871" y="9755"/>
                </a:lnTo>
                <a:lnTo>
                  <a:pt x="13871" y="8868"/>
                </a:lnTo>
                <a:cubicBezTo>
                  <a:pt x="13871" y="8457"/>
                  <a:pt x="13966" y="8045"/>
                  <a:pt x="14125" y="7696"/>
                </a:cubicBezTo>
                <a:cubicBezTo>
                  <a:pt x="14410" y="7126"/>
                  <a:pt x="14536" y="6620"/>
                  <a:pt x="14536" y="6113"/>
                </a:cubicBezTo>
                <a:cubicBezTo>
                  <a:pt x="15961" y="5828"/>
                  <a:pt x="16658" y="5416"/>
                  <a:pt x="16658" y="4878"/>
                </a:cubicBezTo>
                <a:cubicBezTo>
                  <a:pt x="16690" y="4150"/>
                  <a:pt x="15296" y="3801"/>
                  <a:pt x="14536" y="3643"/>
                </a:cubicBezTo>
                <a:lnTo>
                  <a:pt x="14536" y="2439"/>
                </a:lnTo>
                <a:cubicBezTo>
                  <a:pt x="14536" y="1806"/>
                  <a:pt x="14030" y="1299"/>
                  <a:pt x="13396" y="1299"/>
                </a:cubicBezTo>
                <a:cubicBezTo>
                  <a:pt x="13206" y="1299"/>
                  <a:pt x="13016" y="1331"/>
                  <a:pt x="12858" y="1426"/>
                </a:cubicBezTo>
                <a:cubicBezTo>
                  <a:pt x="12699" y="983"/>
                  <a:pt x="12288" y="634"/>
                  <a:pt x="11781" y="634"/>
                </a:cubicBezTo>
                <a:cubicBezTo>
                  <a:pt x="11559" y="634"/>
                  <a:pt x="11401" y="698"/>
                  <a:pt x="11243" y="761"/>
                </a:cubicBezTo>
                <a:cubicBezTo>
                  <a:pt x="11084" y="318"/>
                  <a:pt x="10641" y="1"/>
                  <a:pt x="10134" y="1"/>
                </a:cubicBezTo>
                <a:cubicBezTo>
                  <a:pt x="9818" y="1"/>
                  <a:pt x="9533" y="128"/>
                  <a:pt x="9343" y="318"/>
                </a:cubicBezTo>
                <a:cubicBezTo>
                  <a:pt x="9121" y="128"/>
                  <a:pt x="8836" y="1"/>
                  <a:pt x="851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779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402935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7</a:t>
            </a:fld>
            <a:endParaRPr lang="es-MX"/>
          </a:p>
        </p:txBody>
      </p:sp>
      <p:sp>
        <p:nvSpPr>
          <p:cNvPr id="16" name="Rectángulo 15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105589" y="24303"/>
            <a:ext cx="10949589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>
                <a:solidFill>
                  <a:srgbClr val="00A699"/>
                </a:solidFill>
                <a:latin typeface="Fira Sans"/>
              </a:rPr>
              <a:t>Formato de </a:t>
            </a: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ejemplo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0F15129C-63FE-401B-8F5D-BBD5652613C1}"/>
              </a:ext>
            </a:extLst>
          </p:cNvPr>
          <p:cNvSpPr/>
          <p:nvPr/>
        </p:nvSpPr>
        <p:spPr>
          <a:xfrm>
            <a:off x="7411259" y="3870618"/>
            <a:ext cx="4136233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r>
              <a:rPr lang="es-MX" sz="1600" i="1" dirty="0">
                <a:solidFill>
                  <a:srgbClr val="FF6699"/>
                </a:solidFill>
                <a:latin typeface="Fira Sans"/>
              </a:rPr>
              <a:t>El presente formato se proporciona de manera enunciativa más no limitativa, disponible para </a:t>
            </a:r>
            <a:r>
              <a:rPr lang="es-MX" sz="1600" i="1" dirty="0" smtClean="0">
                <a:solidFill>
                  <a:srgbClr val="FF6699"/>
                </a:solidFill>
                <a:latin typeface="Fira Sans"/>
              </a:rPr>
              <a:t>su consulta y descarga a través del siguiente </a:t>
            </a:r>
            <a:r>
              <a:rPr lang="es-MX" sz="1600" i="1" dirty="0">
                <a:solidFill>
                  <a:srgbClr val="FF6699"/>
                </a:solidFill>
                <a:latin typeface="Fira Sans"/>
              </a:rPr>
              <a:t>link: </a:t>
            </a:r>
            <a:r>
              <a:rPr lang="es-MX" sz="1100" dirty="0">
                <a:latin typeface="Fira Sans" panose="020B0604020202020204"/>
                <a:hlinkClick r:id="rId5"/>
              </a:rPr>
              <a:t>https://docs.google.com/document/d/1JV4cwTSGjPXA9xnZ0EsvsCgJP7Nkc0FT/edit?usp=share_link&amp;ouid=108747418071039589768&amp;rtpof=true&amp;sd=true</a:t>
            </a:r>
            <a:r>
              <a:rPr lang="es-MX" sz="1100" dirty="0">
                <a:latin typeface="Fira Sans" panose="020B0604020202020204"/>
              </a:rPr>
              <a:t> </a:t>
            </a:r>
            <a:endParaRPr lang="es-MX" sz="1100" dirty="0">
              <a:latin typeface="Fira Sans" panose="020B0604020202020204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9021" y="772111"/>
            <a:ext cx="5165401" cy="538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85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192"/>
            <a:ext cx="12192000" cy="68336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19" name="Título 1"/>
          <p:cNvSpPr txBox="1">
            <a:spLocks/>
          </p:cNvSpPr>
          <p:nvPr/>
        </p:nvSpPr>
        <p:spPr>
          <a:xfrm>
            <a:off x="2493304" y="2498784"/>
            <a:ext cx="7868514" cy="245524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Fira Sans"/>
              </a:rPr>
              <a:t>Instituto de Transparencia, Acceso a la Información Pública y </a:t>
            </a:r>
            <a:b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Fira Sans"/>
              </a:rPr>
            </a:b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Fira Sans"/>
              </a:rPr>
              <a:t>Protección de Datos Personales del Estado de México y Municipios</a:t>
            </a:r>
            <a:b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Fira Sans"/>
              </a:rPr>
            </a:b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75000"/>
                  </a:sysClr>
                </a:solidFill>
                <a:effectLst/>
                <a:uLnTx/>
                <a:uFillTx/>
                <a:latin typeface="Fira Sans"/>
              </a:rPr>
              <a:t/>
            </a:r>
            <a:b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75000"/>
                  </a:sysClr>
                </a:solidFill>
                <a:effectLst/>
                <a:uLnTx/>
                <a:uFillTx/>
                <a:latin typeface="Fira Sans"/>
              </a:rPr>
            </a:b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Fira Sans"/>
                <a:hlinkClick r:id="rId6"/>
              </a:rPr>
              <a:t>www.infoem.org.mx</a:t>
            </a:r>
            <a:r>
              <a:rPr kumimoji="0" lang="es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  <a:t/>
            </a:r>
            <a:br>
              <a:rPr kumimoji="0" lang="es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</a:br>
            <a:r>
              <a:rPr kumimoji="0" lang="es-MX" sz="2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  <a:t/>
            </a:r>
            <a:br>
              <a:rPr kumimoji="0" lang="es-MX" sz="2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</a:br>
            <a:r>
              <a:rPr lang="es-MX" sz="3600" b="1" dirty="0">
                <a:latin typeface="Fira Sans"/>
              </a:rPr>
              <a:t>Adriana Yadira Cárdenas Tagle</a:t>
            </a:r>
          </a:p>
          <a:p>
            <a:r>
              <a:rPr lang="es-MX" sz="2400" dirty="0">
                <a:latin typeface="Fira Sans"/>
              </a:rPr>
              <a:t>Directora General de Transparencia, Acceso a la Información Pública y Gobierno Abierto</a:t>
            </a:r>
          </a:p>
          <a:p>
            <a:pPr marL="0" marR="0" lvl="0" indent="96838" algn="ctr" defTabSz="4572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  <a:t/>
            </a:r>
            <a:b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</a:br>
            <a:endParaRPr kumimoji="0" lang="es-MX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ira Sans"/>
              <a:sym typeface="Century Gothic"/>
            </a:endParaRPr>
          </a:p>
          <a:p>
            <a:pPr marL="0" marR="0" lvl="0" indent="96838" algn="ctr" defTabSz="4572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  <a:t>Tel.: (722)2261980 (ext. </a:t>
            </a:r>
            <a:r>
              <a:rPr kumimoji="0" lang="es-MX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  <a:t>308)</a:t>
            </a:r>
            <a:endParaRPr kumimoji="0" lang="es-ES" sz="29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ira Sans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7748138" y="5547926"/>
            <a:ext cx="110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s-ES" dirty="0">
                <a:solidFill>
                  <a:prstClr val="black"/>
                </a:solidFill>
                <a:latin typeface="Palatino Linotype"/>
              </a:rPr>
              <a:t>@Infoem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4607134" y="5547926"/>
            <a:ext cx="1133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s-ES" dirty="0">
                <a:solidFill>
                  <a:prstClr val="black"/>
                </a:solidFill>
                <a:latin typeface="Palatino Linotype"/>
              </a:rPr>
              <a:t>/infoem</a:t>
            </a: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409" y="5325725"/>
            <a:ext cx="811306" cy="811306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141" y="5430760"/>
            <a:ext cx="396993" cy="396993"/>
          </a:xfrm>
          <a:prstGeom prst="rect">
            <a:avLst/>
          </a:prstGeom>
        </p:spPr>
      </p:pic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8</a:t>
            </a:fld>
            <a:endParaRPr lang="es-MX"/>
          </a:p>
        </p:txBody>
      </p:sp>
      <p:sp>
        <p:nvSpPr>
          <p:cNvPr id="11" name="Rectángulo 10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5"/>
          <a:srcRect b="21077"/>
          <a:stretch/>
        </p:blipFill>
        <p:spPr>
          <a:xfrm>
            <a:off x="5009989" y="781279"/>
            <a:ext cx="2703580" cy="124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811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</TotalTime>
  <Words>319</Words>
  <Application>Microsoft Office PowerPoint</Application>
  <PresentationFormat>Panorámica</PresentationFormat>
  <Paragraphs>54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8" baseType="lpstr">
      <vt:lpstr>Arial Unicode MS</vt:lpstr>
      <vt:lpstr>Arial</vt:lpstr>
      <vt:lpstr>Calibri</vt:lpstr>
      <vt:lpstr>Calibri Light</vt:lpstr>
      <vt:lpstr>Century Gothic</vt:lpstr>
      <vt:lpstr>Fira Sans</vt:lpstr>
      <vt:lpstr>Fira Sans Medium</vt:lpstr>
      <vt:lpstr>Palatino Linotype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132</cp:revision>
  <dcterms:created xsi:type="dcterms:W3CDTF">2022-05-11T15:20:33Z</dcterms:created>
  <dcterms:modified xsi:type="dcterms:W3CDTF">2023-02-24T18:10:19Z</dcterms:modified>
</cp:coreProperties>
</file>