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1" r:id="rId2"/>
    <p:sldId id="263" r:id="rId3"/>
    <p:sldId id="272" r:id="rId4"/>
    <p:sldId id="268" r:id="rId5"/>
    <p:sldId id="274" r:id="rId6"/>
    <p:sldId id="275" r:id="rId7"/>
    <p:sldId id="277" r:id="rId8"/>
    <p:sldId id="264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5F80"/>
    <a:srgbClr val="9900CC"/>
    <a:srgbClr val="00C2CC"/>
    <a:srgbClr val="6699FF"/>
    <a:srgbClr val="FF6699"/>
    <a:srgbClr val="008196"/>
    <a:srgbClr val="FF7C80"/>
    <a:srgbClr val="33CCCC"/>
    <a:srgbClr val="FF99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84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19068-D4F6-4507-923C-7AE6AF90F461}" type="datetimeFigureOut">
              <a:rPr lang="es-MX" smtClean="0"/>
              <a:t>24/02/2023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6BB46-388A-4E1C-9AA0-48772DE439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4764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1293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542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1857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4312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2552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219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0215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D6BB46-388A-4E1C-9AA0-48772DE43998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318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852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368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949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7155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573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267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8930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056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1909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844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MX"/>
              <a:t>11/05/2022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06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/>
              <a:t>11/05/2022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8C293-5086-4FBB-A3B9-51A26A65714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112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hyperlink" Target="https://docs.google.com/document/d/1ru-Zm0j7_AhY2tw1mEhM4w5W9f4HR5sg/edit?usp=share_link&amp;ouid=108747418071039589768&amp;rtpof=true&amp;sd=true" TargetMode="Externa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infoem.org.mx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8357" y="5367383"/>
            <a:ext cx="4305901" cy="11812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8493211" y="5758248"/>
            <a:ext cx="353690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600" b="1" dirty="0" smtClean="0">
                <a:solidFill>
                  <a:schemeClr val="bg1"/>
                </a:solidFill>
                <a:latin typeface="Fira Sans"/>
              </a:rPr>
              <a:t>Adriana Yadira Cárdenas Tagle</a:t>
            </a:r>
          </a:p>
          <a:p>
            <a:pPr algn="r"/>
            <a:r>
              <a:rPr lang="es-MX" sz="1100" dirty="0" smtClean="0">
                <a:latin typeface="Fira Sans"/>
              </a:rPr>
              <a:t>Directora General de Transparencia, Acceso a la Información Pública y Gobierno Abierto</a:t>
            </a:r>
            <a:endParaRPr lang="es-MX" sz="1100" dirty="0">
              <a:latin typeface="Fira Sans"/>
            </a:endParaRPr>
          </a:p>
        </p:txBody>
      </p:sp>
    </p:spTree>
    <p:extLst>
      <p:ext uri="{BB962C8B-B14F-4D97-AF65-F5344CB8AC3E}">
        <p14:creationId xmlns:p14="http://schemas.microsoft.com/office/powerpoint/2010/main" val="161546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n 7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192"/>
            <a:ext cx="12192000" cy="68336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2</a:t>
            </a:fld>
            <a:endParaRPr lang="es-MX"/>
          </a:p>
        </p:txBody>
      </p:sp>
      <p:sp>
        <p:nvSpPr>
          <p:cNvPr id="75" name="Rectángulo 74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2" name="Rectángulo 161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74437" y="71024"/>
            <a:ext cx="11989224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Cuenta pública-rendición de cuentas (informe anual)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243701" y="956345"/>
            <a:ext cx="648960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Fira Sans" panose="020B060402020202020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La cuenta pública dispone espacios de diálogo e intercambio de opiniones entre la autoridad y la ciudadanía, con el propósito de dar a conocer la gestión correspondiente, para posteriormente evaluarla, generar transparencia y con ello garantizar el ejercicio del control ciudadano sobre la administración municipal</a:t>
            </a:r>
            <a:r>
              <a:rPr lang="es-MX" sz="2000" dirty="0" smtClean="0">
                <a:latin typeface="Fira Sans" panose="020B060402020202020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</a:p>
          <a:p>
            <a:pPr algn="just"/>
            <a:endParaRPr lang="es-MX" sz="2000" dirty="0">
              <a:latin typeface="Fira Sans" panose="020B060402020202020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es-MX" sz="2000" dirty="0">
                <a:latin typeface="Fira Sans" panose="020B060402020202020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Es así que, en este apartado se incorporará los mecanismos de transparencia, y elaborar un informe con interacción de los ciudadanos.</a:t>
            </a:r>
          </a:p>
          <a:p>
            <a:pPr algn="just"/>
            <a:endParaRPr lang="es-MX" sz="2000" dirty="0">
              <a:latin typeface="Fira Sans" panose="020B060402020202020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179" name="Google Shape;318;p20"/>
          <p:cNvGrpSpPr/>
          <p:nvPr/>
        </p:nvGrpSpPr>
        <p:grpSpPr>
          <a:xfrm>
            <a:off x="7714209" y="1267362"/>
            <a:ext cx="3555078" cy="3642232"/>
            <a:chOff x="4965975" y="1329750"/>
            <a:chExt cx="1193500" cy="1222800"/>
          </a:xfrm>
        </p:grpSpPr>
        <p:sp>
          <p:nvSpPr>
            <p:cNvPr id="180" name="Google Shape;319;p20"/>
            <p:cNvSpPr/>
            <p:nvPr/>
          </p:nvSpPr>
          <p:spPr>
            <a:xfrm>
              <a:off x="5359550" y="1490425"/>
              <a:ext cx="377600" cy="143225"/>
            </a:xfrm>
            <a:custGeom>
              <a:avLst/>
              <a:gdLst/>
              <a:ahLst/>
              <a:cxnLst/>
              <a:rect l="l" t="t" r="r" b="b"/>
              <a:pathLst>
                <a:path w="15104" h="5729" extrusionOk="0">
                  <a:moveTo>
                    <a:pt x="7549" y="0"/>
                  </a:moveTo>
                  <a:lnTo>
                    <a:pt x="1" y="2854"/>
                  </a:lnTo>
                  <a:lnTo>
                    <a:pt x="7549" y="5729"/>
                  </a:lnTo>
                  <a:lnTo>
                    <a:pt x="15104" y="2854"/>
                  </a:lnTo>
                  <a:lnTo>
                    <a:pt x="7549" y="0"/>
                  </a:lnTo>
                  <a:close/>
                </a:path>
              </a:pathLst>
            </a:custGeom>
            <a:solidFill>
              <a:srgbClr val="F6D5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320;p20"/>
            <p:cNvSpPr/>
            <p:nvPr/>
          </p:nvSpPr>
          <p:spPr>
            <a:xfrm>
              <a:off x="5359550" y="1561750"/>
              <a:ext cx="188725" cy="773350"/>
            </a:xfrm>
            <a:custGeom>
              <a:avLst/>
              <a:gdLst/>
              <a:ahLst/>
              <a:cxnLst/>
              <a:rect l="l" t="t" r="r" b="b"/>
              <a:pathLst>
                <a:path w="7549" h="30934" extrusionOk="0">
                  <a:moveTo>
                    <a:pt x="1" y="1"/>
                  </a:moveTo>
                  <a:lnTo>
                    <a:pt x="1" y="28081"/>
                  </a:lnTo>
                  <a:lnTo>
                    <a:pt x="7549" y="30934"/>
                  </a:lnTo>
                  <a:lnTo>
                    <a:pt x="7549" y="287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3B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321;p20"/>
            <p:cNvSpPr/>
            <p:nvPr/>
          </p:nvSpPr>
          <p:spPr>
            <a:xfrm>
              <a:off x="5548250" y="1561750"/>
              <a:ext cx="188900" cy="773350"/>
            </a:xfrm>
            <a:custGeom>
              <a:avLst/>
              <a:gdLst/>
              <a:ahLst/>
              <a:cxnLst/>
              <a:rect l="l" t="t" r="r" b="b"/>
              <a:pathLst>
                <a:path w="7556" h="30934" extrusionOk="0">
                  <a:moveTo>
                    <a:pt x="7556" y="1"/>
                  </a:moveTo>
                  <a:lnTo>
                    <a:pt x="1" y="2876"/>
                  </a:lnTo>
                  <a:lnTo>
                    <a:pt x="1" y="30934"/>
                  </a:lnTo>
                  <a:lnTo>
                    <a:pt x="7556" y="28081"/>
                  </a:lnTo>
                  <a:lnTo>
                    <a:pt x="7556" y="1"/>
                  </a:lnTo>
                  <a:close/>
                </a:path>
              </a:pathLst>
            </a:custGeom>
            <a:solidFill>
              <a:srgbClr val="C4A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322;p20"/>
            <p:cNvSpPr/>
            <p:nvPr/>
          </p:nvSpPr>
          <p:spPr>
            <a:xfrm>
              <a:off x="5465650" y="1329750"/>
              <a:ext cx="173600" cy="227475"/>
            </a:xfrm>
            <a:custGeom>
              <a:avLst/>
              <a:gdLst/>
              <a:ahLst/>
              <a:cxnLst/>
              <a:rect l="l" t="t" r="r" b="b"/>
              <a:pathLst>
                <a:path w="6944" h="9099" extrusionOk="0">
                  <a:moveTo>
                    <a:pt x="3457" y="1"/>
                  </a:moveTo>
                  <a:cubicBezTo>
                    <a:pt x="1550" y="1"/>
                    <a:pt x="0" y="1544"/>
                    <a:pt x="0" y="3487"/>
                  </a:cubicBezTo>
                  <a:cubicBezTo>
                    <a:pt x="0" y="6427"/>
                    <a:pt x="3457" y="9099"/>
                    <a:pt x="3457" y="9099"/>
                  </a:cubicBezTo>
                  <a:cubicBezTo>
                    <a:pt x="3457" y="9099"/>
                    <a:pt x="6944" y="6639"/>
                    <a:pt x="6944" y="3487"/>
                  </a:cubicBezTo>
                  <a:cubicBezTo>
                    <a:pt x="6944" y="1544"/>
                    <a:pt x="5401" y="1"/>
                    <a:pt x="345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323;p20"/>
            <p:cNvSpPr/>
            <p:nvPr/>
          </p:nvSpPr>
          <p:spPr>
            <a:xfrm>
              <a:off x="5478550" y="1342500"/>
              <a:ext cx="147975" cy="147950"/>
            </a:xfrm>
            <a:custGeom>
              <a:avLst/>
              <a:gdLst/>
              <a:ahLst/>
              <a:cxnLst/>
              <a:rect l="l" t="t" r="r" b="b"/>
              <a:pathLst>
                <a:path w="5919" h="5918" extrusionOk="0">
                  <a:moveTo>
                    <a:pt x="2971" y="0"/>
                  </a:moveTo>
                  <a:cubicBezTo>
                    <a:pt x="1333" y="0"/>
                    <a:pt x="1" y="1339"/>
                    <a:pt x="1" y="2977"/>
                  </a:cubicBezTo>
                  <a:cubicBezTo>
                    <a:pt x="1" y="4585"/>
                    <a:pt x="1333" y="5917"/>
                    <a:pt x="2971" y="5917"/>
                  </a:cubicBezTo>
                  <a:cubicBezTo>
                    <a:pt x="4579" y="5917"/>
                    <a:pt x="5918" y="4585"/>
                    <a:pt x="5918" y="2977"/>
                  </a:cubicBezTo>
                  <a:cubicBezTo>
                    <a:pt x="5918" y="1339"/>
                    <a:pt x="4579" y="0"/>
                    <a:pt x="2971" y="0"/>
                  </a:cubicBezTo>
                  <a:close/>
                </a:path>
              </a:pathLst>
            </a:custGeom>
            <a:solidFill>
              <a:srgbClr val="F6D5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324;p20"/>
            <p:cNvSpPr/>
            <p:nvPr/>
          </p:nvSpPr>
          <p:spPr>
            <a:xfrm>
              <a:off x="4965975" y="2134025"/>
              <a:ext cx="566475" cy="214725"/>
            </a:xfrm>
            <a:custGeom>
              <a:avLst/>
              <a:gdLst/>
              <a:ahLst/>
              <a:cxnLst/>
              <a:rect l="l" t="t" r="r" b="b"/>
              <a:pathLst>
                <a:path w="22659" h="8589" extrusionOk="0">
                  <a:moveTo>
                    <a:pt x="11348" y="0"/>
                  </a:moveTo>
                  <a:lnTo>
                    <a:pt x="1" y="4309"/>
                  </a:lnTo>
                  <a:lnTo>
                    <a:pt x="11348" y="8589"/>
                  </a:lnTo>
                  <a:lnTo>
                    <a:pt x="22658" y="4309"/>
                  </a:lnTo>
                  <a:lnTo>
                    <a:pt x="11348" y="0"/>
                  </a:lnTo>
                  <a:close/>
                </a:path>
              </a:pathLst>
            </a:custGeom>
            <a:solidFill>
              <a:srgbClr val="E4E4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325;p20"/>
            <p:cNvSpPr/>
            <p:nvPr/>
          </p:nvSpPr>
          <p:spPr>
            <a:xfrm>
              <a:off x="4965975" y="2241725"/>
              <a:ext cx="283700" cy="185100"/>
            </a:xfrm>
            <a:custGeom>
              <a:avLst/>
              <a:gdLst/>
              <a:ahLst/>
              <a:cxnLst/>
              <a:rect l="l" t="t" r="r" b="b"/>
              <a:pathLst>
                <a:path w="11348" h="7404" extrusionOk="0">
                  <a:moveTo>
                    <a:pt x="1" y="1"/>
                  </a:moveTo>
                  <a:lnTo>
                    <a:pt x="1" y="3123"/>
                  </a:lnTo>
                  <a:lnTo>
                    <a:pt x="11348" y="7403"/>
                  </a:lnTo>
                  <a:lnTo>
                    <a:pt x="11348" y="428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CAC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326;p20"/>
            <p:cNvSpPr/>
            <p:nvPr/>
          </p:nvSpPr>
          <p:spPr>
            <a:xfrm>
              <a:off x="5249650" y="2241725"/>
              <a:ext cx="282800" cy="185100"/>
            </a:xfrm>
            <a:custGeom>
              <a:avLst/>
              <a:gdLst/>
              <a:ahLst/>
              <a:cxnLst/>
              <a:rect l="l" t="t" r="r" b="b"/>
              <a:pathLst>
                <a:path w="11312" h="7404" extrusionOk="0">
                  <a:moveTo>
                    <a:pt x="11311" y="1"/>
                  </a:moveTo>
                  <a:lnTo>
                    <a:pt x="1" y="4281"/>
                  </a:lnTo>
                  <a:lnTo>
                    <a:pt x="1" y="7403"/>
                  </a:lnTo>
                  <a:lnTo>
                    <a:pt x="11311" y="3123"/>
                  </a:lnTo>
                  <a:lnTo>
                    <a:pt x="11311" y="1"/>
                  </a:lnTo>
                  <a:close/>
                </a:path>
              </a:pathLst>
            </a:custGeom>
            <a:solidFill>
              <a:srgbClr val="D2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327;p20"/>
            <p:cNvSpPr/>
            <p:nvPr/>
          </p:nvSpPr>
          <p:spPr>
            <a:xfrm>
              <a:off x="5060775" y="1990825"/>
              <a:ext cx="377600" cy="143225"/>
            </a:xfrm>
            <a:custGeom>
              <a:avLst/>
              <a:gdLst/>
              <a:ahLst/>
              <a:cxnLst/>
              <a:rect l="l" t="t" r="r" b="b"/>
              <a:pathLst>
                <a:path w="15104" h="5729" extrusionOk="0">
                  <a:moveTo>
                    <a:pt x="7556" y="0"/>
                  </a:moveTo>
                  <a:lnTo>
                    <a:pt x="1" y="2882"/>
                  </a:lnTo>
                  <a:lnTo>
                    <a:pt x="7556" y="5728"/>
                  </a:lnTo>
                  <a:lnTo>
                    <a:pt x="15103" y="2882"/>
                  </a:lnTo>
                  <a:lnTo>
                    <a:pt x="7556" y="0"/>
                  </a:lnTo>
                  <a:close/>
                </a:path>
              </a:pathLst>
            </a:custGeom>
            <a:solidFill>
              <a:srgbClr val="E3C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328;p20"/>
            <p:cNvSpPr/>
            <p:nvPr/>
          </p:nvSpPr>
          <p:spPr>
            <a:xfrm>
              <a:off x="5060775" y="2062875"/>
              <a:ext cx="188900" cy="256950"/>
            </a:xfrm>
            <a:custGeom>
              <a:avLst/>
              <a:gdLst/>
              <a:ahLst/>
              <a:cxnLst/>
              <a:rect l="l" t="t" r="r" b="b"/>
              <a:pathLst>
                <a:path w="7556" h="10278" extrusionOk="0">
                  <a:moveTo>
                    <a:pt x="1" y="0"/>
                  </a:moveTo>
                  <a:lnTo>
                    <a:pt x="1" y="7432"/>
                  </a:lnTo>
                  <a:lnTo>
                    <a:pt x="7556" y="10277"/>
                  </a:lnTo>
                  <a:lnTo>
                    <a:pt x="7556" y="281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0AA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329;p20"/>
            <p:cNvSpPr/>
            <p:nvPr/>
          </p:nvSpPr>
          <p:spPr>
            <a:xfrm>
              <a:off x="5249650" y="2062875"/>
              <a:ext cx="188725" cy="256950"/>
            </a:xfrm>
            <a:custGeom>
              <a:avLst/>
              <a:gdLst/>
              <a:ahLst/>
              <a:cxnLst/>
              <a:rect l="l" t="t" r="r" b="b"/>
              <a:pathLst>
                <a:path w="7549" h="10278" extrusionOk="0">
                  <a:moveTo>
                    <a:pt x="7548" y="0"/>
                  </a:moveTo>
                  <a:lnTo>
                    <a:pt x="1" y="2846"/>
                  </a:lnTo>
                  <a:lnTo>
                    <a:pt x="1" y="10277"/>
                  </a:lnTo>
                  <a:lnTo>
                    <a:pt x="7548" y="7432"/>
                  </a:lnTo>
                  <a:lnTo>
                    <a:pt x="7548" y="0"/>
                  </a:lnTo>
                  <a:close/>
                </a:path>
              </a:pathLst>
            </a:custGeom>
            <a:solidFill>
              <a:srgbClr val="D88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330;p20"/>
            <p:cNvSpPr/>
            <p:nvPr/>
          </p:nvSpPr>
          <p:spPr>
            <a:xfrm>
              <a:off x="5162500" y="1815575"/>
              <a:ext cx="174350" cy="228400"/>
            </a:xfrm>
            <a:custGeom>
              <a:avLst/>
              <a:gdLst/>
              <a:ahLst/>
              <a:cxnLst/>
              <a:rect l="l" t="t" r="r" b="b"/>
              <a:pathLst>
                <a:path w="6974" h="9136" extrusionOk="0">
                  <a:moveTo>
                    <a:pt x="3487" y="1"/>
                  </a:moveTo>
                  <a:cubicBezTo>
                    <a:pt x="1543" y="1"/>
                    <a:pt x="0" y="1580"/>
                    <a:pt x="0" y="3495"/>
                  </a:cubicBezTo>
                  <a:cubicBezTo>
                    <a:pt x="0" y="6464"/>
                    <a:pt x="3487" y="9135"/>
                    <a:pt x="3487" y="9135"/>
                  </a:cubicBezTo>
                  <a:cubicBezTo>
                    <a:pt x="3487" y="9135"/>
                    <a:pt x="6973" y="6675"/>
                    <a:pt x="6973" y="3495"/>
                  </a:cubicBezTo>
                  <a:cubicBezTo>
                    <a:pt x="6973" y="1580"/>
                    <a:pt x="5394" y="1"/>
                    <a:pt x="34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331;p20"/>
            <p:cNvSpPr/>
            <p:nvPr/>
          </p:nvSpPr>
          <p:spPr>
            <a:xfrm>
              <a:off x="5175225" y="1829225"/>
              <a:ext cx="147975" cy="147975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978" y="1"/>
                  </a:moveTo>
                  <a:cubicBezTo>
                    <a:pt x="1340" y="1"/>
                    <a:pt x="1" y="1340"/>
                    <a:pt x="1" y="2949"/>
                  </a:cubicBezTo>
                  <a:cubicBezTo>
                    <a:pt x="1" y="4586"/>
                    <a:pt x="1340" y="5918"/>
                    <a:pt x="2978" y="5918"/>
                  </a:cubicBezTo>
                  <a:cubicBezTo>
                    <a:pt x="4615" y="5918"/>
                    <a:pt x="5918" y="4586"/>
                    <a:pt x="5918" y="2949"/>
                  </a:cubicBezTo>
                  <a:cubicBezTo>
                    <a:pt x="5918" y="1340"/>
                    <a:pt x="4615" y="1"/>
                    <a:pt x="2978" y="1"/>
                  </a:cubicBezTo>
                  <a:close/>
                </a:path>
              </a:pathLst>
            </a:custGeom>
            <a:solidFill>
              <a:srgbClr val="E3C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332;p20"/>
            <p:cNvSpPr/>
            <p:nvPr/>
          </p:nvSpPr>
          <p:spPr>
            <a:xfrm>
              <a:off x="5593025" y="2134025"/>
              <a:ext cx="566450" cy="214725"/>
            </a:xfrm>
            <a:custGeom>
              <a:avLst/>
              <a:gdLst/>
              <a:ahLst/>
              <a:cxnLst/>
              <a:rect l="l" t="t" r="r" b="b"/>
              <a:pathLst>
                <a:path w="22658" h="8589" extrusionOk="0">
                  <a:moveTo>
                    <a:pt x="11311" y="0"/>
                  </a:moveTo>
                  <a:lnTo>
                    <a:pt x="0" y="4309"/>
                  </a:lnTo>
                  <a:lnTo>
                    <a:pt x="11311" y="8589"/>
                  </a:lnTo>
                  <a:lnTo>
                    <a:pt x="22658" y="4309"/>
                  </a:lnTo>
                  <a:lnTo>
                    <a:pt x="11311" y="0"/>
                  </a:lnTo>
                  <a:close/>
                </a:path>
              </a:pathLst>
            </a:custGeom>
            <a:solidFill>
              <a:srgbClr val="E4E4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333;p20"/>
            <p:cNvSpPr/>
            <p:nvPr/>
          </p:nvSpPr>
          <p:spPr>
            <a:xfrm>
              <a:off x="5593025" y="2241725"/>
              <a:ext cx="282775" cy="185100"/>
            </a:xfrm>
            <a:custGeom>
              <a:avLst/>
              <a:gdLst/>
              <a:ahLst/>
              <a:cxnLst/>
              <a:rect l="l" t="t" r="r" b="b"/>
              <a:pathLst>
                <a:path w="11311" h="7404" extrusionOk="0">
                  <a:moveTo>
                    <a:pt x="0" y="1"/>
                  </a:moveTo>
                  <a:lnTo>
                    <a:pt x="0" y="3123"/>
                  </a:lnTo>
                  <a:lnTo>
                    <a:pt x="11311" y="7403"/>
                  </a:lnTo>
                  <a:lnTo>
                    <a:pt x="11311" y="428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CAC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334;p20"/>
            <p:cNvSpPr/>
            <p:nvPr/>
          </p:nvSpPr>
          <p:spPr>
            <a:xfrm>
              <a:off x="5875775" y="2241725"/>
              <a:ext cx="283700" cy="185100"/>
            </a:xfrm>
            <a:custGeom>
              <a:avLst/>
              <a:gdLst/>
              <a:ahLst/>
              <a:cxnLst/>
              <a:rect l="l" t="t" r="r" b="b"/>
              <a:pathLst>
                <a:path w="11348" h="7404" extrusionOk="0">
                  <a:moveTo>
                    <a:pt x="11348" y="1"/>
                  </a:moveTo>
                  <a:lnTo>
                    <a:pt x="1" y="4281"/>
                  </a:lnTo>
                  <a:lnTo>
                    <a:pt x="1" y="7403"/>
                  </a:lnTo>
                  <a:lnTo>
                    <a:pt x="11348" y="3123"/>
                  </a:lnTo>
                  <a:lnTo>
                    <a:pt x="11348" y="1"/>
                  </a:lnTo>
                  <a:close/>
                </a:path>
              </a:pathLst>
            </a:custGeom>
            <a:solidFill>
              <a:srgbClr val="D2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335;p20"/>
            <p:cNvSpPr/>
            <p:nvPr/>
          </p:nvSpPr>
          <p:spPr>
            <a:xfrm>
              <a:off x="5687825" y="1710225"/>
              <a:ext cx="376850" cy="142675"/>
            </a:xfrm>
            <a:custGeom>
              <a:avLst/>
              <a:gdLst/>
              <a:ahLst/>
              <a:cxnLst/>
              <a:rect l="l" t="t" r="r" b="b"/>
              <a:pathLst>
                <a:path w="15074" h="5707" extrusionOk="0">
                  <a:moveTo>
                    <a:pt x="7519" y="1"/>
                  </a:moveTo>
                  <a:lnTo>
                    <a:pt x="0" y="2854"/>
                  </a:lnTo>
                  <a:lnTo>
                    <a:pt x="7519" y="5707"/>
                  </a:lnTo>
                  <a:lnTo>
                    <a:pt x="15074" y="2854"/>
                  </a:lnTo>
                  <a:lnTo>
                    <a:pt x="7519" y="1"/>
                  </a:lnTo>
                  <a:close/>
                </a:path>
              </a:pathLst>
            </a:custGeom>
            <a:solidFill>
              <a:srgbClr val="FFE5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336;p20"/>
            <p:cNvSpPr/>
            <p:nvPr/>
          </p:nvSpPr>
          <p:spPr>
            <a:xfrm>
              <a:off x="5687825" y="1781550"/>
              <a:ext cx="187975" cy="538275"/>
            </a:xfrm>
            <a:custGeom>
              <a:avLst/>
              <a:gdLst/>
              <a:ahLst/>
              <a:cxnLst/>
              <a:rect l="l" t="t" r="r" b="b"/>
              <a:pathLst>
                <a:path w="7519" h="21531" extrusionOk="0">
                  <a:moveTo>
                    <a:pt x="0" y="1"/>
                  </a:moveTo>
                  <a:lnTo>
                    <a:pt x="0" y="18685"/>
                  </a:lnTo>
                  <a:lnTo>
                    <a:pt x="7519" y="21530"/>
                  </a:lnTo>
                  <a:lnTo>
                    <a:pt x="7519" y="285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C7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337;p20"/>
            <p:cNvSpPr/>
            <p:nvPr/>
          </p:nvSpPr>
          <p:spPr>
            <a:xfrm>
              <a:off x="5875775" y="1781550"/>
              <a:ext cx="188900" cy="538275"/>
            </a:xfrm>
            <a:custGeom>
              <a:avLst/>
              <a:gdLst/>
              <a:ahLst/>
              <a:cxnLst/>
              <a:rect l="l" t="t" r="r" b="b"/>
              <a:pathLst>
                <a:path w="7556" h="21531" extrusionOk="0">
                  <a:moveTo>
                    <a:pt x="7556" y="1"/>
                  </a:moveTo>
                  <a:lnTo>
                    <a:pt x="1" y="2854"/>
                  </a:lnTo>
                  <a:lnTo>
                    <a:pt x="1" y="21530"/>
                  </a:lnTo>
                  <a:lnTo>
                    <a:pt x="7556" y="18685"/>
                  </a:lnTo>
                  <a:lnTo>
                    <a:pt x="7556" y="1"/>
                  </a:ln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338;p20"/>
            <p:cNvSpPr/>
            <p:nvPr/>
          </p:nvSpPr>
          <p:spPr>
            <a:xfrm>
              <a:off x="5789350" y="1545000"/>
              <a:ext cx="173800" cy="227475"/>
            </a:xfrm>
            <a:custGeom>
              <a:avLst/>
              <a:gdLst/>
              <a:ahLst/>
              <a:cxnLst/>
              <a:rect l="l" t="t" r="r" b="b"/>
              <a:pathLst>
                <a:path w="6952" h="9099" extrusionOk="0">
                  <a:moveTo>
                    <a:pt x="3458" y="1"/>
                  </a:moveTo>
                  <a:cubicBezTo>
                    <a:pt x="1551" y="1"/>
                    <a:pt x="0" y="1580"/>
                    <a:pt x="0" y="3487"/>
                  </a:cubicBezTo>
                  <a:cubicBezTo>
                    <a:pt x="0" y="6457"/>
                    <a:pt x="3458" y="9099"/>
                    <a:pt x="3458" y="9099"/>
                  </a:cubicBezTo>
                  <a:cubicBezTo>
                    <a:pt x="3458" y="9099"/>
                    <a:pt x="6951" y="6675"/>
                    <a:pt x="6951" y="3487"/>
                  </a:cubicBezTo>
                  <a:cubicBezTo>
                    <a:pt x="6951" y="1580"/>
                    <a:pt x="5401" y="1"/>
                    <a:pt x="345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339;p20"/>
            <p:cNvSpPr/>
            <p:nvPr/>
          </p:nvSpPr>
          <p:spPr>
            <a:xfrm>
              <a:off x="5802275" y="1557925"/>
              <a:ext cx="147950" cy="148500"/>
            </a:xfrm>
            <a:custGeom>
              <a:avLst/>
              <a:gdLst/>
              <a:ahLst/>
              <a:cxnLst/>
              <a:rect l="l" t="t" r="r" b="b"/>
              <a:pathLst>
                <a:path w="5918" h="5940" extrusionOk="0">
                  <a:moveTo>
                    <a:pt x="2941" y="1"/>
                  </a:moveTo>
                  <a:cubicBezTo>
                    <a:pt x="1339" y="1"/>
                    <a:pt x="0" y="1333"/>
                    <a:pt x="0" y="2970"/>
                  </a:cubicBezTo>
                  <a:cubicBezTo>
                    <a:pt x="0" y="4608"/>
                    <a:pt x="1339" y="5940"/>
                    <a:pt x="2941" y="5940"/>
                  </a:cubicBezTo>
                  <a:cubicBezTo>
                    <a:pt x="4578" y="5940"/>
                    <a:pt x="5918" y="4608"/>
                    <a:pt x="5918" y="2970"/>
                  </a:cubicBezTo>
                  <a:cubicBezTo>
                    <a:pt x="5918" y="1333"/>
                    <a:pt x="4578" y="1"/>
                    <a:pt x="2941" y="1"/>
                  </a:cubicBezTo>
                  <a:close/>
                </a:path>
              </a:pathLst>
            </a:custGeom>
            <a:solidFill>
              <a:srgbClr val="FFE5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340;p20"/>
            <p:cNvSpPr/>
            <p:nvPr/>
          </p:nvSpPr>
          <p:spPr>
            <a:xfrm>
              <a:off x="5278400" y="2259925"/>
              <a:ext cx="566475" cy="214550"/>
            </a:xfrm>
            <a:custGeom>
              <a:avLst/>
              <a:gdLst/>
              <a:ahLst/>
              <a:cxnLst/>
              <a:rect l="l" t="t" r="r" b="b"/>
              <a:pathLst>
                <a:path w="22659" h="8582" extrusionOk="0">
                  <a:moveTo>
                    <a:pt x="11340" y="1"/>
                  </a:moveTo>
                  <a:lnTo>
                    <a:pt x="1" y="4310"/>
                  </a:lnTo>
                  <a:lnTo>
                    <a:pt x="11340" y="8582"/>
                  </a:lnTo>
                  <a:lnTo>
                    <a:pt x="22658" y="4310"/>
                  </a:lnTo>
                  <a:lnTo>
                    <a:pt x="11340" y="1"/>
                  </a:lnTo>
                  <a:close/>
                </a:path>
              </a:pathLst>
            </a:custGeom>
            <a:solidFill>
              <a:srgbClr val="E4E4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341;p20"/>
            <p:cNvSpPr/>
            <p:nvPr/>
          </p:nvSpPr>
          <p:spPr>
            <a:xfrm>
              <a:off x="5278400" y="2367650"/>
              <a:ext cx="283525" cy="184900"/>
            </a:xfrm>
            <a:custGeom>
              <a:avLst/>
              <a:gdLst/>
              <a:ahLst/>
              <a:cxnLst/>
              <a:rect l="l" t="t" r="r" b="b"/>
              <a:pathLst>
                <a:path w="11341" h="7396" extrusionOk="0">
                  <a:moveTo>
                    <a:pt x="1" y="1"/>
                  </a:moveTo>
                  <a:lnTo>
                    <a:pt x="1" y="3123"/>
                  </a:lnTo>
                  <a:lnTo>
                    <a:pt x="11340" y="7395"/>
                  </a:lnTo>
                  <a:lnTo>
                    <a:pt x="11340" y="427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CAC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342;p20"/>
            <p:cNvSpPr/>
            <p:nvPr/>
          </p:nvSpPr>
          <p:spPr>
            <a:xfrm>
              <a:off x="5561900" y="2367650"/>
              <a:ext cx="282975" cy="184900"/>
            </a:xfrm>
            <a:custGeom>
              <a:avLst/>
              <a:gdLst/>
              <a:ahLst/>
              <a:cxnLst/>
              <a:rect l="l" t="t" r="r" b="b"/>
              <a:pathLst>
                <a:path w="11319" h="7396" extrusionOk="0">
                  <a:moveTo>
                    <a:pt x="11318" y="1"/>
                  </a:moveTo>
                  <a:lnTo>
                    <a:pt x="0" y="4273"/>
                  </a:lnTo>
                  <a:lnTo>
                    <a:pt x="0" y="7395"/>
                  </a:lnTo>
                  <a:lnTo>
                    <a:pt x="11318" y="3123"/>
                  </a:lnTo>
                  <a:lnTo>
                    <a:pt x="11318" y="1"/>
                  </a:lnTo>
                  <a:close/>
                </a:path>
              </a:pathLst>
            </a:custGeom>
            <a:solidFill>
              <a:srgbClr val="D2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343;p20"/>
            <p:cNvSpPr/>
            <p:nvPr/>
          </p:nvSpPr>
          <p:spPr>
            <a:xfrm>
              <a:off x="5373200" y="1930225"/>
              <a:ext cx="376875" cy="142500"/>
            </a:xfrm>
            <a:custGeom>
              <a:avLst/>
              <a:gdLst/>
              <a:ahLst/>
              <a:cxnLst/>
              <a:rect l="l" t="t" r="r" b="b"/>
              <a:pathLst>
                <a:path w="15075" h="5700" extrusionOk="0">
                  <a:moveTo>
                    <a:pt x="7548" y="0"/>
                  </a:moveTo>
                  <a:lnTo>
                    <a:pt x="1" y="2846"/>
                  </a:lnTo>
                  <a:lnTo>
                    <a:pt x="7548" y="5699"/>
                  </a:lnTo>
                  <a:lnTo>
                    <a:pt x="15074" y="2846"/>
                  </a:lnTo>
                  <a:lnTo>
                    <a:pt x="7548" y="0"/>
                  </a:lnTo>
                  <a:close/>
                </a:path>
              </a:pathLst>
            </a:custGeom>
            <a:solidFill>
              <a:srgbClr val="A1D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344;p20"/>
            <p:cNvSpPr/>
            <p:nvPr/>
          </p:nvSpPr>
          <p:spPr>
            <a:xfrm>
              <a:off x="5373200" y="2001375"/>
              <a:ext cx="188725" cy="444350"/>
            </a:xfrm>
            <a:custGeom>
              <a:avLst/>
              <a:gdLst/>
              <a:ahLst/>
              <a:cxnLst/>
              <a:rect l="l" t="t" r="r" b="b"/>
              <a:pathLst>
                <a:path w="7549" h="17774" extrusionOk="0">
                  <a:moveTo>
                    <a:pt x="1" y="0"/>
                  </a:moveTo>
                  <a:lnTo>
                    <a:pt x="1" y="14921"/>
                  </a:lnTo>
                  <a:lnTo>
                    <a:pt x="7548" y="17774"/>
                  </a:lnTo>
                  <a:lnTo>
                    <a:pt x="7548" y="285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4C4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345;p20"/>
            <p:cNvSpPr/>
            <p:nvPr/>
          </p:nvSpPr>
          <p:spPr>
            <a:xfrm>
              <a:off x="5561900" y="2001375"/>
              <a:ext cx="188175" cy="444350"/>
            </a:xfrm>
            <a:custGeom>
              <a:avLst/>
              <a:gdLst/>
              <a:ahLst/>
              <a:cxnLst/>
              <a:rect l="l" t="t" r="r" b="b"/>
              <a:pathLst>
                <a:path w="7527" h="17774" extrusionOk="0">
                  <a:moveTo>
                    <a:pt x="7526" y="0"/>
                  </a:moveTo>
                  <a:lnTo>
                    <a:pt x="0" y="2853"/>
                  </a:lnTo>
                  <a:lnTo>
                    <a:pt x="0" y="17774"/>
                  </a:lnTo>
                  <a:lnTo>
                    <a:pt x="7526" y="14921"/>
                  </a:lnTo>
                  <a:lnTo>
                    <a:pt x="7526" y="0"/>
                  </a:lnTo>
                  <a:close/>
                </a:path>
              </a:pathLst>
            </a:custGeom>
            <a:solidFill>
              <a:srgbClr val="6675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346;p20"/>
            <p:cNvSpPr/>
            <p:nvPr/>
          </p:nvSpPr>
          <p:spPr>
            <a:xfrm>
              <a:off x="5474750" y="1782275"/>
              <a:ext cx="173600" cy="227475"/>
            </a:xfrm>
            <a:custGeom>
              <a:avLst/>
              <a:gdLst/>
              <a:ahLst/>
              <a:cxnLst/>
              <a:rect l="l" t="t" r="r" b="b"/>
              <a:pathLst>
                <a:path w="6944" h="9099" extrusionOk="0">
                  <a:moveTo>
                    <a:pt x="3486" y="1"/>
                  </a:moveTo>
                  <a:cubicBezTo>
                    <a:pt x="1550" y="1"/>
                    <a:pt x="0" y="1551"/>
                    <a:pt x="0" y="3487"/>
                  </a:cubicBezTo>
                  <a:cubicBezTo>
                    <a:pt x="0" y="6428"/>
                    <a:pt x="3486" y="9099"/>
                    <a:pt x="3486" y="9099"/>
                  </a:cubicBezTo>
                  <a:cubicBezTo>
                    <a:pt x="3486" y="9099"/>
                    <a:pt x="6944" y="6646"/>
                    <a:pt x="6944" y="3487"/>
                  </a:cubicBezTo>
                  <a:cubicBezTo>
                    <a:pt x="6944" y="1551"/>
                    <a:pt x="5401" y="1"/>
                    <a:pt x="34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347;p20"/>
            <p:cNvSpPr/>
            <p:nvPr/>
          </p:nvSpPr>
          <p:spPr>
            <a:xfrm>
              <a:off x="5487650" y="1795200"/>
              <a:ext cx="147975" cy="147775"/>
            </a:xfrm>
            <a:custGeom>
              <a:avLst/>
              <a:gdLst/>
              <a:ahLst/>
              <a:cxnLst/>
              <a:rect l="l" t="t" r="r" b="b"/>
              <a:pathLst>
                <a:path w="5919" h="5911" extrusionOk="0">
                  <a:moveTo>
                    <a:pt x="2970" y="1"/>
                  </a:moveTo>
                  <a:cubicBezTo>
                    <a:pt x="1333" y="1"/>
                    <a:pt x="1" y="1333"/>
                    <a:pt x="1" y="2970"/>
                  </a:cubicBezTo>
                  <a:cubicBezTo>
                    <a:pt x="1" y="4608"/>
                    <a:pt x="1333" y="5911"/>
                    <a:pt x="2970" y="5911"/>
                  </a:cubicBezTo>
                  <a:cubicBezTo>
                    <a:pt x="4579" y="5911"/>
                    <a:pt x="5918" y="4608"/>
                    <a:pt x="5918" y="2970"/>
                  </a:cubicBezTo>
                  <a:cubicBezTo>
                    <a:pt x="5918" y="1333"/>
                    <a:pt x="4579" y="1"/>
                    <a:pt x="2970" y="1"/>
                  </a:cubicBezTo>
                  <a:close/>
                </a:path>
              </a:pathLst>
            </a:custGeom>
            <a:solidFill>
              <a:srgbClr val="A1D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9" name="Google Shape;349;p20"/>
          <p:cNvGrpSpPr/>
          <p:nvPr/>
        </p:nvGrpSpPr>
        <p:grpSpPr>
          <a:xfrm>
            <a:off x="10299714" y="2028018"/>
            <a:ext cx="261926" cy="297272"/>
            <a:chOff x="2423775" y="3226875"/>
            <a:chExt cx="259925" cy="295000"/>
          </a:xfrm>
        </p:grpSpPr>
        <p:sp>
          <p:nvSpPr>
            <p:cNvPr id="210" name="Google Shape;350;p20"/>
            <p:cNvSpPr/>
            <p:nvPr/>
          </p:nvSpPr>
          <p:spPr>
            <a:xfrm>
              <a:off x="2509625" y="3365900"/>
              <a:ext cx="86650" cy="52000"/>
            </a:xfrm>
            <a:custGeom>
              <a:avLst/>
              <a:gdLst/>
              <a:ahLst/>
              <a:cxnLst/>
              <a:rect l="l" t="t" r="r" b="b"/>
              <a:pathLst>
                <a:path w="3466" h="2080" extrusionOk="0">
                  <a:moveTo>
                    <a:pt x="1733" y="0"/>
                  </a:moveTo>
                  <a:cubicBezTo>
                    <a:pt x="788" y="0"/>
                    <a:pt x="0" y="788"/>
                    <a:pt x="0" y="1733"/>
                  </a:cubicBezTo>
                  <a:lnTo>
                    <a:pt x="0" y="2080"/>
                  </a:lnTo>
                  <a:lnTo>
                    <a:pt x="3466" y="2080"/>
                  </a:lnTo>
                  <a:lnTo>
                    <a:pt x="3466" y="1733"/>
                  </a:lnTo>
                  <a:cubicBezTo>
                    <a:pt x="3466" y="788"/>
                    <a:pt x="2678" y="0"/>
                    <a:pt x="17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351;p20"/>
            <p:cNvSpPr/>
            <p:nvPr/>
          </p:nvSpPr>
          <p:spPr>
            <a:xfrm>
              <a:off x="2534825" y="3313925"/>
              <a:ext cx="35475" cy="35450"/>
            </a:xfrm>
            <a:custGeom>
              <a:avLst/>
              <a:gdLst/>
              <a:ahLst/>
              <a:cxnLst/>
              <a:rect l="l" t="t" r="r" b="b"/>
              <a:pathLst>
                <a:path w="1419" h="1418" extrusionOk="0">
                  <a:moveTo>
                    <a:pt x="725" y="0"/>
                  </a:moveTo>
                  <a:cubicBezTo>
                    <a:pt x="316" y="0"/>
                    <a:pt x="0" y="315"/>
                    <a:pt x="0" y="725"/>
                  </a:cubicBezTo>
                  <a:cubicBezTo>
                    <a:pt x="0" y="1103"/>
                    <a:pt x="316" y="1418"/>
                    <a:pt x="725" y="1418"/>
                  </a:cubicBezTo>
                  <a:cubicBezTo>
                    <a:pt x="1103" y="1418"/>
                    <a:pt x="1418" y="1103"/>
                    <a:pt x="1418" y="725"/>
                  </a:cubicBezTo>
                  <a:cubicBezTo>
                    <a:pt x="1418" y="315"/>
                    <a:pt x="1103" y="0"/>
                    <a:pt x="7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352;p20"/>
            <p:cNvSpPr/>
            <p:nvPr/>
          </p:nvSpPr>
          <p:spPr>
            <a:xfrm>
              <a:off x="2423775" y="3226875"/>
              <a:ext cx="259925" cy="295000"/>
            </a:xfrm>
            <a:custGeom>
              <a:avLst/>
              <a:gdLst/>
              <a:ahLst/>
              <a:cxnLst/>
              <a:rect l="l" t="t" r="r" b="b"/>
              <a:pathLst>
                <a:path w="10397" h="11800" extrusionOk="0">
                  <a:moveTo>
                    <a:pt x="5167" y="2757"/>
                  </a:moveTo>
                  <a:cubicBezTo>
                    <a:pt x="5923" y="2757"/>
                    <a:pt x="6553" y="3388"/>
                    <a:pt x="6553" y="4144"/>
                  </a:cubicBezTo>
                  <a:cubicBezTo>
                    <a:pt x="6553" y="4490"/>
                    <a:pt x="6396" y="4805"/>
                    <a:pt x="6175" y="5089"/>
                  </a:cubicBezTo>
                  <a:cubicBezTo>
                    <a:pt x="7026" y="5498"/>
                    <a:pt x="7593" y="6317"/>
                    <a:pt x="7593" y="7294"/>
                  </a:cubicBezTo>
                  <a:lnTo>
                    <a:pt x="7593" y="8019"/>
                  </a:lnTo>
                  <a:cubicBezTo>
                    <a:pt x="7593" y="8208"/>
                    <a:pt x="7435" y="8365"/>
                    <a:pt x="7246" y="8365"/>
                  </a:cubicBezTo>
                  <a:lnTo>
                    <a:pt x="3088" y="8365"/>
                  </a:lnTo>
                  <a:cubicBezTo>
                    <a:pt x="2867" y="8365"/>
                    <a:pt x="2710" y="8208"/>
                    <a:pt x="2710" y="8019"/>
                  </a:cubicBezTo>
                  <a:lnTo>
                    <a:pt x="2710" y="7294"/>
                  </a:lnTo>
                  <a:cubicBezTo>
                    <a:pt x="2710" y="6317"/>
                    <a:pt x="3308" y="5498"/>
                    <a:pt x="4127" y="5089"/>
                  </a:cubicBezTo>
                  <a:cubicBezTo>
                    <a:pt x="3907" y="4868"/>
                    <a:pt x="3781" y="4553"/>
                    <a:pt x="3781" y="4144"/>
                  </a:cubicBezTo>
                  <a:cubicBezTo>
                    <a:pt x="3781" y="3388"/>
                    <a:pt x="4411" y="2757"/>
                    <a:pt x="5167" y="2757"/>
                  </a:cubicBezTo>
                  <a:close/>
                  <a:moveTo>
                    <a:pt x="5183" y="1"/>
                  </a:moveTo>
                  <a:cubicBezTo>
                    <a:pt x="5128" y="1"/>
                    <a:pt x="5073" y="17"/>
                    <a:pt x="5010" y="48"/>
                  </a:cubicBezTo>
                  <a:cubicBezTo>
                    <a:pt x="3964" y="646"/>
                    <a:pt x="2946" y="940"/>
                    <a:pt x="1919" y="940"/>
                  </a:cubicBezTo>
                  <a:cubicBezTo>
                    <a:pt x="1430" y="940"/>
                    <a:pt x="939" y="873"/>
                    <a:pt x="441" y="741"/>
                  </a:cubicBezTo>
                  <a:cubicBezTo>
                    <a:pt x="402" y="722"/>
                    <a:pt x="363" y="714"/>
                    <a:pt x="326" y="714"/>
                  </a:cubicBezTo>
                  <a:cubicBezTo>
                    <a:pt x="243" y="714"/>
                    <a:pt x="170" y="751"/>
                    <a:pt x="126" y="773"/>
                  </a:cubicBezTo>
                  <a:cubicBezTo>
                    <a:pt x="32" y="836"/>
                    <a:pt x="0" y="930"/>
                    <a:pt x="0" y="1056"/>
                  </a:cubicBezTo>
                  <a:lnTo>
                    <a:pt x="0" y="5026"/>
                  </a:lnTo>
                  <a:cubicBezTo>
                    <a:pt x="0" y="8145"/>
                    <a:pt x="2080" y="10949"/>
                    <a:pt x="5104" y="11799"/>
                  </a:cubicBezTo>
                  <a:lnTo>
                    <a:pt x="5262" y="11799"/>
                  </a:lnTo>
                  <a:cubicBezTo>
                    <a:pt x="8255" y="10917"/>
                    <a:pt x="10397" y="8145"/>
                    <a:pt x="10397" y="5026"/>
                  </a:cubicBezTo>
                  <a:lnTo>
                    <a:pt x="10397" y="1056"/>
                  </a:lnTo>
                  <a:cubicBezTo>
                    <a:pt x="10397" y="930"/>
                    <a:pt x="10365" y="836"/>
                    <a:pt x="10271" y="773"/>
                  </a:cubicBezTo>
                  <a:cubicBezTo>
                    <a:pt x="10162" y="751"/>
                    <a:pt x="10084" y="714"/>
                    <a:pt x="10014" y="714"/>
                  </a:cubicBezTo>
                  <a:cubicBezTo>
                    <a:pt x="9983" y="714"/>
                    <a:pt x="9954" y="722"/>
                    <a:pt x="9924" y="741"/>
                  </a:cubicBezTo>
                  <a:cubicBezTo>
                    <a:pt x="9414" y="877"/>
                    <a:pt x="8910" y="946"/>
                    <a:pt x="8409" y="946"/>
                  </a:cubicBezTo>
                  <a:cubicBezTo>
                    <a:pt x="7395" y="946"/>
                    <a:pt x="6389" y="660"/>
                    <a:pt x="5356" y="48"/>
                  </a:cubicBezTo>
                  <a:cubicBezTo>
                    <a:pt x="5293" y="17"/>
                    <a:pt x="5238" y="1"/>
                    <a:pt x="51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353;p20"/>
          <p:cNvGrpSpPr/>
          <p:nvPr/>
        </p:nvGrpSpPr>
        <p:grpSpPr>
          <a:xfrm>
            <a:off x="8411349" y="2826794"/>
            <a:ext cx="297649" cy="297675"/>
            <a:chOff x="3497300" y="3955025"/>
            <a:chExt cx="295375" cy="295400"/>
          </a:xfrm>
        </p:grpSpPr>
        <p:sp>
          <p:nvSpPr>
            <p:cNvPr id="214" name="Google Shape;354;p20"/>
            <p:cNvSpPr/>
            <p:nvPr/>
          </p:nvSpPr>
          <p:spPr>
            <a:xfrm>
              <a:off x="3660350" y="4035375"/>
              <a:ext cx="132325" cy="155175"/>
            </a:xfrm>
            <a:custGeom>
              <a:avLst/>
              <a:gdLst/>
              <a:ahLst/>
              <a:cxnLst/>
              <a:rect l="l" t="t" r="r" b="b"/>
              <a:pathLst>
                <a:path w="5293" h="6207" extrusionOk="0">
                  <a:moveTo>
                    <a:pt x="4663" y="0"/>
                  </a:moveTo>
                  <a:lnTo>
                    <a:pt x="0" y="2773"/>
                  </a:lnTo>
                  <a:lnTo>
                    <a:pt x="4127" y="6207"/>
                  </a:lnTo>
                  <a:cubicBezTo>
                    <a:pt x="4852" y="5199"/>
                    <a:pt x="5293" y="4033"/>
                    <a:pt x="5293" y="2678"/>
                  </a:cubicBezTo>
                  <a:cubicBezTo>
                    <a:pt x="5293" y="1733"/>
                    <a:pt x="5041" y="851"/>
                    <a:pt x="466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355;p20"/>
            <p:cNvSpPr/>
            <p:nvPr/>
          </p:nvSpPr>
          <p:spPr>
            <a:xfrm>
              <a:off x="3653250" y="3955025"/>
              <a:ext cx="114225" cy="133150"/>
            </a:xfrm>
            <a:custGeom>
              <a:avLst/>
              <a:gdLst/>
              <a:ahLst/>
              <a:cxnLst/>
              <a:rect l="l" t="t" r="r" b="b"/>
              <a:pathLst>
                <a:path w="4569" h="5326" extrusionOk="0">
                  <a:moveTo>
                    <a:pt x="1" y="1"/>
                  </a:moveTo>
                  <a:lnTo>
                    <a:pt x="1" y="5325"/>
                  </a:lnTo>
                  <a:lnTo>
                    <a:pt x="4569" y="2679"/>
                  </a:lnTo>
                  <a:cubicBezTo>
                    <a:pt x="3561" y="1167"/>
                    <a:pt x="1891" y="127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356;p20"/>
            <p:cNvSpPr/>
            <p:nvPr/>
          </p:nvSpPr>
          <p:spPr>
            <a:xfrm>
              <a:off x="3497300" y="3955025"/>
              <a:ext cx="256000" cy="295400"/>
            </a:xfrm>
            <a:custGeom>
              <a:avLst/>
              <a:gdLst/>
              <a:ahLst/>
              <a:cxnLst/>
              <a:rect l="l" t="t" r="r" b="b"/>
              <a:pathLst>
                <a:path w="10240" h="11816" extrusionOk="0">
                  <a:moveTo>
                    <a:pt x="5577" y="1"/>
                  </a:moveTo>
                  <a:cubicBezTo>
                    <a:pt x="2521" y="190"/>
                    <a:pt x="1" y="2805"/>
                    <a:pt x="1" y="5892"/>
                  </a:cubicBezTo>
                  <a:cubicBezTo>
                    <a:pt x="1" y="9137"/>
                    <a:pt x="2678" y="11815"/>
                    <a:pt x="5923" y="11815"/>
                  </a:cubicBezTo>
                  <a:cubicBezTo>
                    <a:pt x="7625" y="11815"/>
                    <a:pt x="9168" y="11059"/>
                    <a:pt x="10240" y="9925"/>
                  </a:cubicBezTo>
                  <a:lnTo>
                    <a:pt x="5703" y="6176"/>
                  </a:lnTo>
                  <a:cubicBezTo>
                    <a:pt x="5608" y="6144"/>
                    <a:pt x="5577" y="5987"/>
                    <a:pt x="5577" y="5892"/>
                  </a:cubicBezTo>
                  <a:lnTo>
                    <a:pt x="55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7" name="Google Shape;357;p20"/>
          <p:cNvGrpSpPr/>
          <p:nvPr/>
        </p:nvGrpSpPr>
        <p:grpSpPr>
          <a:xfrm>
            <a:off x="9312712" y="1427757"/>
            <a:ext cx="298456" cy="243687"/>
            <a:chOff x="3860400" y="3254050"/>
            <a:chExt cx="296175" cy="241825"/>
          </a:xfrm>
        </p:grpSpPr>
        <p:sp>
          <p:nvSpPr>
            <p:cNvPr id="218" name="Google Shape;358;p20"/>
            <p:cNvSpPr/>
            <p:nvPr/>
          </p:nvSpPr>
          <p:spPr>
            <a:xfrm>
              <a:off x="4112425" y="3358025"/>
              <a:ext cx="44150" cy="18125"/>
            </a:xfrm>
            <a:custGeom>
              <a:avLst/>
              <a:gdLst/>
              <a:ahLst/>
              <a:cxnLst/>
              <a:rect l="l" t="t" r="r" b="b"/>
              <a:pathLst>
                <a:path w="1766" h="725" extrusionOk="0">
                  <a:moveTo>
                    <a:pt x="347" y="0"/>
                  </a:moveTo>
                  <a:cubicBezTo>
                    <a:pt x="158" y="0"/>
                    <a:pt x="1" y="158"/>
                    <a:pt x="1" y="378"/>
                  </a:cubicBezTo>
                  <a:cubicBezTo>
                    <a:pt x="1" y="567"/>
                    <a:pt x="158" y="725"/>
                    <a:pt x="347" y="725"/>
                  </a:cubicBezTo>
                  <a:lnTo>
                    <a:pt x="1419" y="725"/>
                  </a:lnTo>
                  <a:cubicBezTo>
                    <a:pt x="1608" y="725"/>
                    <a:pt x="1765" y="567"/>
                    <a:pt x="1765" y="378"/>
                  </a:cubicBezTo>
                  <a:cubicBezTo>
                    <a:pt x="1734" y="158"/>
                    <a:pt x="1608" y="0"/>
                    <a:pt x="14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359;p20"/>
            <p:cNvSpPr/>
            <p:nvPr/>
          </p:nvSpPr>
          <p:spPr>
            <a:xfrm>
              <a:off x="4102200" y="3393475"/>
              <a:ext cx="37050" cy="33875"/>
            </a:xfrm>
            <a:custGeom>
              <a:avLst/>
              <a:gdLst/>
              <a:ahLst/>
              <a:cxnLst/>
              <a:rect l="l" t="t" r="r" b="b"/>
              <a:pathLst>
                <a:path w="1482" h="1355" extrusionOk="0">
                  <a:moveTo>
                    <a:pt x="394" y="0"/>
                  </a:moveTo>
                  <a:cubicBezTo>
                    <a:pt x="308" y="0"/>
                    <a:pt x="221" y="32"/>
                    <a:pt x="158" y="95"/>
                  </a:cubicBezTo>
                  <a:cubicBezTo>
                    <a:pt x="0" y="221"/>
                    <a:pt x="0" y="410"/>
                    <a:pt x="158" y="567"/>
                  </a:cubicBezTo>
                  <a:lnTo>
                    <a:pt x="882" y="1260"/>
                  </a:lnTo>
                  <a:cubicBezTo>
                    <a:pt x="945" y="1323"/>
                    <a:pt x="1032" y="1355"/>
                    <a:pt x="1119" y="1355"/>
                  </a:cubicBezTo>
                  <a:cubicBezTo>
                    <a:pt x="1205" y="1355"/>
                    <a:pt x="1292" y="1323"/>
                    <a:pt x="1355" y="1260"/>
                  </a:cubicBezTo>
                  <a:cubicBezTo>
                    <a:pt x="1481" y="1134"/>
                    <a:pt x="1481" y="914"/>
                    <a:pt x="1355" y="788"/>
                  </a:cubicBezTo>
                  <a:lnTo>
                    <a:pt x="630" y="95"/>
                  </a:lnTo>
                  <a:cubicBezTo>
                    <a:pt x="567" y="32"/>
                    <a:pt x="481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360;p20"/>
            <p:cNvSpPr/>
            <p:nvPr/>
          </p:nvSpPr>
          <p:spPr>
            <a:xfrm>
              <a:off x="4103775" y="3306025"/>
              <a:ext cx="35475" cy="34500"/>
            </a:xfrm>
            <a:custGeom>
              <a:avLst/>
              <a:gdLst/>
              <a:ahLst/>
              <a:cxnLst/>
              <a:rect l="l" t="t" r="r" b="b"/>
              <a:pathLst>
                <a:path w="1419" h="1380" extrusionOk="0">
                  <a:moveTo>
                    <a:pt x="1056" y="1"/>
                  </a:moveTo>
                  <a:cubicBezTo>
                    <a:pt x="969" y="1"/>
                    <a:pt x="882" y="32"/>
                    <a:pt x="819" y="96"/>
                  </a:cubicBezTo>
                  <a:lnTo>
                    <a:pt x="95" y="789"/>
                  </a:lnTo>
                  <a:cubicBezTo>
                    <a:pt x="0" y="915"/>
                    <a:pt x="0" y="1135"/>
                    <a:pt x="95" y="1261"/>
                  </a:cubicBezTo>
                  <a:cubicBezTo>
                    <a:pt x="158" y="1340"/>
                    <a:pt x="252" y="1379"/>
                    <a:pt x="343" y="1379"/>
                  </a:cubicBezTo>
                  <a:cubicBezTo>
                    <a:pt x="434" y="1379"/>
                    <a:pt x="520" y="1340"/>
                    <a:pt x="567" y="1261"/>
                  </a:cubicBezTo>
                  <a:lnTo>
                    <a:pt x="1292" y="568"/>
                  </a:lnTo>
                  <a:cubicBezTo>
                    <a:pt x="1418" y="442"/>
                    <a:pt x="1418" y="190"/>
                    <a:pt x="1292" y="96"/>
                  </a:cubicBezTo>
                  <a:cubicBezTo>
                    <a:pt x="1229" y="32"/>
                    <a:pt x="1142" y="1"/>
                    <a:pt x="105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361;p20"/>
            <p:cNvSpPr/>
            <p:nvPr/>
          </p:nvSpPr>
          <p:spPr>
            <a:xfrm>
              <a:off x="3860400" y="3306025"/>
              <a:ext cx="105550" cy="104800"/>
            </a:xfrm>
            <a:custGeom>
              <a:avLst/>
              <a:gdLst/>
              <a:ahLst/>
              <a:cxnLst/>
              <a:rect l="l" t="t" r="r" b="b"/>
              <a:pathLst>
                <a:path w="4222" h="4192" extrusionOk="0">
                  <a:moveTo>
                    <a:pt x="2489" y="1"/>
                  </a:moveTo>
                  <a:cubicBezTo>
                    <a:pt x="2048" y="1"/>
                    <a:pt x="1639" y="285"/>
                    <a:pt x="1481" y="726"/>
                  </a:cubicBezTo>
                  <a:lnTo>
                    <a:pt x="1418" y="726"/>
                  </a:lnTo>
                  <a:cubicBezTo>
                    <a:pt x="662" y="726"/>
                    <a:pt x="0" y="1356"/>
                    <a:pt x="0" y="2080"/>
                  </a:cubicBezTo>
                  <a:cubicBezTo>
                    <a:pt x="0" y="2836"/>
                    <a:pt x="630" y="3467"/>
                    <a:pt x="1418" y="3467"/>
                  </a:cubicBezTo>
                  <a:lnTo>
                    <a:pt x="1481" y="3467"/>
                  </a:lnTo>
                  <a:cubicBezTo>
                    <a:pt x="1639" y="3845"/>
                    <a:pt x="2017" y="4191"/>
                    <a:pt x="2489" y="4191"/>
                  </a:cubicBezTo>
                  <a:lnTo>
                    <a:pt x="4222" y="4191"/>
                  </a:lnTo>
                  <a:lnTo>
                    <a:pt x="422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362;p20"/>
            <p:cNvSpPr/>
            <p:nvPr/>
          </p:nvSpPr>
          <p:spPr>
            <a:xfrm>
              <a:off x="4050225" y="3254050"/>
              <a:ext cx="35450" cy="208750"/>
            </a:xfrm>
            <a:custGeom>
              <a:avLst/>
              <a:gdLst/>
              <a:ahLst/>
              <a:cxnLst/>
              <a:rect l="l" t="t" r="r" b="b"/>
              <a:pathLst>
                <a:path w="1418" h="8350" extrusionOk="0">
                  <a:moveTo>
                    <a:pt x="725" y="1"/>
                  </a:moveTo>
                  <a:cubicBezTo>
                    <a:pt x="315" y="1"/>
                    <a:pt x="0" y="316"/>
                    <a:pt x="0" y="694"/>
                  </a:cubicBezTo>
                  <a:lnTo>
                    <a:pt x="0" y="7625"/>
                  </a:lnTo>
                  <a:cubicBezTo>
                    <a:pt x="0" y="8034"/>
                    <a:pt x="315" y="8349"/>
                    <a:pt x="725" y="8349"/>
                  </a:cubicBezTo>
                  <a:cubicBezTo>
                    <a:pt x="1134" y="8286"/>
                    <a:pt x="1418" y="8003"/>
                    <a:pt x="1418" y="7625"/>
                  </a:cubicBezTo>
                  <a:lnTo>
                    <a:pt x="1418" y="694"/>
                  </a:lnTo>
                  <a:cubicBezTo>
                    <a:pt x="1418" y="316"/>
                    <a:pt x="1103" y="1"/>
                    <a:pt x="7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363;p20"/>
            <p:cNvSpPr/>
            <p:nvPr/>
          </p:nvSpPr>
          <p:spPr>
            <a:xfrm>
              <a:off x="3912375" y="3426550"/>
              <a:ext cx="51225" cy="69325"/>
            </a:xfrm>
            <a:custGeom>
              <a:avLst/>
              <a:gdLst/>
              <a:ahLst/>
              <a:cxnLst/>
              <a:rect l="l" t="t" r="r" b="b"/>
              <a:pathLst>
                <a:path w="2049" h="2773" extrusionOk="0">
                  <a:moveTo>
                    <a:pt x="1" y="0"/>
                  </a:moveTo>
                  <a:lnTo>
                    <a:pt x="1" y="1764"/>
                  </a:lnTo>
                  <a:cubicBezTo>
                    <a:pt x="1" y="2363"/>
                    <a:pt x="473" y="2773"/>
                    <a:pt x="1040" y="2773"/>
                  </a:cubicBezTo>
                  <a:cubicBezTo>
                    <a:pt x="1607" y="2773"/>
                    <a:pt x="2048" y="2300"/>
                    <a:pt x="2048" y="1764"/>
                  </a:cubicBezTo>
                  <a:lnTo>
                    <a:pt x="2048" y="32"/>
                  </a:lnTo>
                  <a:lnTo>
                    <a:pt x="316" y="32"/>
                  </a:lnTo>
                  <a:cubicBezTo>
                    <a:pt x="253" y="32"/>
                    <a:pt x="127" y="32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364;p20"/>
            <p:cNvSpPr/>
            <p:nvPr/>
          </p:nvSpPr>
          <p:spPr>
            <a:xfrm>
              <a:off x="3982475" y="3275325"/>
              <a:ext cx="52000" cy="163850"/>
            </a:xfrm>
            <a:custGeom>
              <a:avLst/>
              <a:gdLst/>
              <a:ahLst/>
              <a:cxnLst/>
              <a:rect l="l" t="t" r="r" b="b"/>
              <a:pathLst>
                <a:path w="2080" h="6554" extrusionOk="0">
                  <a:moveTo>
                    <a:pt x="2080" y="0"/>
                  </a:moveTo>
                  <a:lnTo>
                    <a:pt x="1765" y="315"/>
                  </a:lnTo>
                  <a:cubicBezTo>
                    <a:pt x="1292" y="788"/>
                    <a:pt x="662" y="1071"/>
                    <a:pt x="1" y="1166"/>
                  </a:cubicBezTo>
                  <a:lnTo>
                    <a:pt x="1" y="5419"/>
                  </a:lnTo>
                  <a:cubicBezTo>
                    <a:pt x="662" y="5482"/>
                    <a:pt x="1292" y="5766"/>
                    <a:pt x="1765" y="6238"/>
                  </a:cubicBezTo>
                  <a:lnTo>
                    <a:pt x="2080" y="6553"/>
                  </a:lnTo>
                  <a:lnTo>
                    <a:pt x="20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5" name="Google Shape;365;p20"/>
          <p:cNvGrpSpPr/>
          <p:nvPr/>
        </p:nvGrpSpPr>
        <p:grpSpPr>
          <a:xfrm>
            <a:off x="9342147" y="2692010"/>
            <a:ext cx="298456" cy="298456"/>
            <a:chOff x="3860400" y="3955025"/>
            <a:chExt cx="296175" cy="296175"/>
          </a:xfrm>
        </p:grpSpPr>
        <p:sp>
          <p:nvSpPr>
            <p:cNvPr id="226" name="Google Shape;366;p20"/>
            <p:cNvSpPr/>
            <p:nvPr/>
          </p:nvSpPr>
          <p:spPr>
            <a:xfrm>
              <a:off x="3973825" y="3955025"/>
              <a:ext cx="68525" cy="68550"/>
            </a:xfrm>
            <a:custGeom>
              <a:avLst/>
              <a:gdLst/>
              <a:ahLst/>
              <a:cxnLst/>
              <a:rect l="l" t="t" r="r" b="b"/>
              <a:pathLst>
                <a:path w="2741" h="2742" extrusionOk="0">
                  <a:moveTo>
                    <a:pt x="1355" y="1"/>
                  </a:moveTo>
                  <a:cubicBezTo>
                    <a:pt x="630" y="1"/>
                    <a:pt x="0" y="631"/>
                    <a:pt x="0" y="1387"/>
                  </a:cubicBezTo>
                  <a:cubicBezTo>
                    <a:pt x="0" y="2112"/>
                    <a:pt x="630" y="2742"/>
                    <a:pt x="1355" y="2742"/>
                  </a:cubicBezTo>
                  <a:cubicBezTo>
                    <a:pt x="2111" y="2742"/>
                    <a:pt x="2741" y="2112"/>
                    <a:pt x="2741" y="1387"/>
                  </a:cubicBezTo>
                  <a:cubicBezTo>
                    <a:pt x="2741" y="631"/>
                    <a:pt x="2142" y="1"/>
                    <a:pt x="13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367;p20"/>
            <p:cNvSpPr/>
            <p:nvPr/>
          </p:nvSpPr>
          <p:spPr>
            <a:xfrm>
              <a:off x="3947025" y="4021975"/>
              <a:ext cx="122125" cy="71700"/>
            </a:xfrm>
            <a:custGeom>
              <a:avLst/>
              <a:gdLst/>
              <a:ahLst/>
              <a:cxnLst/>
              <a:rect l="l" t="t" r="r" b="b"/>
              <a:pathLst>
                <a:path w="4885" h="2868" extrusionOk="0">
                  <a:moveTo>
                    <a:pt x="820" y="1"/>
                  </a:moveTo>
                  <a:cubicBezTo>
                    <a:pt x="316" y="442"/>
                    <a:pt x="1" y="1104"/>
                    <a:pt x="1" y="1797"/>
                  </a:cubicBezTo>
                  <a:lnTo>
                    <a:pt x="1" y="2521"/>
                  </a:lnTo>
                  <a:cubicBezTo>
                    <a:pt x="1" y="2710"/>
                    <a:pt x="158" y="2868"/>
                    <a:pt x="347" y="2868"/>
                  </a:cubicBezTo>
                  <a:lnTo>
                    <a:pt x="4506" y="2868"/>
                  </a:lnTo>
                  <a:cubicBezTo>
                    <a:pt x="4727" y="2868"/>
                    <a:pt x="4884" y="2710"/>
                    <a:pt x="4884" y="2521"/>
                  </a:cubicBezTo>
                  <a:lnTo>
                    <a:pt x="4884" y="1860"/>
                  </a:lnTo>
                  <a:cubicBezTo>
                    <a:pt x="4884" y="1135"/>
                    <a:pt x="4569" y="473"/>
                    <a:pt x="4034" y="32"/>
                  </a:cubicBezTo>
                  <a:cubicBezTo>
                    <a:pt x="3655" y="473"/>
                    <a:pt x="3120" y="788"/>
                    <a:pt x="2427" y="788"/>
                  </a:cubicBezTo>
                  <a:cubicBezTo>
                    <a:pt x="1797" y="788"/>
                    <a:pt x="1198" y="473"/>
                    <a:pt x="8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368;p20"/>
            <p:cNvSpPr/>
            <p:nvPr/>
          </p:nvSpPr>
          <p:spPr>
            <a:xfrm>
              <a:off x="4086450" y="4145650"/>
              <a:ext cx="70125" cy="104775"/>
            </a:xfrm>
            <a:custGeom>
              <a:avLst/>
              <a:gdLst/>
              <a:ahLst/>
              <a:cxnLst/>
              <a:rect l="l" t="t" r="r" b="b"/>
              <a:pathLst>
                <a:path w="2805" h="4191" extrusionOk="0">
                  <a:moveTo>
                    <a:pt x="0" y="0"/>
                  </a:moveTo>
                  <a:lnTo>
                    <a:pt x="0" y="4190"/>
                  </a:lnTo>
                  <a:lnTo>
                    <a:pt x="2458" y="4190"/>
                  </a:lnTo>
                  <a:cubicBezTo>
                    <a:pt x="2647" y="4190"/>
                    <a:pt x="2804" y="4033"/>
                    <a:pt x="2804" y="3844"/>
                  </a:cubicBezTo>
                  <a:lnTo>
                    <a:pt x="2804" y="315"/>
                  </a:lnTo>
                  <a:cubicBezTo>
                    <a:pt x="2773" y="158"/>
                    <a:pt x="2647" y="0"/>
                    <a:pt x="245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369;p20"/>
            <p:cNvSpPr/>
            <p:nvPr/>
          </p:nvSpPr>
          <p:spPr>
            <a:xfrm>
              <a:off x="3860400" y="4180300"/>
              <a:ext cx="70125" cy="70125"/>
            </a:xfrm>
            <a:custGeom>
              <a:avLst/>
              <a:gdLst/>
              <a:ahLst/>
              <a:cxnLst/>
              <a:rect l="l" t="t" r="r" b="b"/>
              <a:pathLst>
                <a:path w="2805" h="2805" extrusionOk="0">
                  <a:moveTo>
                    <a:pt x="347" y="0"/>
                  </a:moveTo>
                  <a:cubicBezTo>
                    <a:pt x="158" y="0"/>
                    <a:pt x="0" y="189"/>
                    <a:pt x="0" y="347"/>
                  </a:cubicBezTo>
                  <a:lnTo>
                    <a:pt x="0" y="2458"/>
                  </a:lnTo>
                  <a:cubicBezTo>
                    <a:pt x="0" y="2678"/>
                    <a:pt x="158" y="2804"/>
                    <a:pt x="347" y="2804"/>
                  </a:cubicBezTo>
                  <a:lnTo>
                    <a:pt x="2804" y="2804"/>
                  </a:lnTo>
                  <a:lnTo>
                    <a:pt x="28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370;p20"/>
            <p:cNvSpPr/>
            <p:nvPr/>
          </p:nvSpPr>
          <p:spPr>
            <a:xfrm>
              <a:off x="3947025" y="4111775"/>
              <a:ext cx="122125" cy="139425"/>
            </a:xfrm>
            <a:custGeom>
              <a:avLst/>
              <a:gdLst/>
              <a:ahLst/>
              <a:cxnLst/>
              <a:rect l="l" t="t" r="r" b="b"/>
              <a:pathLst>
                <a:path w="4885" h="5577" extrusionOk="0">
                  <a:moveTo>
                    <a:pt x="2466" y="1377"/>
                  </a:moveTo>
                  <a:cubicBezTo>
                    <a:pt x="2522" y="1377"/>
                    <a:pt x="2582" y="1392"/>
                    <a:pt x="2647" y="1418"/>
                  </a:cubicBezTo>
                  <a:cubicBezTo>
                    <a:pt x="2742" y="1450"/>
                    <a:pt x="2836" y="1607"/>
                    <a:pt x="2836" y="1733"/>
                  </a:cubicBezTo>
                  <a:lnTo>
                    <a:pt x="2836" y="3497"/>
                  </a:lnTo>
                  <a:lnTo>
                    <a:pt x="3183" y="3497"/>
                  </a:lnTo>
                  <a:cubicBezTo>
                    <a:pt x="3372" y="3497"/>
                    <a:pt x="3529" y="3655"/>
                    <a:pt x="3529" y="3844"/>
                  </a:cubicBezTo>
                  <a:cubicBezTo>
                    <a:pt x="3529" y="4033"/>
                    <a:pt x="3340" y="4159"/>
                    <a:pt x="3151" y="4159"/>
                  </a:cubicBezTo>
                  <a:lnTo>
                    <a:pt x="1765" y="4159"/>
                  </a:lnTo>
                  <a:cubicBezTo>
                    <a:pt x="1576" y="4159"/>
                    <a:pt x="1419" y="4002"/>
                    <a:pt x="1419" y="3812"/>
                  </a:cubicBezTo>
                  <a:cubicBezTo>
                    <a:pt x="1419" y="3623"/>
                    <a:pt x="1576" y="3466"/>
                    <a:pt x="1765" y="3466"/>
                  </a:cubicBezTo>
                  <a:lnTo>
                    <a:pt x="2112" y="3466"/>
                  </a:lnTo>
                  <a:lnTo>
                    <a:pt x="2112" y="2552"/>
                  </a:lnTo>
                  <a:lnTo>
                    <a:pt x="1986" y="2678"/>
                  </a:lnTo>
                  <a:cubicBezTo>
                    <a:pt x="1938" y="2726"/>
                    <a:pt x="1852" y="2749"/>
                    <a:pt x="1765" y="2749"/>
                  </a:cubicBezTo>
                  <a:cubicBezTo>
                    <a:pt x="1679" y="2749"/>
                    <a:pt x="1592" y="2726"/>
                    <a:pt x="1545" y="2678"/>
                  </a:cubicBezTo>
                  <a:cubicBezTo>
                    <a:pt x="1419" y="2552"/>
                    <a:pt x="1419" y="2300"/>
                    <a:pt x="1545" y="2206"/>
                  </a:cubicBezTo>
                  <a:lnTo>
                    <a:pt x="2238" y="1481"/>
                  </a:lnTo>
                  <a:cubicBezTo>
                    <a:pt x="2312" y="1407"/>
                    <a:pt x="2385" y="1377"/>
                    <a:pt x="2466" y="1377"/>
                  </a:cubicBezTo>
                  <a:close/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lnTo>
                    <a:pt x="1" y="5577"/>
                  </a:lnTo>
                  <a:lnTo>
                    <a:pt x="4853" y="5577"/>
                  </a:lnTo>
                  <a:cubicBezTo>
                    <a:pt x="4884" y="3245"/>
                    <a:pt x="4884" y="2678"/>
                    <a:pt x="4884" y="347"/>
                  </a:cubicBezTo>
                  <a:cubicBezTo>
                    <a:pt x="4884" y="158"/>
                    <a:pt x="4727" y="0"/>
                    <a:pt x="4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1005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708237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Objetivo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3</a:t>
            </a:fld>
            <a:endParaRPr lang="es-MX"/>
          </a:p>
        </p:txBody>
      </p:sp>
      <p:sp>
        <p:nvSpPr>
          <p:cNvPr id="75" name="Rectángulo 74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Rectángulo 3"/>
          <p:cNvSpPr/>
          <p:nvPr/>
        </p:nvSpPr>
        <p:spPr>
          <a:xfrm>
            <a:off x="146981" y="963650"/>
            <a:ext cx="373167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Fira Sans" panose="020B0604020202020204" charset="0"/>
                <a:ea typeface="Calibri" panose="020F0502020204030204" pitchFamily="34" charset="0"/>
                <a:cs typeface="Times New Roman" panose="02020603050405020304" pitchFamily="18" charset="0"/>
              </a:rPr>
              <a:t>Promover un espacio de interacción entre los ciudadanos y el municipio donde se den a conocer los resultados de la gestión municipal, el cumplimiento de sus compromisos y las nuevas demandas ciudadanas.</a:t>
            </a:r>
          </a:p>
        </p:txBody>
      </p:sp>
      <p:sp>
        <p:nvSpPr>
          <p:cNvPr id="130" name="Rectángulo 129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2548204" y="3567916"/>
            <a:ext cx="8805596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131" name="Rectángulo 130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7967988" y="2724297"/>
            <a:ext cx="4224012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Descripción general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132" name="Rectángulo 131"/>
          <p:cNvSpPr/>
          <p:nvPr/>
        </p:nvSpPr>
        <p:spPr>
          <a:xfrm>
            <a:off x="8213329" y="3488340"/>
            <a:ext cx="39352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 smtClean="0">
                <a:latin typeface="Fira Sans" panose="020B0604020202020204" charset="0"/>
              </a:rPr>
              <a:t>Definir estándares </a:t>
            </a:r>
            <a:r>
              <a:rPr lang="es-MX" sz="2000" dirty="0">
                <a:latin typeface="Fira Sans" panose="020B0604020202020204" charset="0"/>
              </a:rPr>
              <a:t>para la elaboración y el ejercicio de la rendición de cuentas </a:t>
            </a:r>
            <a:r>
              <a:rPr lang="es-MX" sz="2000" dirty="0" smtClean="0">
                <a:latin typeface="Fira Sans" panose="020B0604020202020204" charset="0"/>
              </a:rPr>
              <a:t>por </a:t>
            </a:r>
            <a:r>
              <a:rPr lang="es-MX" sz="2000" dirty="0">
                <a:latin typeface="Fira Sans" panose="020B0604020202020204" charset="0"/>
              </a:rPr>
              <a:t>parte </a:t>
            </a:r>
            <a:r>
              <a:rPr lang="es-MX" sz="2000" dirty="0" smtClean="0">
                <a:latin typeface="Fira Sans" panose="020B0604020202020204" charset="0"/>
              </a:rPr>
              <a:t>del municipio.</a:t>
            </a:r>
            <a:endParaRPr lang="es-MX" sz="2000" dirty="0">
              <a:latin typeface="Fira Sans" panose="020B0604020202020204" charset="0"/>
            </a:endParaRPr>
          </a:p>
        </p:txBody>
      </p:sp>
      <p:grpSp>
        <p:nvGrpSpPr>
          <p:cNvPr id="133" name="Google Shape;538;p23"/>
          <p:cNvGrpSpPr/>
          <p:nvPr/>
        </p:nvGrpSpPr>
        <p:grpSpPr>
          <a:xfrm>
            <a:off x="3831286" y="1980188"/>
            <a:ext cx="3938735" cy="2831591"/>
            <a:chOff x="1784500" y="1339975"/>
            <a:chExt cx="4425048" cy="3181206"/>
          </a:xfrm>
        </p:grpSpPr>
        <p:sp>
          <p:nvSpPr>
            <p:cNvPr id="134" name="Google Shape;539;p23"/>
            <p:cNvSpPr/>
            <p:nvPr/>
          </p:nvSpPr>
          <p:spPr>
            <a:xfrm>
              <a:off x="1784500" y="3485684"/>
              <a:ext cx="463473" cy="479327"/>
            </a:xfrm>
            <a:custGeom>
              <a:avLst/>
              <a:gdLst/>
              <a:ahLst/>
              <a:cxnLst/>
              <a:rect l="l" t="t" r="r" b="b"/>
              <a:pathLst>
                <a:path w="4385" h="4535" extrusionOk="0">
                  <a:moveTo>
                    <a:pt x="0" y="1"/>
                  </a:moveTo>
                  <a:lnTo>
                    <a:pt x="0" y="2013"/>
                  </a:lnTo>
                  <a:lnTo>
                    <a:pt x="4385" y="4534"/>
                  </a:lnTo>
                  <a:lnTo>
                    <a:pt x="4385" y="254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4A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540;p23"/>
            <p:cNvSpPr/>
            <p:nvPr/>
          </p:nvSpPr>
          <p:spPr>
            <a:xfrm>
              <a:off x="1784500" y="1961883"/>
              <a:ext cx="1069633" cy="1793116"/>
            </a:xfrm>
            <a:custGeom>
              <a:avLst/>
              <a:gdLst/>
              <a:ahLst/>
              <a:cxnLst/>
              <a:rect l="l" t="t" r="r" b="b"/>
              <a:pathLst>
                <a:path w="10120" h="16965" extrusionOk="0">
                  <a:moveTo>
                    <a:pt x="5735" y="0"/>
                  </a:moveTo>
                  <a:lnTo>
                    <a:pt x="5735" y="9068"/>
                  </a:lnTo>
                  <a:cubicBezTo>
                    <a:pt x="5735" y="10202"/>
                    <a:pt x="4939" y="11573"/>
                    <a:pt x="3959" y="12128"/>
                  </a:cubicBezTo>
                  <a:lnTo>
                    <a:pt x="0" y="14418"/>
                  </a:lnTo>
                  <a:lnTo>
                    <a:pt x="4385" y="16964"/>
                  </a:lnTo>
                  <a:lnTo>
                    <a:pt x="8343" y="14674"/>
                  </a:lnTo>
                  <a:cubicBezTo>
                    <a:pt x="9329" y="14120"/>
                    <a:pt x="10120" y="12728"/>
                    <a:pt x="10099" y="11614"/>
                  </a:cubicBezTo>
                  <a:lnTo>
                    <a:pt x="10099" y="2521"/>
                  </a:lnTo>
                  <a:lnTo>
                    <a:pt x="5735" y="0"/>
                  </a:lnTo>
                  <a:close/>
                </a:path>
              </a:pathLst>
            </a:custGeom>
            <a:solidFill>
              <a:srgbClr val="F3B4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541;p23"/>
            <p:cNvSpPr/>
            <p:nvPr/>
          </p:nvSpPr>
          <p:spPr>
            <a:xfrm>
              <a:off x="2503547" y="2489300"/>
              <a:ext cx="239928" cy="396145"/>
            </a:xfrm>
            <a:custGeom>
              <a:avLst/>
              <a:gdLst/>
              <a:ahLst/>
              <a:cxnLst/>
              <a:rect l="l" t="t" r="r" b="b"/>
              <a:pathLst>
                <a:path w="2270" h="3748" extrusionOk="0">
                  <a:moveTo>
                    <a:pt x="1135" y="894"/>
                  </a:moveTo>
                  <a:lnTo>
                    <a:pt x="1155" y="915"/>
                  </a:lnTo>
                  <a:lnTo>
                    <a:pt x="1474" y="2347"/>
                  </a:lnTo>
                  <a:cubicBezTo>
                    <a:pt x="1474" y="2368"/>
                    <a:pt x="1474" y="2368"/>
                    <a:pt x="1453" y="2368"/>
                  </a:cubicBezTo>
                  <a:lnTo>
                    <a:pt x="811" y="2003"/>
                  </a:lnTo>
                  <a:cubicBezTo>
                    <a:pt x="811" y="1983"/>
                    <a:pt x="791" y="1983"/>
                    <a:pt x="791" y="1962"/>
                  </a:cubicBezTo>
                  <a:lnTo>
                    <a:pt x="1135" y="915"/>
                  </a:lnTo>
                  <a:lnTo>
                    <a:pt x="1135" y="894"/>
                  </a:lnTo>
                  <a:close/>
                  <a:moveTo>
                    <a:pt x="825" y="1"/>
                  </a:moveTo>
                  <a:cubicBezTo>
                    <a:pt x="817" y="1"/>
                    <a:pt x="811" y="6"/>
                    <a:pt x="811" y="16"/>
                  </a:cubicBezTo>
                  <a:lnTo>
                    <a:pt x="21" y="2409"/>
                  </a:lnTo>
                  <a:cubicBezTo>
                    <a:pt x="0" y="2409"/>
                    <a:pt x="21" y="2435"/>
                    <a:pt x="21" y="2455"/>
                  </a:cubicBezTo>
                  <a:lnTo>
                    <a:pt x="41" y="2476"/>
                  </a:lnTo>
                  <a:lnTo>
                    <a:pt x="514" y="2753"/>
                  </a:lnTo>
                  <a:cubicBezTo>
                    <a:pt x="534" y="2753"/>
                    <a:pt x="555" y="2753"/>
                    <a:pt x="555" y="2732"/>
                  </a:cubicBezTo>
                  <a:lnTo>
                    <a:pt x="663" y="2388"/>
                  </a:lnTo>
                  <a:cubicBezTo>
                    <a:pt x="673" y="2378"/>
                    <a:pt x="678" y="2373"/>
                    <a:pt x="680" y="2373"/>
                  </a:cubicBezTo>
                  <a:cubicBezTo>
                    <a:pt x="683" y="2373"/>
                    <a:pt x="683" y="2378"/>
                    <a:pt x="683" y="2388"/>
                  </a:cubicBezTo>
                  <a:lnTo>
                    <a:pt x="1582" y="2902"/>
                  </a:lnTo>
                  <a:cubicBezTo>
                    <a:pt x="1582" y="2902"/>
                    <a:pt x="1602" y="2902"/>
                    <a:pt x="1602" y="2922"/>
                  </a:cubicBezTo>
                  <a:lnTo>
                    <a:pt x="1710" y="3395"/>
                  </a:lnTo>
                  <a:cubicBezTo>
                    <a:pt x="1710" y="3436"/>
                    <a:pt x="1730" y="3461"/>
                    <a:pt x="1756" y="3461"/>
                  </a:cubicBezTo>
                  <a:lnTo>
                    <a:pt x="2223" y="3739"/>
                  </a:lnTo>
                  <a:cubicBezTo>
                    <a:pt x="2229" y="3745"/>
                    <a:pt x="2236" y="3747"/>
                    <a:pt x="2242" y="3747"/>
                  </a:cubicBezTo>
                  <a:cubicBezTo>
                    <a:pt x="2257" y="3747"/>
                    <a:pt x="2270" y="3733"/>
                    <a:pt x="2270" y="3718"/>
                  </a:cubicBezTo>
                  <a:lnTo>
                    <a:pt x="2270" y="3692"/>
                  </a:lnTo>
                  <a:lnTo>
                    <a:pt x="1474" y="401"/>
                  </a:lnTo>
                  <a:cubicBezTo>
                    <a:pt x="1474" y="381"/>
                    <a:pt x="1453" y="355"/>
                    <a:pt x="1433" y="335"/>
                  </a:cubicBezTo>
                  <a:lnTo>
                    <a:pt x="858" y="16"/>
                  </a:lnTo>
                  <a:cubicBezTo>
                    <a:pt x="845" y="6"/>
                    <a:pt x="833" y="1"/>
                    <a:pt x="8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542;p23"/>
            <p:cNvSpPr/>
            <p:nvPr/>
          </p:nvSpPr>
          <p:spPr>
            <a:xfrm>
              <a:off x="2390664" y="1855448"/>
              <a:ext cx="646431" cy="372998"/>
            </a:xfrm>
            <a:custGeom>
              <a:avLst/>
              <a:gdLst/>
              <a:ahLst/>
              <a:cxnLst/>
              <a:rect l="l" t="t" r="r" b="b"/>
              <a:pathLst>
                <a:path w="6116" h="3529" extrusionOk="0">
                  <a:moveTo>
                    <a:pt x="1731" y="1"/>
                  </a:moveTo>
                  <a:lnTo>
                    <a:pt x="0" y="1007"/>
                  </a:lnTo>
                  <a:lnTo>
                    <a:pt x="4364" y="3528"/>
                  </a:lnTo>
                  <a:lnTo>
                    <a:pt x="6115" y="2527"/>
                  </a:lnTo>
                  <a:lnTo>
                    <a:pt x="1731" y="1"/>
                  </a:lnTo>
                  <a:close/>
                </a:path>
              </a:pathLst>
            </a:custGeom>
            <a:solidFill>
              <a:srgbClr val="F6D5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" name="Google Shape;543;p23"/>
            <p:cNvSpPr/>
            <p:nvPr/>
          </p:nvSpPr>
          <p:spPr>
            <a:xfrm>
              <a:off x="2247869" y="2122539"/>
              <a:ext cx="789225" cy="1842475"/>
            </a:xfrm>
            <a:custGeom>
              <a:avLst/>
              <a:gdLst/>
              <a:ahLst/>
              <a:cxnLst/>
              <a:rect l="l" t="t" r="r" b="b"/>
              <a:pathLst>
                <a:path w="7467" h="17432" extrusionOk="0">
                  <a:moveTo>
                    <a:pt x="7466" y="0"/>
                  </a:moveTo>
                  <a:lnTo>
                    <a:pt x="5715" y="1001"/>
                  </a:lnTo>
                  <a:lnTo>
                    <a:pt x="5715" y="10094"/>
                  </a:lnTo>
                  <a:cubicBezTo>
                    <a:pt x="5736" y="11208"/>
                    <a:pt x="4945" y="12600"/>
                    <a:pt x="3959" y="13154"/>
                  </a:cubicBezTo>
                  <a:lnTo>
                    <a:pt x="1" y="15444"/>
                  </a:lnTo>
                  <a:lnTo>
                    <a:pt x="1" y="17431"/>
                  </a:lnTo>
                  <a:lnTo>
                    <a:pt x="3959" y="15146"/>
                  </a:lnTo>
                  <a:cubicBezTo>
                    <a:pt x="5905" y="14032"/>
                    <a:pt x="7466" y="11316"/>
                    <a:pt x="7466" y="9088"/>
                  </a:cubicBezTo>
                  <a:lnTo>
                    <a:pt x="7466" y="0"/>
                  </a:lnTo>
                  <a:close/>
                </a:path>
              </a:pathLst>
            </a:custGeom>
            <a:solidFill>
              <a:srgbClr val="C4A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544;p23"/>
            <p:cNvSpPr/>
            <p:nvPr/>
          </p:nvSpPr>
          <p:spPr>
            <a:xfrm>
              <a:off x="2390664" y="1961883"/>
              <a:ext cx="461359" cy="275758"/>
            </a:xfrm>
            <a:custGeom>
              <a:avLst/>
              <a:gdLst/>
              <a:ahLst/>
              <a:cxnLst/>
              <a:rect l="l" t="t" r="r" b="b"/>
              <a:pathLst>
                <a:path w="4365" h="2609" extrusionOk="0">
                  <a:moveTo>
                    <a:pt x="0" y="0"/>
                  </a:moveTo>
                  <a:lnTo>
                    <a:pt x="0" y="82"/>
                  </a:lnTo>
                  <a:lnTo>
                    <a:pt x="4364" y="2608"/>
                  </a:lnTo>
                  <a:lnTo>
                    <a:pt x="4364" y="25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8D2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545;p23"/>
            <p:cNvSpPr/>
            <p:nvPr/>
          </p:nvSpPr>
          <p:spPr>
            <a:xfrm>
              <a:off x="2851919" y="2219672"/>
              <a:ext cx="20188" cy="17968"/>
            </a:xfrm>
            <a:custGeom>
              <a:avLst/>
              <a:gdLst/>
              <a:ahLst/>
              <a:cxnLst/>
              <a:rect l="l" t="t" r="r" b="b"/>
              <a:pathLst>
                <a:path w="191" h="170" extrusionOk="0">
                  <a:moveTo>
                    <a:pt x="190" y="0"/>
                  </a:moveTo>
                  <a:lnTo>
                    <a:pt x="0" y="82"/>
                  </a:lnTo>
                  <a:lnTo>
                    <a:pt x="0" y="169"/>
                  </a:lnTo>
                  <a:lnTo>
                    <a:pt x="190" y="8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DCC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546;p23"/>
            <p:cNvSpPr/>
            <p:nvPr/>
          </p:nvSpPr>
          <p:spPr>
            <a:xfrm>
              <a:off x="2844838" y="3189421"/>
              <a:ext cx="7187" cy="63523"/>
            </a:xfrm>
            <a:custGeom>
              <a:avLst/>
              <a:gdLst/>
              <a:ahLst/>
              <a:cxnLst/>
              <a:rect l="l" t="t" r="r" b="b"/>
              <a:pathLst>
                <a:path w="68" h="601" extrusionOk="0">
                  <a:moveTo>
                    <a:pt x="1" y="580"/>
                  </a:moveTo>
                  <a:lnTo>
                    <a:pt x="1" y="601"/>
                  </a:lnTo>
                  <a:lnTo>
                    <a:pt x="1" y="580"/>
                  </a:lnTo>
                  <a:close/>
                  <a:moveTo>
                    <a:pt x="21" y="580"/>
                  </a:moveTo>
                  <a:lnTo>
                    <a:pt x="21" y="580"/>
                  </a:lnTo>
                  <a:lnTo>
                    <a:pt x="21" y="580"/>
                  </a:lnTo>
                  <a:close/>
                  <a:moveTo>
                    <a:pt x="21" y="560"/>
                  </a:moveTo>
                  <a:lnTo>
                    <a:pt x="21" y="560"/>
                  </a:lnTo>
                  <a:lnTo>
                    <a:pt x="21" y="560"/>
                  </a:lnTo>
                  <a:close/>
                  <a:moveTo>
                    <a:pt x="21" y="560"/>
                  </a:moveTo>
                  <a:lnTo>
                    <a:pt x="21" y="560"/>
                  </a:lnTo>
                  <a:lnTo>
                    <a:pt x="21" y="560"/>
                  </a:lnTo>
                  <a:close/>
                  <a:moveTo>
                    <a:pt x="67" y="87"/>
                  </a:moveTo>
                  <a:lnTo>
                    <a:pt x="67" y="87"/>
                  </a:lnTo>
                  <a:lnTo>
                    <a:pt x="67" y="87"/>
                  </a:lnTo>
                  <a:close/>
                  <a:moveTo>
                    <a:pt x="67" y="67"/>
                  </a:moveTo>
                  <a:lnTo>
                    <a:pt x="67" y="87"/>
                  </a:lnTo>
                  <a:lnTo>
                    <a:pt x="67" y="67"/>
                  </a:lnTo>
                  <a:close/>
                  <a:moveTo>
                    <a:pt x="67" y="67"/>
                  </a:moveTo>
                  <a:lnTo>
                    <a:pt x="67" y="67"/>
                  </a:lnTo>
                  <a:lnTo>
                    <a:pt x="67" y="67"/>
                  </a:lnTo>
                  <a:close/>
                  <a:moveTo>
                    <a:pt x="67" y="46"/>
                  </a:moveTo>
                  <a:lnTo>
                    <a:pt x="67" y="46"/>
                  </a:lnTo>
                  <a:lnTo>
                    <a:pt x="67" y="46"/>
                  </a:lnTo>
                  <a:close/>
                  <a:moveTo>
                    <a:pt x="67" y="21"/>
                  </a:moveTo>
                  <a:lnTo>
                    <a:pt x="67" y="46"/>
                  </a:lnTo>
                  <a:lnTo>
                    <a:pt x="67" y="21"/>
                  </a:lnTo>
                  <a:close/>
                  <a:moveTo>
                    <a:pt x="67" y="21"/>
                  </a:moveTo>
                  <a:lnTo>
                    <a:pt x="67" y="21"/>
                  </a:lnTo>
                  <a:lnTo>
                    <a:pt x="67" y="21"/>
                  </a:lnTo>
                  <a:close/>
                  <a:moveTo>
                    <a:pt x="67" y="0"/>
                  </a:moveTo>
                  <a:lnTo>
                    <a:pt x="67" y="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FBE9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547;p23"/>
            <p:cNvSpPr/>
            <p:nvPr/>
          </p:nvSpPr>
          <p:spPr>
            <a:xfrm>
              <a:off x="1784500" y="3485684"/>
              <a:ext cx="463473" cy="278506"/>
            </a:xfrm>
            <a:custGeom>
              <a:avLst/>
              <a:gdLst/>
              <a:ahLst/>
              <a:cxnLst/>
              <a:rect l="l" t="t" r="r" b="b"/>
              <a:pathLst>
                <a:path w="4385" h="2635" extrusionOk="0">
                  <a:moveTo>
                    <a:pt x="0" y="1"/>
                  </a:moveTo>
                  <a:lnTo>
                    <a:pt x="0" y="88"/>
                  </a:lnTo>
                  <a:lnTo>
                    <a:pt x="4385" y="2634"/>
                  </a:lnTo>
                  <a:lnTo>
                    <a:pt x="4385" y="254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DE4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" name="Google Shape;548;p23"/>
            <p:cNvSpPr/>
            <p:nvPr/>
          </p:nvSpPr>
          <p:spPr>
            <a:xfrm>
              <a:off x="1784500" y="3252838"/>
              <a:ext cx="1060438" cy="502157"/>
            </a:xfrm>
            <a:custGeom>
              <a:avLst/>
              <a:gdLst/>
              <a:ahLst/>
              <a:cxnLst/>
              <a:rect l="l" t="t" r="r" b="b"/>
              <a:pathLst>
                <a:path w="10033" h="4751" extrusionOk="0">
                  <a:moveTo>
                    <a:pt x="10033" y="1"/>
                  </a:moveTo>
                  <a:cubicBezTo>
                    <a:pt x="9843" y="987"/>
                    <a:pt x="9155" y="1988"/>
                    <a:pt x="8343" y="2460"/>
                  </a:cubicBezTo>
                  <a:lnTo>
                    <a:pt x="4385" y="4750"/>
                  </a:lnTo>
                  <a:lnTo>
                    <a:pt x="0" y="2204"/>
                  </a:lnTo>
                  <a:lnTo>
                    <a:pt x="4385" y="4750"/>
                  </a:lnTo>
                  <a:lnTo>
                    <a:pt x="8343" y="2460"/>
                  </a:lnTo>
                  <a:cubicBezTo>
                    <a:pt x="9155" y="1988"/>
                    <a:pt x="9843" y="987"/>
                    <a:pt x="10033" y="1"/>
                  </a:cubicBezTo>
                  <a:close/>
                </a:path>
              </a:pathLst>
            </a:custGeom>
            <a:solidFill>
              <a:srgbClr val="FBE9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549;p23"/>
            <p:cNvSpPr/>
            <p:nvPr/>
          </p:nvSpPr>
          <p:spPr>
            <a:xfrm>
              <a:off x="2247869" y="3198617"/>
              <a:ext cx="606267" cy="565574"/>
            </a:xfrm>
            <a:custGeom>
              <a:avLst/>
              <a:gdLst/>
              <a:ahLst/>
              <a:cxnLst/>
              <a:rect l="l" t="t" r="r" b="b"/>
              <a:pathLst>
                <a:path w="5736" h="5351" extrusionOk="0">
                  <a:moveTo>
                    <a:pt x="5715" y="0"/>
                  </a:moveTo>
                  <a:cubicBezTo>
                    <a:pt x="5715" y="149"/>
                    <a:pt x="5690" y="298"/>
                    <a:pt x="5669" y="473"/>
                  </a:cubicBezTo>
                  <a:lnTo>
                    <a:pt x="5669" y="493"/>
                  </a:lnTo>
                  <a:lnTo>
                    <a:pt x="5649" y="493"/>
                  </a:lnTo>
                  <a:lnTo>
                    <a:pt x="5649" y="514"/>
                  </a:lnTo>
                  <a:cubicBezTo>
                    <a:pt x="5459" y="1500"/>
                    <a:pt x="4771" y="2501"/>
                    <a:pt x="3959" y="2973"/>
                  </a:cubicBezTo>
                  <a:lnTo>
                    <a:pt x="1" y="5263"/>
                  </a:lnTo>
                  <a:lnTo>
                    <a:pt x="1" y="5350"/>
                  </a:lnTo>
                  <a:lnTo>
                    <a:pt x="3959" y="3061"/>
                  </a:lnTo>
                  <a:cubicBezTo>
                    <a:pt x="4945" y="2501"/>
                    <a:pt x="5736" y="1135"/>
                    <a:pt x="5715" y="0"/>
                  </a:cubicBezTo>
                  <a:close/>
                </a:path>
              </a:pathLst>
            </a:custGeom>
            <a:solidFill>
              <a:srgbClr val="EDE4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550;p23"/>
            <p:cNvSpPr/>
            <p:nvPr/>
          </p:nvSpPr>
          <p:spPr>
            <a:xfrm>
              <a:off x="2265838" y="3764084"/>
              <a:ext cx="461359" cy="479327"/>
            </a:xfrm>
            <a:custGeom>
              <a:avLst/>
              <a:gdLst/>
              <a:ahLst/>
              <a:cxnLst/>
              <a:rect l="l" t="t" r="r" b="b"/>
              <a:pathLst>
                <a:path w="4365" h="4535" extrusionOk="0">
                  <a:moveTo>
                    <a:pt x="0" y="0"/>
                  </a:moveTo>
                  <a:lnTo>
                    <a:pt x="0" y="2008"/>
                  </a:lnTo>
                  <a:lnTo>
                    <a:pt x="4365" y="4534"/>
                  </a:lnTo>
                  <a:lnTo>
                    <a:pt x="4365" y="2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75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551;p23"/>
            <p:cNvSpPr/>
            <p:nvPr/>
          </p:nvSpPr>
          <p:spPr>
            <a:xfrm>
              <a:off x="2265838" y="1724175"/>
              <a:ext cx="1067520" cy="2308590"/>
            </a:xfrm>
            <a:custGeom>
              <a:avLst/>
              <a:gdLst/>
              <a:ahLst/>
              <a:cxnLst/>
              <a:rect l="l" t="t" r="r" b="b"/>
              <a:pathLst>
                <a:path w="10100" h="21842" extrusionOk="0">
                  <a:moveTo>
                    <a:pt x="5735" y="0"/>
                  </a:moveTo>
                  <a:lnTo>
                    <a:pt x="5735" y="13950"/>
                  </a:lnTo>
                  <a:cubicBezTo>
                    <a:pt x="5735" y="15085"/>
                    <a:pt x="4945" y="16451"/>
                    <a:pt x="3959" y="17011"/>
                  </a:cubicBezTo>
                  <a:lnTo>
                    <a:pt x="0" y="19300"/>
                  </a:lnTo>
                  <a:lnTo>
                    <a:pt x="4365" y="21842"/>
                  </a:lnTo>
                  <a:lnTo>
                    <a:pt x="8323" y="19557"/>
                  </a:lnTo>
                  <a:cubicBezTo>
                    <a:pt x="9309" y="18998"/>
                    <a:pt x="10100" y="17632"/>
                    <a:pt x="10100" y="16497"/>
                  </a:cubicBezTo>
                  <a:lnTo>
                    <a:pt x="10100" y="2547"/>
                  </a:lnTo>
                  <a:lnTo>
                    <a:pt x="5735" y="0"/>
                  </a:lnTo>
                  <a:close/>
                </a:path>
              </a:pathLst>
            </a:custGeom>
            <a:solidFill>
              <a:srgbClr val="54C4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" name="Google Shape;552;p23"/>
            <p:cNvSpPr/>
            <p:nvPr/>
          </p:nvSpPr>
          <p:spPr>
            <a:xfrm>
              <a:off x="3003275" y="2214705"/>
              <a:ext cx="196593" cy="386527"/>
            </a:xfrm>
            <a:custGeom>
              <a:avLst/>
              <a:gdLst/>
              <a:ahLst/>
              <a:cxnLst/>
              <a:rect l="l" t="t" r="r" b="b"/>
              <a:pathLst>
                <a:path w="1860" h="3657" extrusionOk="0">
                  <a:moveTo>
                    <a:pt x="541" y="785"/>
                  </a:moveTo>
                  <a:cubicBezTo>
                    <a:pt x="544" y="785"/>
                    <a:pt x="549" y="788"/>
                    <a:pt x="555" y="797"/>
                  </a:cubicBezTo>
                  <a:lnTo>
                    <a:pt x="961" y="1028"/>
                  </a:lnTo>
                  <a:cubicBezTo>
                    <a:pt x="1089" y="1094"/>
                    <a:pt x="1177" y="1182"/>
                    <a:pt x="1238" y="1284"/>
                  </a:cubicBezTo>
                  <a:cubicBezTo>
                    <a:pt x="1305" y="1392"/>
                    <a:pt x="1326" y="1480"/>
                    <a:pt x="1326" y="1608"/>
                  </a:cubicBezTo>
                  <a:cubicBezTo>
                    <a:pt x="1326" y="1695"/>
                    <a:pt x="1305" y="1777"/>
                    <a:pt x="1238" y="1798"/>
                  </a:cubicBezTo>
                  <a:cubicBezTo>
                    <a:pt x="1222" y="1805"/>
                    <a:pt x="1205" y="1808"/>
                    <a:pt x="1185" y="1808"/>
                  </a:cubicBezTo>
                  <a:cubicBezTo>
                    <a:pt x="1129" y="1808"/>
                    <a:pt x="1056" y="1782"/>
                    <a:pt x="961" y="1736"/>
                  </a:cubicBezTo>
                  <a:lnTo>
                    <a:pt x="535" y="1480"/>
                  </a:lnTo>
                  <a:lnTo>
                    <a:pt x="535" y="1459"/>
                  </a:lnTo>
                  <a:lnTo>
                    <a:pt x="535" y="797"/>
                  </a:lnTo>
                  <a:cubicBezTo>
                    <a:pt x="535" y="797"/>
                    <a:pt x="535" y="785"/>
                    <a:pt x="541" y="785"/>
                  </a:cubicBezTo>
                  <a:close/>
                  <a:moveTo>
                    <a:pt x="535" y="1972"/>
                  </a:moveTo>
                  <a:lnTo>
                    <a:pt x="1007" y="2229"/>
                  </a:lnTo>
                  <a:cubicBezTo>
                    <a:pt x="1110" y="2291"/>
                    <a:pt x="1197" y="2378"/>
                    <a:pt x="1264" y="2486"/>
                  </a:cubicBezTo>
                  <a:cubicBezTo>
                    <a:pt x="1326" y="2594"/>
                    <a:pt x="1346" y="2696"/>
                    <a:pt x="1346" y="2804"/>
                  </a:cubicBezTo>
                  <a:cubicBezTo>
                    <a:pt x="1346" y="2912"/>
                    <a:pt x="1326" y="2999"/>
                    <a:pt x="1264" y="3020"/>
                  </a:cubicBezTo>
                  <a:cubicBezTo>
                    <a:pt x="1240" y="3027"/>
                    <a:pt x="1212" y="3032"/>
                    <a:pt x="1183" y="3032"/>
                  </a:cubicBezTo>
                  <a:cubicBezTo>
                    <a:pt x="1131" y="3032"/>
                    <a:pt x="1072" y="3018"/>
                    <a:pt x="1007" y="2979"/>
                  </a:cubicBezTo>
                  <a:lnTo>
                    <a:pt x="535" y="2696"/>
                  </a:lnTo>
                  <a:cubicBezTo>
                    <a:pt x="535" y="2696"/>
                    <a:pt x="514" y="2696"/>
                    <a:pt x="514" y="2676"/>
                  </a:cubicBezTo>
                  <a:lnTo>
                    <a:pt x="535" y="1972"/>
                  </a:lnTo>
                  <a:close/>
                  <a:moveTo>
                    <a:pt x="21" y="1"/>
                  </a:moveTo>
                  <a:lnTo>
                    <a:pt x="21" y="27"/>
                  </a:lnTo>
                  <a:lnTo>
                    <a:pt x="1" y="2871"/>
                  </a:lnTo>
                  <a:cubicBezTo>
                    <a:pt x="1" y="2871"/>
                    <a:pt x="21" y="2891"/>
                    <a:pt x="21" y="2912"/>
                  </a:cubicBezTo>
                  <a:lnTo>
                    <a:pt x="42" y="2933"/>
                  </a:lnTo>
                  <a:lnTo>
                    <a:pt x="1007" y="3492"/>
                  </a:lnTo>
                  <a:cubicBezTo>
                    <a:pt x="1202" y="3605"/>
                    <a:pt x="1370" y="3656"/>
                    <a:pt x="1505" y="3656"/>
                  </a:cubicBezTo>
                  <a:cubicBezTo>
                    <a:pt x="1548" y="3656"/>
                    <a:pt x="1588" y="3651"/>
                    <a:pt x="1623" y="3641"/>
                  </a:cubicBezTo>
                  <a:cubicBezTo>
                    <a:pt x="1798" y="3595"/>
                    <a:pt x="1860" y="3425"/>
                    <a:pt x="1860" y="3169"/>
                  </a:cubicBezTo>
                  <a:cubicBezTo>
                    <a:pt x="1860" y="2850"/>
                    <a:pt x="1752" y="2547"/>
                    <a:pt x="1521" y="2270"/>
                  </a:cubicBezTo>
                  <a:lnTo>
                    <a:pt x="1521" y="2250"/>
                  </a:lnTo>
                  <a:cubicBezTo>
                    <a:pt x="1731" y="2250"/>
                    <a:pt x="1839" y="2121"/>
                    <a:pt x="1839" y="1844"/>
                  </a:cubicBezTo>
                  <a:cubicBezTo>
                    <a:pt x="1839" y="1310"/>
                    <a:pt x="1541" y="858"/>
                    <a:pt x="982" y="540"/>
                  </a:cubicBezTo>
                  <a:lnTo>
                    <a:pt x="6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553;p23"/>
            <p:cNvSpPr/>
            <p:nvPr/>
          </p:nvSpPr>
          <p:spPr>
            <a:xfrm>
              <a:off x="2872002" y="1617846"/>
              <a:ext cx="644845" cy="375640"/>
            </a:xfrm>
            <a:custGeom>
              <a:avLst/>
              <a:gdLst/>
              <a:ahLst/>
              <a:cxnLst/>
              <a:rect l="l" t="t" r="r" b="b"/>
              <a:pathLst>
                <a:path w="6101" h="3554" extrusionOk="0">
                  <a:moveTo>
                    <a:pt x="1736" y="0"/>
                  </a:moveTo>
                  <a:lnTo>
                    <a:pt x="0" y="1006"/>
                  </a:lnTo>
                  <a:lnTo>
                    <a:pt x="4365" y="3553"/>
                  </a:lnTo>
                  <a:lnTo>
                    <a:pt x="6100" y="2547"/>
                  </a:lnTo>
                  <a:lnTo>
                    <a:pt x="1736" y="0"/>
                  </a:lnTo>
                  <a:close/>
                </a:path>
              </a:pathLst>
            </a:custGeom>
            <a:solidFill>
              <a:srgbClr val="A1D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" name="Google Shape;554;p23"/>
            <p:cNvSpPr/>
            <p:nvPr/>
          </p:nvSpPr>
          <p:spPr>
            <a:xfrm>
              <a:off x="2727093" y="1886945"/>
              <a:ext cx="791867" cy="2356470"/>
            </a:xfrm>
            <a:custGeom>
              <a:avLst/>
              <a:gdLst/>
              <a:ahLst/>
              <a:cxnLst/>
              <a:rect l="l" t="t" r="r" b="b"/>
              <a:pathLst>
                <a:path w="7492" h="22295" extrusionOk="0">
                  <a:moveTo>
                    <a:pt x="7471" y="1"/>
                  </a:moveTo>
                  <a:lnTo>
                    <a:pt x="5736" y="1007"/>
                  </a:lnTo>
                  <a:lnTo>
                    <a:pt x="5736" y="14957"/>
                  </a:lnTo>
                  <a:cubicBezTo>
                    <a:pt x="5736" y="16092"/>
                    <a:pt x="4945" y="17458"/>
                    <a:pt x="3959" y="18017"/>
                  </a:cubicBezTo>
                  <a:lnTo>
                    <a:pt x="1" y="20302"/>
                  </a:lnTo>
                  <a:lnTo>
                    <a:pt x="1" y="22294"/>
                  </a:lnTo>
                  <a:lnTo>
                    <a:pt x="3980" y="20025"/>
                  </a:lnTo>
                  <a:cubicBezTo>
                    <a:pt x="5905" y="18890"/>
                    <a:pt x="7492" y="16174"/>
                    <a:pt x="7471" y="13951"/>
                  </a:cubicBezTo>
                  <a:lnTo>
                    <a:pt x="7471" y="1"/>
                  </a:lnTo>
                  <a:close/>
                </a:path>
              </a:pathLst>
            </a:custGeom>
            <a:solidFill>
              <a:srgbClr val="6675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" name="Google Shape;555;p23"/>
            <p:cNvSpPr/>
            <p:nvPr/>
          </p:nvSpPr>
          <p:spPr>
            <a:xfrm>
              <a:off x="2872002" y="1724175"/>
              <a:ext cx="461359" cy="278506"/>
            </a:xfrm>
            <a:custGeom>
              <a:avLst/>
              <a:gdLst/>
              <a:ahLst/>
              <a:cxnLst/>
              <a:rect l="l" t="t" r="r" b="b"/>
              <a:pathLst>
                <a:path w="4365" h="2635" extrusionOk="0">
                  <a:moveTo>
                    <a:pt x="0" y="0"/>
                  </a:moveTo>
                  <a:lnTo>
                    <a:pt x="0" y="88"/>
                  </a:lnTo>
                  <a:lnTo>
                    <a:pt x="4365" y="2634"/>
                  </a:lnTo>
                  <a:lnTo>
                    <a:pt x="4365" y="25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6DC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556;p23"/>
            <p:cNvSpPr/>
            <p:nvPr/>
          </p:nvSpPr>
          <p:spPr>
            <a:xfrm>
              <a:off x="3333257" y="1886945"/>
              <a:ext cx="183592" cy="115736"/>
            </a:xfrm>
            <a:custGeom>
              <a:avLst/>
              <a:gdLst/>
              <a:ahLst/>
              <a:cxnLst/>
              <a:rect l="l" t="t" r="r" b="b"/>
              <a:pathLst>
                <a:path w="1737" h="1095" extrusionOk="0">
                  <a:moveTo>
                    <a:pt x="1736" y="1"/>
                  </a:moveTo>
                  <a:lnTo>
                    <a:pt x="1" y="1007"/>
                  </a:lnTo>
                  <a:lnTo>
                    <a:pt x="1" y="1094"/>
                  </a:lnTo>
                  <a:lnTo>
                    <a:pt x="1736" y="88"/>
                  </a:lnTo>
                  <a:lnTo>
                    <a:pt x="1736" y="1"/>
                  </a:lnTo>
                  <a:close/>
                </a:path>
              </a:pathLst>
            </a:custGeom>
            <a:solidFill>
              <a:srgbClr val="8FA4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557;p23"/>
            <p:cNvSpPr/>
            <p:nvPr/>
          </p:nvSpPr>
          <p:spPr>
            <a:xfrm>
              <a:off x="3331143" y="3467821"/>
              <a:ext cx="2220" cy="35831"/>
            </a:xfrm>
            <a:custGeom>
              <a:avLst/>
              <a:gdLst/>
              <a:ahLst/>
              <a:cxnLst/>
              <a:rect l="l" t="t" r="r" b="b"/>
              <a:pathLst>
                <a:path w="21" h="339" extrusionOk="0">
                  <a:moveTo>
                    <a:pt x="0" y="318"/>
                  </a:moveTo>
                  <a:lnTo>
                    <a:pt x="0" y="339"/>
                  </a:lnTo>
                  <a:lnTo>
                    <a:pt x="0" y="318"/>
                  </a:lnTo>
                  <a:close/>
                  <a:moveTo>
                    <a:pt x="0" y="318"/>
                  </a:moveTo>
                  <a:lnTo>
                    <a:pt x="0" y="318"/>
                  </a:lnTo>
                  <a:lnTo>
                    <a:pt x="0" y="318"/>
                  </a:lnTo>
                  <a:close/>
                  <a:moveTo>
                    <a:pt x="0" y="298"/>
                  </a:moveTo>
                  <a:lnTo>
                    <a:pt x="0" y="298"/>
                  </a:lnTo>
                  <a:lnTo>
                    <a:pt x="0" y="298"/>
                  </a:lnTo>
                  <a:close/>
                  <a:moveTo>
                    <a:pt x="0" y="277"/>
                  </a:moveTo>
                  <a:lnTo>
                    <a:pt x="0" y="298"/>
                  </a:lnTo>
                  <a:lnTo>
                    <a:pt x="0" y="277"/>
                  </a:lnTo>
                  <a:close/>
                  <a:moveTo>
                    <a:pt x="0" y="277"/>
                  </a:moveTo>
                  <a:lnTo>
                    <a:pt x="0" y="277"/>
                  </a:lnTo>
                  <a:lnTo>
                    <a:pt x="0" y="277"/>
                  </a:lnTo>
                  <a:close/>
                  <a:moveTo>
                    <a:pt x="0" y="257"/>
                  </a:moveTo>
                  <a:lnTo>
                    <a:pt x="0" y="257"/>
                  </a:lnTo>
                  <a:lnTo>
                    <a:pt x="0" y="257"/>
                  </a:lnTo>
                  <a:close/>
                  <a:moveTo>
                    <a:pt x="21" y="236"/>
                  </a:moveTo>
                  <a:lnTo>
                    <a:pt x="21" y="236"/>
                  </a:lnTo>
                  <a:lnTo>
                    <a:pt x="21" y="236"/>
                  </a:lnTo>
                  <a:close/>
                  <a:moveTo>
                    <a:pt x="21" y="211"/>
                  </a:moveTo>
                  <a:lnTo>
                    <a:pt x="21" y="236"/>
                  </a:lnTo>
                  <a:lnTo>
                    <a:pt x="21" y="211"/>
                  </a:lnTo>
                  <a:close/>
                  <a:moveTo>
                    <a:pt x="21" y="190"/>
                  </a:moveTo>
                  <a:lnTo>
                    <a:pt x="21" y="190"/>
                  </a:lnTo>
                  <a:lnTo>
                    <a:pt x="21" y="190"/>
                  </a:lnTo>
                  <a:close/>
                  <a:moveTo>
                    <a:pt x="21" y="149"/>
                  </a:moveTo>
                  <a:lnTo>
                    <a:pt x="21" y="149"/>
                  </a:lnTo>
                  <a:lnTo>
                    <a:pt x="21" y="149"/>
                  </a:lnTo>
                  <a:close/>
                  <a:moveTo>
                    <a:pt x="21" y="128"/>
                  </a:moveTo>
                  <a:lnTo>
                    <a:pt x="21" y="128"/>
                  </a:lnTo>
                  <a:lnTo>
                    <a:pt x="21" y="128"/>
                  </a:lnTo>
                  <a:close/>
                  <a:moveTo>
                    <a:pt x="21" y="108"/>
                  </a:moveTo>
                  <a:lnTo>
                    <a:pt x="21" y="108"/>
                  </a:lnTo>
                  <a:lnTo>
                    <a:pt x="21" y="108"/>
                  </a:lnTo>
                  <a:close/>
                  <a:moveTo>
                    <a:pt x="21" y="108"/>
                  </a:moveTo>
                  <a:lnTo>
                    <a:pt x="21" y="108"/>
                  </a:lnTo>
                  <a:lnTo>
                    <a:pt x="21" y="108"/>
                  </a:lnTo>
                  <a:close/>
                  <a:moveTo>
                    <a:pt x="21" y="82"/>
                  </a:moveTo>
                  <a:lnTo>
                    <a:pt x="21" y="82"/>
                  </a:lnTo>
                  <a:lnTo>
                    <a:pt x="21" y="82"/>
                  </a:lnTo>
                  <a:close/>
                  <a:moveTo>
                    <a:pt x="21" y="62"/>
                  </a:moveTo>
                  <a:lnTo>
                    <a:pt x="21" y="82"/>
                  </a:lnTo>
                  <a:lnTo>
                    <a:pt x="21" y="62"/>
                  </a:lnTo>
                  <a:close/>
                  <a:moveTo>
                    <a:pt x="21" y="62"/>
                  </a:moveTo>
                  <a:lnTo>
                    <a:pt x="21" y="62"/>
                  </a:lnTo>
                  <a:lnTo>
                    <a:pt x="21" y="62"/>
                  </a:lnTo>
                  <a:close/>
                  <a:moveTo>
                    <a:pt x="21" y="41"/>
                  </a:moveTo>
                  <a:lnTo>
                    <a:pt x="21" y="41"/>
                  </a:lnTo>
                  <a:lnTo>
                    <a:pt x="21" y="41"/>
                  </a:lnTo>
                  <a:close/>
                  <a:moveTo>
                    <a:pt x="21" y="21"/>
                  </a:moveTo>
                  <a:lnTo>
                    <a:pt x="21" y="41"/>
                  </a:lnTo>
                  <a:lnTo>
                    <a:pt x="21" y="21"/>
                  </a:lnTo>
                  <a:close/>
                  <a:moveTo>
                    <a:pt x="21" y="21"/>
                  </a:moveTo>
                  <a:lnTo>
                    <a:pt x="21" y="21"/>
                  </a:lnTo>
                  <a:lnTo>
                    <a:pt x="21" y="21"/>
                  </a:lnTo>
                  <a:close/>
                  <a:moveTo>
                    <a:pt x="21" y="0"/>
                  </a:moveTo>
                  <a:lnTo>
                    <a:pt x="21" y="21"/>
                  </a:lnTo>
                  <a:lnTo>
                    <a:pt x="21" y="21"/>
                  </a:lnTo>
                  <a:close/>
                </a:path>
              </a:pathLst>
            </a:custGeom>
            <a:solidFill>
              <a:srgbClr val="8FED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558;p23"/>
            <p:cNvSpPr/>
            <p:nvPr/>
          </p:nvSpPr>
          <p:spPr>
            <a:xfrm>
              <a:off x="2265838" y="3764084"/>
              <a:ext cx="461359" cy="277978"/>
            </a:xfrm>
            <a:custGeom>
              <a:avLst/>
              <a:gdLst/>
              <a:ahLst/>
              <a:cxnLst/>
              <a:rect l="l" t="t" r="r" b="b"/>
              <a:pathLst>
                <a:path w="4365" h="2630" extrusionOk="0">
                  <a:moveTo>
                    <a:pt x="0" y="0"/>
                  </a:moveTo>
                  <a:lnTo>
                    <a:pt x="0" y="83"/>
                  </a:lnTo>
                  <a:lnTo>
                    <a:pt x="4365" y="2629"/>
                  </a:lnTo>
                  <a:lnTo>
                    <a:pt x="4365" y="25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EC7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559;p23"/>
            <p:cNvSpPr/>
            <p:nvPr/>
          </p:nvSpPr>
          <p:spPr>
            <a:xfrm>
              <a:off x="2265838" y="3503546"/>
              <a:ext cx="1065406" cy="529215"/>
            </a:xfrm>
            <a:custGeom>
              <a:avLst/>
              <a:gdLst/>
              <a:ahLst/>
              <a:cxnLst/>
              <a:rect l="l" t="t" r="r" b="b"/>
              <a:pathLst>
                <a:path w="10080" h="5007" extrusionOk="0">
                  <a:moveTo>
                    <a:pt x="10079" y="1"/>
                  </a:moveTo>
                  <a:cubicBezTo>
                    <a:pt x="9951" y="1053"/>
                    <a:pt x="9222" y="2209"/>
                    <a:pt x="8323" y="2722"/>
                  </a:cubicBezTo>
                  <a:lnTo>
                    <a:pt x="4365" y="5007"/>
                  </a:lnTo>
                  <a:lnTo>
                    <a:pt x="0" y="2465"/>
                  </a:lnTo>
                  <a:lnTo>
                    <a:pt x="4365" y="5007"/>
                  </a:lnTo>
                  <a:lnTo>
                    <a:pt x="8323" y="2722"/>
                  </a:lnTo>
                  <a:cubicBezTo>
                    <a:pt x="9222" y="2209"/>
                    <a:pt x="9951" y="1053"/>
                    <a:pt x="10079" y="1"/>
                  </a:cubicBezTo>
                  <a:close/>
                </a:path>
              </a:pathLst>
            </a:custGeom>
            <a:solidFill>
              <a:srgbClr val="8FED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" name="Google Shape;560;p23"/>
            <p:cNvSpPr/>
            <p:nvPr/>
          </p:nvSpPr>
          <p:spPr>
            <a:xfrm>
              <a:off x="2727093" y="3476488"/>
              <a:ext cx="606267" cy="565574"/>
            </a:xfrm>
            <a:custGeom>
              <a:avLst/>
              <a:gdLst/>
              <a:ahLst/>
              <a:cxnLst/>
              <a:rect l="l" t="t" r="r" b="b"/>
              <a:pathLst>
                <a:path w="5736" h="5351" extrusionOk="0">
                  <a:moveTo>
                    <a:pt x="5736" y="0"/>
                  </a:moveTo>
                  <a:cubicBezTo>
                    <a:pt x="5736" y="58"/>
                    <a:pt x="5734" y="116"/>
                    <a:pt x="5730" y="174"/>
                  </a:cubicBezTo>
                  <a:lnTo>
                    <a:pt x="5730" y="174"/>
                  </a:lnTo>
                  <a:cubicBezTo>
                    <a:pt x="5736" y="172"/>
                    <a:pt x="5736" y="168"/>
                    <a:pt x="5736" y="154"/>
                  </a:cubicBezTo>
                  <a:lnTo>
                    <a:pt x="5736" y="129"/>
                  </a:lnTo>
                  <a:lnTo>
                    <a:pt x="5736" y="108"/>
                  </a:lnTo>
                  <a:lnTo>
                    <a:pt x="5736" y="67"/>
                  </a:lnTo>
                  <a:lnTo>
                    <a:pt x="5736" y="46"/>
                  </a:lnTo>
                  <a:lnTo>
                    <a:pt x="5736" y="26"/>
                  </a:lnTo>
                  <a:lnTo>
                    <a:pt x="5736" y="0"/>
                  </a:lnTo>
                  <a:close/>
                  <a:moveTo>
                    <a:pt x="5730" y="174"/>
                  </a:moveTo>
                  <a:cubicBezTo>
                    <a:pt x="5727" y="175"/>
                    <a:pt x="5722" y="175"/>
                    <a:pt x="5715" y="175"/>
                  </a:cubicBezTo>
                  <a:lnTo>
                    <a:pt x="5715" y="195"/>
                  </a:lnTo>
                  <a:lnTo>
                    <a:pt x="5715" y="216"/>
                  </a:lnTo>
                  <a:lnTo>
                    <a:pt x="5715" y="236"/>
                  </a:lnTo>
                  <a:lnTo>
                    <a:pt x="5715" y="257"/>
                  </a:lnTo>
                  <a:cubicBezTo>
                    <a:pt x="5587" y="1309"/>
                    <a:pt x="4858" y="2465"/>
                    <a:pt x="3959" y="2978"/>
                  </a:cubicBezTo>
                  <a:lnTo>
                    <a:pt x="1" y="5263"/>
                  </a:lnTo>
                  <a:lnTo>
                    <a:pt x="1" y="5350"/>
                  </a:lnTo>
                  <a:lnTo>
                    <a:pt x="3959" y="3060"/>
                  </a:lnTo>
                  <a:cubicBezTo>
                    <a:pt x="4895" y="2534"/>
                    <a:pt x="5655" y="1271"/>
                    <a:pt x="5730" y="174"/>
                  </a:cubicBezTo>
                  <a:close/>
                </a:path>
              </a:pathLst>
            </a:custGeom>
            <a:solidFill>
              <a:srgbClr val="AEC7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" name="Google Shape;561;p23"/>
            <p:cNvSpPr/>
            <p:nvPr/>
          </p:nvSpPr>
          <p:spPr>
            <a:xfrm>
              <a:off x="2747704" y="4041955"/>
              <a:ext cx="461359" cy="479221"/>
            </a:xfrm>
            <a:custGeom>
              <a:avLst/>
              <a:gdLst/>
              <a:ahLst/>
              <a:cxnLst/>
              <a:rect l="l" t="t" r="r" b="b"/>
              <a:pathLst>
                <a:path w="4365" h="4534" extrusionOk="0">
                  <a:moveTo>
                    <a:pt x="1" y="0"/>
                  </a:moveTo>
                  <a:lnTo>
                    <a:pt x="1" y="2013"/>
                  </a:lnTo>
                  <a:lnTo>
                    <a:pt x="4365" y="4534"/>
                  </a:lnTo>
                  <a:lnTo>
                    <a:pt x="4365" y="254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562;p23"/>
            <p:cNvSpPr/>
            <p:nvPr/>
          </p:nvSpPr>
          <p:spPr>
            <a:xfrm>
              <a:off x="2747704" y="2667289"/>
              <a:ext cx="1067625" cy="1643874"/>
            </a:xfrm>
            <a:custGeom>
              <a:avLst/>
              <a:gdLst/>
              <a:ahLst/>
              <a:cxnLst/>
              <a:rect l="l" t="t" r="r" b="b"/>
              <a:pathLst>
                <a:path w="10101" h="15553" extrusionOk="0">
                  <a:moveTo>
                    <a:pt x="5710" y="1"/>
                  </a:moveTo>
                  <a:lnTo>
                    <a:pt x="5710" y="7656"/>
                  </a:lnTo>
                  <a:cubicBezTo>
                    <a:pt x="5710" y="8791"/>
                    <a:pt x="4919" y="10162"/>
                    <a:pt x="3959" y="10737"/>
                  </a:cubicBezTo>
                  <a:lnTo>
                    <a:pt x="1" y="13006"/>
                  </a:lnTo>
                  <a:lnTo>
                    <a:pt x="4365" y="15553"/>
                  </a:lnTo>
                  <a:lnTo>
                    <a:pt x="8324" y="13263"/>
                  </a:lnTo>
                  <a:cubicBezTo>
                    <a:pt x="9304" y="12708"/>
                    <a:pt x="10100" y="11338"/>
                    <a:pt x="10100" y="10203"/>
                  </a:cubicBezTo>
                  <a:lnTo>
                    <a:pt x="10100" y="2548"/>
                  </a:lnTo>
                  <a:lnTo>
                    <a:pt x="5710" y="1"/>
                  </a:lnTo>
                  <a:close/>
                </a:path>
              </a:pathLst>
            </a:custGeom>
            <a:solidFill>
              <a:srgbClr val="FFC7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" name="Google Shape;563;p23"/>
            <p:cNvSpPr/>
            <p:nvPr/>
          </p:nvSpPr>
          <p:spPr>
            <a:xfrm>
              <a:off x="3451002" y="3173673"/>
              <a:ext cx="201455" cy="350696"/>
            </a:xfrm>
            <a:custGeom>
              <a:avLst/>
              <a:gdLst/>
              <a:ahLst/>
              <a:cxnLst/>
              <a:rect l="l" t="t" r="r" b="b"/>
              <a:pathLst>
                <a:path w="1906" h="3318" extrusionOk="0">
                  <a:moveTo>
                    <a:pt x="448" y="0"/>
                  </a:moveTo>
                  <a:cubicBezTo>
                    <a:pt x="319" y="0"/>
                    <a:pt x="191" y="41"/>
                    <a:pt x="129" y="170"/>
                  </a:cubicBezTo>
                  <a:cubicBezTo>
                    <a:pt x="42" y="278"/>
                    <a:pt x="1" y="426"/>
                    <a:pt x="1" y="622"/>
                  </a:cubicBezTo>
                  <a:lnTo>
                    <a:pt x="1" y="1607"/>
                  </a:lnTo>
                  <a:cubicBezTo>
                    <a:pt x="1" y="1797"/>
                    <a:pt x="42" y="1992"/>
                    <a:pt x="129" y="2203"/>
                  </a:cubicBezTo>
                  <a:cubicBezTo>
                    <a:pt x="191" y="2398"/>
                    <a:pt x="299" y="2567"/>
                    <a:pt x="448" y="2737"/>
                  </a:cubicBezTo>
                  <a:cubicBezTo>
                    <a:pt x="596" y="2911"/>
                    <a:pt x="750" y="3060"/>
                    <a:pt x="940" y="3168"/>
                  </a:cubicBezTo>
                  <a:cubicBezTo>
                    <a:pt x="1136" y="3276"/>
                    <a:pt x="1305" y="3317"/>
                    <a:pt x="1433" y="3317"/>
                  </a:cubicBezTo>
                  <a:cubicBezTo>
                    <a:pt x="1582" y="3317"/>
                    <a:pt x="1690" y="3276"/>
                    <a:pt x="1777" y="3168"/>
                  </a:cubicBezTo>
                  <a:cubicBezTo>
                    <a:pt x="1859" y="3060"/>
                    <a:pt x="1906" y="2932"/>
                    <a:pt x="1906" y="2737"/>
                  </a:cubicBezTo>
                  <a:cubicBezTo>
                    <a:pt x="1906" y="2716"/>
                    <a:pt x="1880" y="2696"/>
                    <a:pt x="1880" y="2696"/>
                  </a:cubicBezTo>
                  <a:cubicBezTo>
                    <a:pt x="1880" y="2675"/>
                    <a:pt x="1859" y="2675"/>
                    <a:pt x="1859" y="2655"/>
                  </a:cubicBezTo>
                  <a:lnTo>
                    <a:pt x="1433" y="2398"/>
                  </a:lnTo>
                  <a:cubicBezTo>
                    <a:pt x="1416" y="2389"/>
                    <a:pt x="1406" y="2385"/>
                    <a:pt x="1401" y="2385"/>
                  </a:cubicBezTo>
                  <a:cubicBezTo>
                    <a:pt x="1392" y="2385"/>
                    <a:pt x="1392" y="2394"/>
                    <a:pt x="1392" y="2419"/>
                  </a:cubicBezTo>
                  <a:cubicBezTo>
                    <a:pt x="1392" y="2567"/>
                    <a:pt x="1346" y="2655"/>
                    <a:pt x="1264" y="2696"/>
                  </a:cubicBezTo>
                  <a:cubicBezTo>
                    <a:pt x="1233" y="2710"/>
                    <a:pt x="1199" y="2717"/>
                    <a:pt x="1163" y="2717"/>
                  </a:cubicBezTo>
                  <a:cubicBezTo>
                    <a:pt x="1098" y="2717"/>
                    <a:pt x="1023" y="2695"/>
                    <a:pt x="940" y="2655"/>
                  </a:cubicBezTo>
                  <a:cubicBezTo>
                    <a:pt x="812" y="2567"/>
                    <a:pt x="704" y="2480"/>
                    <a:pt x="643" y="2331"/>
                  </a:cubicBezTo>
                  <a:cubicBezTo>
                    <a:pt x="555" y="2203"/>
                    <a:pt x="514" y="2054"/>
                    <a:pt x="514" y="1926"/>
                  </a:cubicBezTo>
                  <a:lnTo>
                    <a:pt x="514" y="899"/>
                  </a:lnTo>
                  <a:cubicBezTo>
                    <a:pt x="514" y="750"/>
                    <a:pt x="555" y="663"/>
                    <a:pt x="643" y="622"/>
                  </a:cubicBezTo>
                  <a:cubicBezTo>
                    <a:pt x="672" y="607"/>
                    <a:pt x="704" y="600"/>
                    <a:pt x="739" y="600"/>
                  </a:cubicBezTo>
                  <a:cubicBezTo>
                    <a:pt x="804" y="600"/>
                    <a:pt x="878" y="623"/>
                    <a:pt x="961" y="663"/>
                  </a:cubicBezTo>
                  <a:cubicBezTo>
                    <a:pt x="1089" y="750"/>
                    <a:pt x="1197" y="837"/>
                    <a:pt x="1264" y="986"/>
                  </a:cubicBezTo>
                  <a:cubicBezTo>
                    <a:pt x="1346" y="1114"/>
                    <a:pt x="1392" y="1263"/>
                    <a:pt x="1392" y="1412"/>
                  </a:cubicBezTo>
                  <a:cubicBezTo>
                    <a:pt x="1392" y="1433"/>
                    <a:pt x="1392" y="1453"/>
                    <a:pt x="1433" y="1479"/>
                  </a:cubicBezTo>
                  <a:lnTo>
                    <a:pt x="1859" y="1689"/>
                  </a:lnTo>
                  <a:cubicBezTo>
                    <a:pt x="1866" y="1695"/>
                    <a:pt x="1872" y="1698"/>
                    <a:pt x="1878" y="1698"/>
                  </a:cubicBezTo>
                  <a:cubicBezTo>
                    <a:pt x="1893" y="1698"/>
                    <a:pt x="1906" y="1683"/>
                    <a:pt x="1906" y="1669"/>
                  </a:cubicBezTo>
                  <a:cubicBezTo>
                    <a:pt x="1906" y="1479"/>
                    <a:pt x="1859" y="1284"/>
                    <a:pt x="1777" y="1094"/>
                  </a:cubicBezTo>
                  <a:cubicBezTo>
                    <a:pt x="1711" y="899"/>
                    <a:pt x="1582" y="729"/>
                    <a:pt x="1454" y="555"/>
                  </a:cubicBezTo>
                  <a:cubicBezTo>
                    <a:pt x="1305" y="406"/>
                    <a:pt x="1136" y="257"/>
                    <a:pt x="961" y="149"/>
                  </a:cubicBezTo>
                  <a:cubicBezTo>
                    <a:pt x="771" y="41"/>
                    <a:pt x="596" y="0"/>
                    <a:pt x="4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564;p23"/>
            <p:cNvSpPr/>
            <p:nvPr/>
          </p:nvSpPr>
          <p:spPr>
            <a:xfrm>
              <a:off x="3351225" y="2560961"/>
              <a:ext cx="646959" cy="375640"/>
            </a:xfrm>
            <a:custGeom>
              <a:avLst/>
              <a:gdLst/>
              <a:ahLst/>
              <a:cxnLst/>
              <a:rect l="l" t="t" r="r" b="b"/>
              <a:pathLst>
                <a:path w="6121" h="3554" extrusionOk="0">
                  <a:moveTo>
                    <a:pt x="1736" y="1"/>
                  </a:moveTo>
                  <a:lnTo>
                    <a:pt x="0" y="1007"/>
                  </a:lnTo>
                  <a:lnTo>
                    <a:pt x="4390" y="3554"/>
                  </a:lnTo>
                  <a:lnTo>
                    <a:pt x="6120" y="2547"/>
                  </a:lnTo>
                  <a:lnTo>
                    <a:pt x="1736" y="1"/>
                  </a:lnTo>
                  <a:close/>
                </a:path>
              </a:pathLst>
            </a:custGeom>
            <a:solidFill>
              <a:srgbClr val="FFE5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565;p23"/>
            <p:cNvSpPr/>
            <p:nvPr/>
          </p:nvSpPr>
          <p:spPr>
            <a:xfrm>
              <a:off x="3208959" y="2830165"/>
              <a:ext cx="789225" cy="1691014"/>
            </a:xfrm>
            <a:custGeom>
              <a:avLst/>
              <a:gdLst/>
              <a:ahLst/>
              <a:cxnLst/>
              <a:rect l="l" t="t" r="r" b="b"/>
              <a:pathLst>
                <a:path w="7467" h="15999" extrusionOk="0">
                  <a:moveTo>
                    <a:pt x="7466" y="0"/>
                  </a:moveTo>
                  <a:lnTo>
                    <a:pt x="5736" y="1007"/>
                  </a:lnTo>
                  <a:lnTo>
                    <a:pt x="5736" y="8662"/>
                  </a:lnTo>
                  <a:cubicBezTo>
                    <a:pt x="5736" y="9797"/>
                    <a:pt x="4940" y="11167"/>
                    <a:pt x="3960" y="11722"/>
                  </a:cubicBezTo>
                  <a:lnTo>
                    <a:pt x="1" y="14012"/>
                  </a:lnTo>
                  <a:lnTo>
                    <a:pt x="1" y="15999"/>
                  </a:lnTo>
                  <a:lnTo>
                    <a:pt x="3960" y="13735"/>
                  </a:lnTo>
                  <a:cubicBezTo>
                    <a:pt x="5905" y="12600"/>
                    <a:pt x="7466" y="9884"/>
                    <a:pt x="7466" y="7656"/>
                  </a:cubicBezTo>
                  <a:lnTo>
                    <a:pt x="7466" y="0"/>
                  </a:ln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566;p23"/>
            <p:cNvSpPr/>
            <p:nvPr/>
          </p:nvSpPr>
          <p:spPr>
            <a:xfrm>
              <a:off x="3351225" y="2667289"/>
              <a:ext cx="464107" cy="277978"/>
            </a:xfrm>
            <a:custGeom>
              <a:avLst/>
              <a:gdLst/>
              <a:ahLst/>
              <a:cxnLst/>
              <a:rect l="l" t="t" r="r" b="b"/>
              <a:pathLst>
                <a:path w="4391" h="2630" extrusionOk="0">
                  <a:moveTo>
                    <a:pt x="0" y="1"/>
                  </a:moveTo>
                  <a:lnTo>
                    <a:pt x="0" y="83"/>
                  </a:lnTo>
                  <a:lnTo>
                    <a:pt x="4390" y="2630"/>
                  </a:lnTo>
                  <a:lnTo>
                    <a:pt x="4390" y="254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D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2" name="Google Shape;567;p23"/>
            <p:cNvSpPr/>
            <p:nvPr/>
          </p:nvSpPr>
          <p:spPr>
            <a:xfrm>
              <a:off x="3815229" y="2830165"/>
              <a:ext cx="182958" cy="115102"/>
            </a:xfrm>
            <a:custGeom>
              <a:avLst/>
              <a:gdLst/>
              <a:ahLst/>
              <a:cxnLst/>
              <a:rect l="l" t="t" r="r" b="b"/>
              <a:pathLst>
                <a:path w="1731" h="1089" extrusionOk="0">
                  <a:moveTo>
                    <a:pt x="1730" y="0"/>
                  </a:moveTo>
                  <a:lnTo>
                    <a:pt x="0" y="1007"/>
                  </a:lnTo>
                  <a:lnTo>
                    <a:pt x="0" y="1089"/>
                  </a:lnTo>
                  <a:lnTo>
                    <a:pt x="1730" y="82"/>
                  </a:lnTo>
                  <a:lnTo>
                    <a:pt x="1730" y="0"/>
                  </a:lnTo>
                  <a:close/>
                </a:path>
              </a:pathLst>
            </a:custGeom>
            <a:solidFill>
              <a:srgbClr val="F7C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3" name="Google Shape;568;p23"/>
            <p:cNvSpPr/>
            <p:nvPr/>
          </p:nvSpPr>
          <p:spPr>
            <a:xfrm>
              <a:off x="2747704" y="4041955"/>
              <a:ext cx="461359" cy="278506"/>
            </a:xfrm>
            <a:custGeom>
              <a:avLst/>
              <a:gdLst/>
              <a:ahLst/>
              <a:cxnLst/>
              <a:rect l="l" t="t" r="r" b="b"/>
              <a:pathLst>
                <a:path w="4365" h="2635" extrusionOk="0">
                  <a:moveTo>
                    <a:pt x="1" y="0"/>
                  </a:moveTo>
                  <a:lnTo>
                    <a:pt x="1" y="88"/>
                  </a:lnTo>
                  <a:lnTo>
                    <a:pt x="4365" y="2634"/>
                  </a:lnTo>
                  <a:lnTo>
                    <a:pt x="4365" y="254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B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4" name="Google Shape;569;p23"/>
            <p:cNvSpPr/>
            <p:nvPr/>
          </p:nvSpPr>
          <p:spPr>
            <a:xfrm>
              <a:off x="3628359" y="3745587"/>
              <a:ext cx="186974" cy="323004"/>
            </a:xfrm>
            <a:custGeom>
              <a:avLst/>
              <a:gdLst/>
              <a:ahLst/>
              <a:cxnLst/>
              <a:rect l="l" t="t" r="r" b="b"/>
              <a:pathLst>
                <a:path w="1769" h="3056" extrusionOk="0">
                  <a:moveTo>
                    <a:pt x="1768" y="1"/>
                  </a:moveTo>
                  <a:cubicBezTo>
                    <a:pt x="1768" y="1132"/>
                    <a:pt x="977" y="2498"/>
                    <a:pt x="1" y="3056"/>
                  </a:cubicBezTo>
                  <a:lnTo>
                    <a:pt x="1" y="3056"/>
                  </a:lnTo>
                  <a:cubicBezTo>
                    <a:pt x="977" y="2498"/>
                    <a:pt x="1768" y="1132"/>
                    <a:pt x="1768" y="21"/>
                  </a:cubicBezTo>
                  <a:lnTo>
                    <a:pt x="1768" y="1"/>
                  </a:lnTo>
                  <a:close/>
                </a:path>
              </a:pathLst>
            </a:custGeom>
            <a:solidFill>
              <a:srgbClr val="FFEE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" name="Google Shape;570;p23"/>
            <p:cNvSpPr/>
            <p:nvPr/>
          </p:nvSpPr>
          <p:spPr>
            <a:xfrm>
              <a:off x="3208959" y="3747807"/>
              <a:ext cx="606372" cy="572656"/>
            </a:xfrm>
            <a:custGeom>
              <a:avLst/>
              <a:gdLst/>
              <a:ahLst/>
              <a:cxnLst/>
              <a:rect l="l" t="t" r="r" b="b"/>
              <a:pathLst>
                <a:path w="5737" h="5418" extrusionOk="0">
                  <a:moveTo>
                    <a:pt x="5736" y="0"/>
                  </a:moveTo>
                  <a:cubicBezTo>
                    <a:pt x="5736" y="1115"/>
                    <a:pt x="4940" y="2485"/>
                    <a:pt x="3960" y="3040"/>
                  </a:cubicBezTo>
                  <a:lnTo>
                    <a:pt x="1" y="5330"/>
                  </a:lnTo>
                  <a:lnTo>
                    <a:pt x="1" y="5417"/>
                  </a:lnTo>
                  <a:lnTo>
                    <a:pt x="3960" y="3127"/>
                  </a:lnTo>
                  <a:cubicBezTo>
                    <a:pt x="4940" y="2568"/>
                    <a:pt x="5736" y="1202"/>
                    <a:pt x="5736" y="67"/>
                  </a:cubicBezTo>
                  <a:lnTo>
                    <a:pt x="5736" y="0"/>
                  </a:lnTo>
                  <a:close/>
                </a:path>
              </a:pathLst>
            </a:custGeom>
            <a:solidFill>
              <a:srgbClr val="FB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" name="Google Shape;571;p23"/>
            <p:cNvSpPr/>
            <p:nvPr/>
          </p:nvSpPr>
          <p:spPr>
            <a:xfrm>
              <a:off x="5748189" y="3485684"/>
              <a:ext cx="461359" cy="479327"/>
            </a:xfrm>
            <a:custGeom>
              <a:avLst/>
              <a:gdLst/>
              <a:ahLst/>
              <a:cxnLst/>
              <a:rect l="l" t="t" r="r" b="b"/>
              <a:pathLst>
                <a:path w="4365" h="4535" extrusionOk="0">
                  <a:moveTo>
                    <a:pt x="4365" y="1"/>
                  </a:moveTo>
                  <a:lnTo>
                    <a:pt x="1" y="2547"/>
                  </a:lnTo>
                  <a:lnTo>
                    <a:pt x="1" y="4534"/>
                  </a:lnTo>
                  <a:lnTo>
                    <a:pt x="4365" y="2013"/>
                  </a:lnTo>
                  <a:lnTo>
                    <a:pt x="4365" y="1"/>
                  </a:lnTo>
                  <a:close/>
                </a:path>
              </a:pathLst>
            </a:custGeom>
            <a:solidFill>
              <a:srgbClr val="D39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" name="Google Shape;572;p23"/>
            <p:cNvSpPr/>
            <p:nvPr/>
          </p:nvSpPr>
          <p:spPr>
            <a:xfrm>
              <a:off x="5142025" y="1452857"/>
              <a:ext cx="1067520" cy="2308590"/>
            </a:xfrm>
            <a:custGeom>
              <a:avLst/>
              <a:gdLst/>
              <a:ahLst/>
              <a:cxnLst/>
              <a:rect l="l" t="t" r="r" b="b"/>
              <a:pathLst>
                <a:path w="10100" h="21842" extrusionOk="0">
                  <a:moveTo>
                    <a:pt x="4391" y="0"/>
                  </a:moveTo>
                  <a:lnTo>
                    <a:pt x="1" y="2547"/>
                  </a:lnTo>
                  <a:lnTo>
                    <a:pt x="1" y="16497"/>
                  </a:lnTo>
                  <a:cubicBezTo>
                    <a:pt x="1" y="17606"/>
                    <a:pt x="796" y="18977"/>
                    <a:pt x="1777" y="19557"/>
                  </a:cubicBezTo>
                  <a:lnTo>
                    <a:pt x="5736" y="21842"/>
                  </a:lnTo>
                  <a:lnTo>
                    <a:pt x="10100" y="19300"/>
                  </a:lnTo>
                  <a:lnTo>
                    <a:pt x="6141" y="17010"/>
                  </a:lnTo>
                  <a:cubicBezTo>
                    <a:pt x="5181" y="16451"/>
                    <a:pt x="4365" y="15064"/>
                    <a:pt x="4391" y="13950"/>
                  </a:cubicBezTo>
                  <a:lnTo>
                    <a:pt x="4391" y="0"/>
                  </a:lnTo>
                  <a:close/>
                </a:path>
              </a:pathLst>
            </a:custGeom>
            <a:solidFill>
              <a:srgbClr val="FF9C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" name="Google Shape;573;p23"/>
            <p:cNvSpPr/>
            <p:nvPr/>
          </p:nvSpPr>
          <p:spPr>
            <a:xfrm>
              <a:off x="5311878" y="1923304"/>
              <a:ext cx="187926" cy="413690"/>
            </a:xfrm>
            <a:custGeom>
              <a:avLst/>
              <a:gdLst/>
              <a:ahLst/>
              <a:cxnLst/>
              <a:rect l="l" t="t" r="r" b="b"/>
              <a:pathLst>
                <a:path w="1778" h="3914" extrusionOk="0">
                  <a:moveTo>
                    <a:pt x="1710" y="1"/>
                  </a:moveTo>
                  <a:lnTo>
                    <a:pt x="42" y="986"/>
                  </a:lnTo>
                  <a:cubicBezTo>
                    <a:pt x="21" y="986"/>
                    <a:pt x="21" y="1007"/>
                    <a:pt x="1" y="1007"/>
                  </a:cubicBezTo>
                  <a:lnTo>
                    <a:pt x="1" y="1048"/>
                  </a:lnTo>
                  <a:lnTo>
                    <a:pt x="1" y="3893"/>
                  </a:lnTo>
                  <a:cubicBezTo>
                    <a:pt x="1" y="3893"/>
                    <a:pt x="1" y="3913"/>
                    <a:pt x="21" y="3913"/>
                  </a:cubicBezTo>
                  <a:lnTo>
                    <a:pt x="42" y="3913"/>
                  </a:lnTo>
                  <a:lnTo>
                    <a:pt x="473" y="3656"/>
                  </a:lnTo>
                  <a:cubicBezTo>
                    <a:pt x="494" y="3656"/>
                    <a:pt x="494" y="3636"/>
                    <a:pt x="514" y="3636"/>
                  </a:cubicBezTo>
                  <a:lnTo>
                    <a:pt x="514" y="3595"/>
                  </a:lnTo>
                  <a:lnTo>
                    <a:pt x="514" y="2440"/>
                  </a:lnTo>
                  <a:cubicBezTo>
                    <a:pt x="514" y="2419"/>
                    <a:pt x="514" y="2419"/>
                    <a:pt x="535" y="2398"/>
                  </a:cubicBezTo>
                  <a:lnTo>
                    <a:pt x="1325" y="1947"/>
                  </a:lnTo>
                  <a:lnTo>
                    <a:pt x="1346" y="1926"/>
                  </a:lnTo>
                  <a:cubicBezTo>
                    <a:pt x="1346" y="1906"/>
                    <a:pt x="1372" y="1885"/>
                    <a:pt x="1372" y="1885"/>
                  </a:cubicBezTo>
                  <a:lnTo>
                    <a:pt x="1372" y="1474"/>
                  </a:lnTo>
                  <a:cubicBezTo>
                    <a:pt x="1372" y="1454"/>
                    <a:pt x="1346" y="1433"/>
                    <a:pt x="1346" y="1433"/>
                  </a:cubicBezTo>
                  <a:lnTo>
                    <a:pt x="1325" y="1433"/>
                  </a:lnTo>
                  <a:lnTo>
                    <a:pt x="535" y="1906"/>
                  </a:lnTo>
                  <a:cubicBezTo>
                    <a:pt x="514" y="1906"/>
                    <a:pt x="514" y="1906"/>
                    <a:pt x="514" y="1885"/>
                  </a:cubicBezTo>
                  <a:lnTo>
                    <a:pt x="514" y="1243"/>
                  </a:lnTo>
                  <a:cubicBezTo>
                    <a:pt x="514" y="1218"/>
                    <a:pt x="514" y="1218"/>
                    <a:pt x="535" y="1197"/>
                  </a:cubicBezTo>
                  <a:lnTo>
                    <a:pt x="1731" y="514"/>
                  </a:lnTo>
                  <a:cubicBezTo>
                    <a:pt x="1731" y="514"/>
                    <a:pt x="1757" y="494"/>
                    <a:pt x="1757" y="473"/>
                  </a:cubicBezTo>
                  <a:cubicBezTo>
                    <a:pt x="1757" y="473"/>
                    <a:pt x="1777" y="447"/>
                    <a:pt x="1777" y="427"/>
                  </a:cubicBezTo>
                  <a:lnTo>
                    <a:pt x="1777" y="21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" name="Google Shape;574;p23"/>
            <p:cNvSpPr/>
            <p:nvPr/>
          </p:nvSpPr>
          <p:spPr>
            <a:xfrm>
              <a:off x="4959172" y="1339975"/>
              <a:ext cx="646959" cy="375640"/>
            </a:xfrm>
            <a:custGeom>
              <a:avLst/>
              <a:gdLst/>
              <a:ahLst/>
              <a:cxnLst/>
              <a:rect l="l" t="t" r="r" b="b"/>
              <a:pathLst>
                <a:path w="6121" h="3554" extrusionOk="0">
                  <a:moveTo>
                    <a:pt x="4365" y="0"/>
                  </a:moveTo>
                  <a:lnTo>
                    <a:pt x="0" y="2547"/>
                  </a:lnTo>
                  <a:lnTo>
                    <a:pt x="1731" y="3553"/>
                  </a:lnTo>
                  <a:lnTo>
                    <a:pt x="6121" y="1007"/>
                  </a:lnTo>
                  <a:lnTo>
                    <a:pt x="4365" y="0"/>
                  </a:lnTo>
                  <a:close/>
                </a:path>
              </a:pathLst>
            </a:custGeom>
            <a:solidFill>
              <a:srgbClr val="E3C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" name="Google Shape;575;p23"/>
            <p:cNvSpPr/>
            <p:nvPr/>
          </p:nvSpPr>
          <p:spPr>
            <a:xfrm>
              <a:off x="4959172" y="1609074"/>
              <a:ext cx="789119" cy="2355942"/>
            </a:xfrm>
            <a:custGeom>
              <a:avLst/>
              <a:gdLst/>
              <a:ahLst/>
              <a:cxnLst/>
              <a:rect l="l" t="t" r="r" b="b"/>
              <a:pathLst>
                <a:path w="7466" h="22290" extrusionOk="0">
                  <a:moveTo>
                    <a:pt x="0" y="1"/>
                  </a:moveTo>
                  <a:lnTo>
                    <a:pt x="0" y="13946"/>
                  </a:lnTo>
                  <a:cubicBezTo>
                    <a:pt x="0" y="16174"/>
                    <a:pt x="1561" y="18890"/>
                    <a:pt x="3507" y="20004"/>
                  </a:cubicBezTo>
                  <a:lnTo>
                    <a:pt x="7466" y="22289"/>
                  </a:lnTo>
                  <a:lnTo>
                    <a:pt x="7466" y="20302"/>
                  </a:lnTo>
                  <a:lnTo>
                    <a:pt x="3507" y="18012"/>
                  </a:lnTo>
                  <a:cubicBezTo>
                    <a:pt x="2526" y="17458"/>
                    <a:pt x="1731" y="16066"/>
                    <a:pt x="1731" y="14952"/>
                  </a:cubicBezTo>
                  <a:lnTo>
                    <a:pt x="1731" y="100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39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" name="Google Shape;576;p23"/>
            <p:cNvSpPr/>
            <p:nvPr/>
          </p:nvSpPr>
          <p:spPr>
            <a:xfrm>
              <a:off x="5142025" y="1446304"/>
              <a:ext cx="464107" cy="275758"/>
            </a:xfrm>
            <a:custGeom>
              <a:avLst/>
              <a:gdLst/>
              <a:ahLst/>
              <a:cxnLst/>
              <a:rect l="l" t="t" r="r" b="b"/>
              <a:pathLst>
                <a:path w="4391" h="2609" extrusionOk="0">
                  <a:moveTo>
                    <a:pt x="4391" y="1"/>
                  </a:moveTo>
                  <a:lnTo>
                    <a:pt x="1" y="2547"/>
                  </a:lnTo>
                  <a:lnTo>
                    <a:pt x="1" y="2609"/>
                  </a:lnTo>
                  <a:lnTo>
                    <a:pt x="4391" y="62"/>
                  </a:lnTo>
                  <a:lnTo>
                    <a:pt x="43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" name="Google Shape;577;p23"/>
            <p:cNvSpPr/>
            <p:nvPr/>
          </p:nvSpPr>
          <p:spPr>
            <a:xfrm>
              <a:off x="5142025" y="1452857"/>
              <a:ext cx="464107" cy="271425"/>
            </a:xfrm>
            <a:custGeom>
              <a:avLst/>
              <a:gdLst/>
              <a:ahLst/>
              <a:cxnLst/>
              <a:rect l="l" t="t" r="r" b="b"/>
              <a:pathLst>
                <a:path w="4391" h="2568" extrusionOk="0">
                  <a:moveTo>
                    <a:pt x="4391" y="0"/>
                  </a:moveTo>
                  <a:lnTo>
                    <a:pt x="1" y="2547"/>
                  </a:lnTo>
                  <a:lnTo>
                    <a:pt x="1" y="2567"/>
                  </a:lnTo>
                  <a:lnTo>
                    <a:pt x="4391" y="21"/>
                  </a:lnTo>
                  <a:lnTo>
                    <a:pt x="4391" y="0"/>
                  </a:lnTo>
                  <a:close/>
                </a:path>
              </a:pathLst>
            </a:custGeom>
            <a:solidFill>
              <a:srgbClr val="FFC4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" name="Google Shape;578;p23"/>
            <p:cNvSpPr/>
            <p:nvPr/>
          </p:nvSpPr>
          <p:spPr>
            <a:xfrm>
              <a:off x="4959172" y="1609074"/>
              <a:ext cx="182958" cy="115208"/>
            </a:xfrm>
            <a:custGeom>
              <a:avLst/>
              <a:gdLst/>
              <a:ahLst/>
              <a:cxnLst/>
              <a:rect l="l" t="t" r="r" b="b"/>
              <a:pathLst>
                <a:path w="1731" h="1090" extrusionOk="0">
                  <a:moveTo>
                    <a:pt x="0" y="1"/>
                  </a:moveTo>
                  <a:lnTo>
                    <a:pt x="0" y="83"/>
                  </a:lnTo>
                  <a:lnTo>
                    <a:pt x="1731" y="1089"/>
                  </a:lnTo>
                  <a:lnTo>
                    <a:pt x="1731" y="100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5BE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" name="Google Shape;579;p23"/>
            <p:cNvSpPr/>
            <p:nvPr/>
          </p:nvSpPr>
          <p:spPr>
            <a:xfrm>
              <a:off x="5142025" y="3189421"/>
              <a:ext cx="106" cy="10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" name="Google Shape;580;p23"/>
            <p:cNvSpPr/>
            <p:nvPr/>
          </p:nvSpPr>
          <p:spPr>
            <a:xfrm>
              <a:off x="5748189" y="3485684"/>
              <a:ext cx="461359" cy="278506"/>
            </a:xfrm>
            <a:custGeom>
              <a:avLst/>
              <a:gdLst/>
              <a:ahLst/>
              <a:cxnLst/>
              <a:rect l="l" t="t" r="r" b="b"/>
              <a:pathLst>
                <a:path w="4365" h="2635" extrusionOk="0">
                  <a:moveTo>
                    <a:pt x="4365" y="1"/>
                  </a:moveTo>
                  <a:lnTo>
                    <a:pt x="4324" y="42"/>
                  </a:lnTo>
                  <a:lnTo>
                    <a:pt x="4365" y="67"/>
                  </a:lnTo>
                  <a:lnTo>
                    <a:pt x="4365" y="1"/>
                  </a:lnTo>
                  <a:close/>
                  <a:moveTo>
                    <a:pt x="4365" y="67"/>
                  </a:moveTo>
                  <a:lnTo>
                    <a:pt x="1" y="2609"/>
                  </a:lnTo>
                  <a:lnTo>
                    <a:pt x="1" y="2634"/>
                  </a:lnTo>
                  <a:lnTo>
                    <a:pt x="4365" y="88"/>
                  </a:lnTo>
                  <a:lnTo>
                    <a:pt x="4365" y="67"/>
                  </a:lnTo>
                  <a:close/>
                </a:path>
              </a:pathLst>
            </a:custGeom>
            <a:solidFill>
              <a:srgbClr val="F2D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" name="Google Shape;581;p23"/>
            <p:cNvSpPr/>
            <p:nvPr/>
          </p:nvSpPr>
          <p:spPr>
            <a:xfrm>
              <a:off x="5748189" y="3490017"/>
              <a:ext cx="461359" cy="271425"/>
            </a:xfrm>
            <a:custGeom>
              <a:avLst/>
              <a:gdLst/>
              <a:ahLst/>
              <a:cxnLst/>
              <a:rect l="l" t="t" r="r" b="b"/>
              <a:pathLst>
                <a:path w="4365" h="2568" extrusionOk="0">
                  <a:moveTo>
                    <a:pt x="4324" y="1"/>
                  </a:moveTo>
                  <a:lnTo>
                    <a:pt x="1" y="2506"/>
                  </a:lnTo>
                  <a:lnTo>
                    <a:pt x="1" y="2568"/>
                  </a:lnTo>
                  <a:lnTo>
                    <a:pt x="4365" y="26"/>
                  </a:lnTo>
                  <a:lnTo>
                    <a:pt x="4324" y="1"/>
                  </a:lnTo>
                  <a:close/>
                </a:path>
              </a:pathLst>
            </a:custGeom>
            <a:solidFill>
              <a:srgbClr val="FFE1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" name="Google Shape;582;p23"/>
            <p:cNvSpPr/>
            <p:nvPr/>
          </p:nvSpPr>
          <p:spPr>
            <a:xfrm>
              <a:off x="5142025" y="3189421"/>
              <a:ext cx="606267" cy="574769"/>
            </a:xfrm>
            <a:custGeom>
              <a:avLst/>
              <a:gdLst/>
              <a:ahLst/>
              <a:cxnLst/>
              <a:rect l="l" t="t" r="r" b="b"/>
              <a:pathLst>
                <a:path w="5736" h="5438" extrusionOk="0">
                  <a:moveTo>
                    <a:pt x="1" y="0"/>
                  </a:moveTo>
                  <a:lnTo>
                    <a:pt x="1" y="87"/>
                  </a:lnTo>
                  <a:cubicBezTo>
                    <a:pt x="1" y="1222"/>
                    <a:pt x="796" y="2588"/>
                    <a:pt x="1777" y="3148"/>
                  </a:cubicBezTo>
                  <a:lnTo>
                    <a:pt x="5736" y="5437"/>
                  </a:lnTo>
                  <a:lnTo>
                    <a:pt x="5736" y="5412"/>
                  </a:lnTo>
                  <a:lnTo>
                    <a:pt x="5736" y="5350"/>
                  </a:lnTo>
                  <a:lnTo>
                    <a:pt x="1777" y="3060"/>
                  </a:lnTo>
                  <a:cubicBezTo>
                    <a:pt x="796" y="2506"/>
                    <a:pt x="1" y="1135"/>
                    <a:pt x="1" y="0"/>
                  </a:cubicBezTo>
                  <a:close/>
                </a:path>
              </a:pathLst>
            </a:custGeom>
            <a:solidFill>
              <a:srgbClr val="F2DF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" name="Google Shape;583;p23"/>
            <p:cNvSpPr/>
            <p:nvPr/>
          </p:nvSpPr>
          <p:spPr>
            <a:xfrm>
              <a:off x="5266851" y="3764084"/>
              <a:ext cx="463578" cy="479327"/>
            </a:xfrm>
            <a:custGeom>
              <a:avLst/>
              <a:gdLst/>
              <a:ahLst/>
              <a:cxnLst/>
              <a:rect l="l" t="t" r="r" b="b"/>
              <a:pathLst>
                <a:path w="4386" h="4535" extrusionOk="0">
                  <a:moveTo>
                    <a:pt x="4385" y="0"/>
                  </a:moveTo>
                  <a:lnTo>
                    <a:pt x="1" y="2542"/>
                  </a:lnTo>
                  <a:lnTo>
                    <a:pt x="1" y="4534"/>
                  </a:lnTo>
                  <a:lnTo>
                    <a:pt x="4385" y="2008"/>
                  </a:lnTo>
                  <a:lnTo>
                    <a:pt x="4385" y="0"/>
                  </a:lnTo>
                  <a:close/>
                </a:path>
              </a:pathLst>
            </a:custGeom>
            <a:solidFill>
              <a:srgbClr val="D88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" name="Google Shape;584;p23"/>
            <p:cNvSpPr/>
            <p:nvPr/>
          </p:nvSpPr>
          <p:spPr>
            <a:xfrm>
              <a:off x="4660687" y="2366694"/>
              <a:ext cx="1069739" cy="1666070"/>
            </a:xfrm>
            <a:custGeom>
              <a:avLst/>
              <a:gdLst/>
              <a:ahLst/>
              <a:cxnLst/>
              <a:rect l="l" t="t" r="r" b="b"/>
              <a:pathLst>
                <a:path w="10121" h="15763" extrusionOk="0">
                  <a:moveTo>
                    <a:pt x="4385" y="0"/>
                  </a:moveTo>
                  <a:lnTo>
                    <a:pt x="21" y="2542"/>
                  </a:lnTo>
                  <a:lnTo>
                    <a:pt x="21" y="10418"/>
                  </a:lnTo>
                  <a:cubicBezTo>
                    <a:pt x="0" y="11553"/>
                    <a:pt x="812" y="12919"/>
                    <a:pt x="1777" y="13478"/>
                  </a:cubicBezTo>
                  <a:lnTo>
                    <a:pt x="5736" y="15763"/>
                  </a:lnTo>
                  <a:lnTo>
                    <a:pt x="10120" y="13221"/>
                  </a:lnTo>
                  <a:lnTo>
                    <a:pt x="6162" y="10932"/>
                  </a:lnTo>
                  <a:cubicBezTo>
                    <a:pt x="5176" y="10372"/>
                    <a:pt x="4385" y="9006"/>
                    <a:pt x="4385" y="7871"/>
                  </a:cubicBezTo>
                  <a:lnTo>
                    <a:pt x="4385" y="0"/>
                  </a:lnTo>
                  <a:close/>
                </a:path>
              </a:pathLst>
            </a:custGeom>
            <a:solidFill>
              <a:srgbClr val="D0AA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" name="Google Shape;585;p23"/>
            <p:cNvSpPr/>
            <p:nvPr/>
          </p:nvSpPr>
          <p:spPr>
            <a:xfrm>
              <a:off x="4819125" y="2850247"/>
              <a:ext cx="190040" cy="415064"/>
            </a:xfrm>
            <a:custGeom>
              <a:avLst/>
              <a:gdLst/>
              <a:ahLst/>
              <a:cxnLst/>
              <a:rect l="l" t="t" r="r" b="b"/>
              <a:pathLst>
                <a:path w="1798" h="3927" extrusionOk="0">
                  <a:moveTo>
                    <a:pt x="1772" y="0"/>
                  </a:moveTo>
                  <a:cubicBezTo>
                    <a:pt x="1751" y="0"/>
                    <a:pt x="1751" y="0"/>
                    <a:pt x="1731" y="21"/>
                  </a:cubicBezTo>
                  <a:lnTo>
                    <a:pt x="42" y="986"/>
                  </a:lnTo>
                  <a:cubicBezTo>
                    <a:pt x="42" y="986"/>
                    <a:pt x="21" y="1007"/>
                    <a:pt x="21" y="1027"/>
                  </a:cubicBezTo>
                  <a:cubicBezTo>
                    <a:pt x="21" y="1027"/>
                    <a:pt x="1" y="1048"/>
                    <a:pt x="1" y="1073"/>
                  </a:cubicBezTo>
                  <a:lnTo>
                    <a:pt x="21" y="3897"/>
                  </a:lnTo>
                  <a:lnTo>
                    <a:pt x="21" y="3918"/>
                  </a:lnTo>
                  <a:cubicBezTo>
                    <a:pt x="28" y="3925"/>
                    <a:pt x="33" y="3927"/>
                    <a:pt x="36" y="3927"/>
                  </a:cubicBezTo>
                  <a:cubicBezTo>
                    <a:pt x="44" y="3927"/>
                    <a:pt x="49" y="3918"/>
                    <a:pt x="62" y="3918"/>
                  </a:cubicBezTo>
                  <a:lnTo>
                    <a:pt x="1751" y="2952"/>
                  </a:lnTo>
                  <a:cubicBezTo>
                    <a:pt x="1751" y="2932"/>
                    <a:pt x="1772" y="2932"/>
                    <a:pt x="1772" y="2911"/>
                  </a:cubicBezTo>
                  <a:cubicBezTo>
                    <a:pt x="1772" y="2891"/>
                    <a:pt x="1798" y="2891"/>
                    <a:pt x="1798" y="2870"/>
                  </a:cubicBezTo>
                  <a:lnTo>
                    <a:pt x="1798" y="2460"/>
                  </a:lnTo>
                  <a:cubicBezTo>
                    <a:pt x="1798" y="2439"/>
                    <a:pt x="1772" y="2439"/>
                    <a:pt x="1772" y="2439"/>
                  </a:cubicBezTo>
                  <a:lnTo>
                    <a:pt x="1731" y="2439"/>
                  </a:lnTo>
                  <a:lnTo>
                    <a:pt x="555" y="3127"/>
                  </a:lnTo>
                  <a:cubicBezTo>
                    <a:pt x="548" y="3134"/>
                    <a:pt x="544" y="3136"/>
                    <a:pt x="541" y="3136"/>
                  </a:cubicBezTo>
                  <a:cubicBezTo>
                    <a:pt x="535" y="3136"/>
                    <a:pt x="535" y="3127"/>
                    <a:pt x="535" y="3127"/>
                  </a:cubicBezTo>
                  <a:lnTo>
                    <a:pt x="535" y="2439"/>
                  </a:lnTo>
                  <a:lnTo>
                    <a:pt x="535" y="2418"/>
                  </a:lnTo>
                  <a:lnTo>
                    <a:pt x="1325" y="1946"/>
                  </a:lnTo>
                  <a:cubicBezTo>
                    <a:pt x="1346" y="1946"/>
                    <a:pt x="1346" y="1946"/>
                    <a:pt x="1366" y="1926"/>
                  </a:cubicBezTo>
                  <a:lnTo>
                    <a:pt x="1366" y="1884"/>
                  </a:lnTo>
                  <a:lnTo>
                    <a:pt x="1366" y="1479"/>
                  </a:lnTo>
                  <a:cubicBezTo>
                    <a:pt x="1366" y="1458"/>
                    <a:pt x="1366" y="1458"/>
                    <a:pt x="1346" y="1458"/>
                  </a:cubicBezTo>
                  <a:cubicBezTo>
                    <a:pt x="1346" y="1446"/>
                    <a:pt x="1346" y="1439"/>
                    <a:pt x="1343" y="1439"/>
                  </a:cubicBezTo>
                  <a:cubicBezTo>
                    <a:pt x="1341" y="1439"/>
                    <a:pt x="1336" y="1446"/>
                    <a:pt x="1325" y="1458"/>
                  </a:cubicBezTo>
                  <a:lnTo>
                    <a:pt x="535" y="1905"/>
                  </a:lnTo>
                  <a:lnTo>
                    <a:pt x="535" y="1884"/>
                  </a:lnTo>
                  <a:lnTo>
                    <a:pt x="514" y="1243"/>
                  </a:lnTo>
                  <a:cubicBezTo>
                    <a:pt x="514" y="1222"/>
                    <a:pt x="535" y="1222"/>
                    <a:pt x="535" y="1222"/>
                  </a:cubicBezTo>
                  <a:lnTo>
                    <a:pt x="1731" y="514"/>
                  </a:lnTo>
                  <a:cubicBezTo>
                    <a:pt x="1751" y="514"/>
                    <a:pt x="1751" y="493"/>
                    <a:pt x="1772" y="493"/>
                  </a:cubicBezTo>
                  <a:lnTo>
                    <a:pt x="1772" y="452"/>
                  </a:lnTo>
                  <a:lnTo>
                    <a:pt x="1772" y="46"/>
                  </a:lnTo>
                  <a:lnTo>
                    <a:pt x="17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" name="Google Shape;586;p23"/>
            <p:cNvSpPr/>
            <p:nvPr/>
          </p:nvSpPr>
          <p:spPr>
            <a:xfrm>
              <a:off x="4477200" y="2262479"/>
              <a:ext cx="647065" cy="372892"/>
            </a:xfrm>
            <a:custGeom>
              <a:avLst/>
              <a:gdLst/>
              <a:ahLst/>
              <a:cxnLst/>
              <a:rect l="l" t="t" r="r" b="b"/>
              <a:pathLst>
                <a:path w="6122" h="3528" extrusionOk="0">
                  <a:moveTo>
                    <a:pt x="4391" y="1"/>
                  </a:moveTo>
                  <a:lnTo>
                    <a:pt x="1" y="2527"/>
                  </a:lnTo>
                  <a:lnTo>
                    <a:pt x="1757" y="3528"/>
                  </a:lnTo>
                  <a:lnTo>
                    <a:pt x="6121" y="986"/>
                  </a:lnTo>
                  <a:lnTo>
                    <a:pt x="4391" y="1"/>
                  </a:lnTo>
                  <a:close/>
                </a:path>
              </a:pathLst>
            </a:custGeom>
            <a:solidFill>
              <a:srgbClr val="E3C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" name="Google Shape;587;p23"/>
            <p:cNvSpPr/>
            <p:nvPr/>
          </p:nvSpPr>
          <p:spPr>
            <a:xfrm>
              <a:off x="4477200" y="2529463"/>
              <a:ext cx="789753" cy="1713950"/>
            </a:xfrm>
            <a:custGeom>
              <a:avLst/>
              <a:gdLst/>
              <a:ahLst/>
              <a:cxnLst/>
              <a:rect l="l" t="t" r="r" b="b"/>
              <a:pathLst>
                <a:path w="7472" h="16216" extrusionOk="0">
                  <a:moveTo>
                    <a:pt x="1" y="1"/>
                  </a:moveTo>
                  <a:lnTo>
                    <a:pt x="1" y="7872"/>
                  </a:lnTo>
                  <a:cubicBezTo>
                    <a:pt x="1" y="10095"/>
                    <a:pt x="1588" y="12811"/>
                    <a:pt x="3513" y="13946"/>
                  </a:cubicBezTo>
                  <a:lnTo>
                    <a:pt x="7472" y="16215"/>
                  </a:lnTo>
                  <a:lnTo>
                    <a:pt x="7472" y="14223"/>
                  </a:lnTo>
                  <a:lnTo>
                    <a:pt x="3513" y="11938"/>
                  </a:lnTo>
                  <a:cubicBezTo>
                    <a:pt x="2548" y="11379"/>
                    <a:pt x="1736" y="10013"/>
                    <a:pt x="1757" y="8878"/>
                  </a:cubicBezTo>
                  <a:lnTo>
                    <a:pt x="1757" y="10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88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" name="Google Shape;588;p23"/>
            <p:cNvSpPr/>
            <p:nvPr/>
          </p:nvSpPr>
          <p:spPr>
            <a:xfrm>
              <a:off x="4959172" y="2366694"/>
              <a:ext cx="165096" cy="97239"/>
            </a:xfrm>
            <a:custGeom>
              <a:avLst/>
              <a:gdLst/>
              <a:ahLst/>
              <a:cxnLst/>
              <a:rect l="l" t="t" r="r" b="b"/>
              <a:pathLst>
                <a:path w="1562" h="920" extrusionOk="0">
                  <a:moveTo>
                    <a:pt x="1561" y="0"/>
                  </a:moveTo>
                  <a:lnTo>
                    <a:pt x="1561" y="0"/>
                  </a:lnTo>
                  <a:lnTo>
                    <a:pt x="0" y="920"/>
                  </a:lnTo>
                  <a:lnTo>
                    <a:pt x="1561" y="0"/>
                  </a:lnTo>
                  <a:lnTo>
                    <a:pt x="1561" y="103"/>
                  </a:lnTo>
                  <a:lnTo>
                    <a:pt x="1561" y="103"/>
                  </a:lnTo>
                  <a:close/>
                </a:path>
              </a:pathLst>
            </a:custGeom>
            <a:solidFill>
              <a:srgbClr val="E5BE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589;p23"/>
            <p:cNvSpPr/>
            <p:nvPr/>
          </p:nvSpPr>
          <p:spPr>
            <a:xfrm>
              <a:off x="4662801" y="2366694"/>
              <a:ext cx="461464" cy="277978"/>
            </a:xfrm>
            <a:custGeom>
              <a:avLst/>
              <a:gdLst/>
              <a:ahLst/>
              <a:cxnLst/>
              <a:rect l="l" t="t" r="r" b="b"/>
              <a:pathLst>
                <a:path w="4366" h="2630" extrusionOk="0">
                  <a:moveTo>
                    <a:pt x="4365" y="0"/>
                  </a:moveTo>
                  <a:lnTo>
                    <a:pt x="2804" y="920"/>
                  </a:lnTo>
                  <a:lnTo>
                    <a:pt x="1" y="2542"/>
                  </a:lnTo>
                  <a:lnTo>
                    <a:pt x="1" y="2629"/>
                  </a:lnTo>
                  <a:lnTo>
                    <a:pt x="4365" y="103"/>
                  </a:lnTo>
                  <a:lnTo>
                    <a:pt x="4365" y="0"/>
                  </a:lnTo>
                  <a:close/>
                </a:path>
              </a:pathLst>
            </a:custGeom>
            <a:solidFill>
              <a:srgbClr val="E3C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590;p23"/>
            <p:cNvSpPr/>
            <p:nvPr/>
          </p:nvSpPr>
          <p:spPr>
            <a:xfrm>
              <a:off x="4662801" y="2366694"/>
              <a:ext cx="461464" cy="268677"/>
            </a:xfrm>
            <a:custGeom>
              <a:avLst/>
              <a:gdLst/>
              <a:ahLst/>
              <a:cxnLst/>
              <a:rect l="l" t="t" r="r" b="b"/>
              <a:pathLst>
                <a:path w="4366" h="2542" extrusionOk="0">
                  <a:moveTo>
                    <a:pt x="4365" y="0"/>
                  </a:moveTo>
                  <a:lnTo>
                    <a:pt x="1" y="2542"/>
                  </a:lnTo>
                  <a:lnTo>
                    <a:pt x="2804" y="920"/>
                  </a:lnTo>
                  <a:lnTo>
                    <a:pt x="4365" y="0"/>
                  </a:lnTo>
                  <a:close/>
                </a:path>
              </a:pathLst>
            </a:custGeom>
            <a:solidFill>
              <a:srgbClr val="EEDD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" name="Google Shape;591;p23"/>
            <p:cNvSpPr/>
            <p:nvPr/>
          </p:nvSpPr>
          <p:spPr>
            <a:xfrm>
              <a:off x="4644939" y="2626597"/>
              <a:ext cx="17968" cy="18074"/>
            </a:xfrm>
            <a:custGeom>
              <a:avLst/>
              <a:gdLst/>
              <a:ahLst/>
              <a:cxnLst/>
              <a:rect l="l" t="t" r="r" b="b"/>
              <a:pathLst>
                <a:path w="170" h="171" extrusionOk="0">
                  <a:moveTo>
                    <a:pt x="1" y="1"/>
                  </a:moveTo>
                  <a:lnTo>
                    <a:pt x="1" y="83"/>
                  </a:lnTo>
                  <a:lnTo>
                    <a:pt x="170" y="170"/>
                  </a:lnTo>
                  <a:lnTo>
                    <a:pt x="170" y="8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8B5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7" name="Google Shape;592;p23"/>
            <p:cNvSpPr/>
            <p:nvPr/>
          </p:nvSpPr>
          <p:spPr>
            <a:xfrm>
              <a:off x="5266851" y="3764084"/>
              <a:ext cx="463578" cy="277978"/>
            </a:xfrm>
            <a:custGeom>
              <a:avLst/>
              <a:gdLst/>
              <a:ahLst/>
              <a:cxnLst/>
              <a:rect l="l" t="t" r="r" b="b"/>
              <a:pathLst>
                <a:path w="4386" h="2630" extrusionOk="0">
                  <a:moveTo>
                    <a:pt x="4385" y="0"/>
                  </a:moveTo>
                  <a:lnTo>
                    <a:pt x="1" y="2542"/>
                  </a:lnTo>
                  <a:lnTo>
                    <a:pt x="1" y="2629"/>
                  </a:lnTo>
                  <a:lnTo>
                    <a:pt x="4385" y="83"/>
                  </a:lnTo>
                  <a:lnTo>
                    <a:pt x="4385" y="0"/>
                  </a:lnTo>
                  <a:close/>
                </a:path>
              </a:pathLst>
            </a:custGeom>
            <a:solidFill>
              <a:srgbClr val="F3DA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593;p23"/>
            <p:cNvSpPr/>
            <p:nvPr/>
          </p:nvSpPr>
          <p:spPr>
            <a:xfrm>
              <a:off x="4660687" y="3467821"/>
              <a:ext cx="187820" cy="323532"/>
            </a:xfrm>
            <a:custGeom>
              <a:avLst/>
              <a:gdLst/>
              <a:ahLst/>
              <a:cxnLst/>
              <a:rect l="l" t="t" r="r" b="b"/>
              <a:pathLst>
                <a:path w="1777" h="3061" extrusionOk="0">
                  <a:moveTo>
                    <a:pt x="21" y="0"/>
                  </a:moveTo>
                  <a:cubicBezTo>
                    <a:pt x="0" y="1135"/>
                    <a:pt x="812" y="2501"/>
                    <a:pt x="1777" y="3060"/>
                  </a:cubicBezTo>
                  <a:cubicBezTo>
                    <a:pt x="812" y="2501"/>
                    <a:pt x="21" y="1135"/>
                    <a:pt x="21" y="21"/>
                  </a:cubicBezTo>
                  <a:lnTo>
                    <a:pt x="21" y="0"/>
                  </a:lnTo>
                  <a:close/>
                </a:path>
              </a:pathLst>
            </a:custGeom>
            <a:solidFill>
              <a:srgbClr val="F1E6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594;p23"/>
            <p:cNvSpPr/>
            <p:nvPr/>
          </p:nvSpPr>
          <p:spPr>
            <a:xfrm>
              <a:off x="4660687" y="3469935"/>
              <a:ext cx="606267" cy="572127"/>
            </a:xfrm>
            <a:custGeom>
              <a:avLst/>
              <a:gdLst/>
              <a:ahLst/>
              <a:cxnLst/>
              <a:rect l="l" t="t" r="r" b="b"/>
              <a:pathLst>
                <a:path w="5736" h="5413" extrusionOk="0">
                  <a:moveTo>
                    <a:pt x="21" y="1"/>
                  </a:moveTo>
                  <a:lnTo>
                    <a:pt x="21" y="62"/>
                  </a:lnTo>
                  <a:cubicBezTo>
                    <a:pt x="0" y="1197"/>
                    <a:pt x="812" y="2568"/>
                    <a:pt x="1777" y="3122"/>
                  </a:cubicBezTo>
                  <a:lnTo>
                    <a:pt x="5736" y="5412"/>
                  </a:lnTo>
                  <a:lnTo>
                    <a:pt x="5736" y="5325"/>
                  </a:lnTo>
                  <a:lnTo>
                    <a:pt x="1777" y="3040"/>
                  </a:lnTo>
                  <a:cubicBezTo>
                    <a:pt x="812" y="2481"/>
                    <a:pt x="21" y="1115"/>
                    <a:pt x="21" y="1"/>
                  </a:cubicBezTo>
                  <a:close/>
                </a:path>
              </a:pathLst>
            </a:custGeom>
            <a:solidFill>
              <a:srgbClr val="F3DA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595;p23"/>
            <p:cNvSpPr/>
            <p:nvPr/>
          </p:nvSpPr>
          <p:spPr>
            <a:xfrm>
              <a:off x="4787099" y="4041955"/>
              <a:ext cx="461359" cy="479221"/>
            </a:xfrm>
            <a:custGeom>
              <a:avLst/>
              <a:gdLst/>
              <a:ahLst/>
              <a:cxnLst/>
              <a:rect l="l" t="t" r="r" b="b"/>
              <a:pathLst>
                <a:path w="4365" h="4534" extrusionOk="0">
                  <a:moveTo>
                    <a:pt x="4365" y="0"/>
                  </a:moveTo>
                  <a:lnTo>
                    <a:pt x="1" y="2547"/>
                  </a:lnTo>
                  <a:lnTo>
                    <a:pt x="1" y="4534"/>
                  </a:lnTo>
                  <a:lnTo>
                    <a:pt x="4365" y="2013"/>
                  </a:lnTo>
                  <a:lnTo>
                    <a:pt x="4365" y="0"/>
                  </a:lnTo>
                  <a:close/>
                </a:path>
              </a:pathLst>
            </a:custGeom>
            <a:solidFill>
              <a:srgbClr val="087A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596;p23"/>
            <p:cNvSpPr/>
            <p:nvPr/>
          </p:nvSpPr>
          <p:spPr>
            <a:xfrm>
              <a:off x="4181464" y="2108904"/>
              <a:ext cx="1066991" cy="2202261"/>
            </a:xfrm>
            <a:custGeom>
              <a:avLst/>
              <a:gdLst/>
              <a:ahLst/>
              <a:cxnLst/>
              <a:rect l="l" t="t" r="r" b="b"/>
              <a:pathLst>
                <a:path w="10095" h="20836" extrusionOk="0">
                  <a:moveTo>
                    <a:pt x="4365" y="1"/>
                  </a:moveTo>
                  <a:lnTo>
                    <a:pt x="1" y="2542"/>
                  </a:lnTo>
                  <a:lnTo>
                    <a:pt x="1" y="15486"/>
                  </a:lnTo>
                  <a:cubicBezTo>
                    <a:pt x="1" y="16621"/>
                    <a:pt x="791" y="17991"/>
                    <a:pt x="1772" y="18546"/>
                  </a:cubicBezTo>
                  <a:lnTo>
                    <a:pt x="5731" y="20836"/>
                  </a:lnTo>
                  <a:lnTo>
                    <a:pt x="10095" y="18289"/>
                  </a:lnTo>
                  <a:lnTo>
                    <a:pt x="6136" y="16020"/>
                  </a:lnTo>
                  <a:cubicBezTo>
                    <a:pt x="5156" y="15445"/>
                    <a:pt x="4365" y="14074"/>
                    <a:pt x="4365" y="12939"/>
                  </a:cubicBezTo>
                  <a:lnTo>
                    <a:pt x="4365" y="1"/>
                  </a:lnTo>
                  <a:close/>
                </a:path>
              </a:pathLst>
            </a:custGeom>
            <a:solidFill>
              <a:srgbClr val="2D9B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597;p23"/>
            <p:cNvSpPr/>
            <p:nvPr/>
          </p:nvSpPr>
          <p:spPr>
            <a:xfrm>
              <a:off x="4364423" y="2605986"/>
              <a:ext cx="199235" cy="384835"/>
            </a:xfrm>
            <a:custGeom>
              <a:avLst/>
              <a:gdLst/>
              <a:ahLst/>
              <a:cxnLst/>
              <a:rect l="l" t="t" r="r" b="b"/>
              <a:pathLst>
                <a:path w="1885" h="3641" extrusionOk="0">
                  <a:moveTo>
                    <a:pt x="1146" y="614"/>
                  </a:moveTo>
                  <a:cubicBezTo>
                    <a:pt x="1186" y="614"/>
                    <a:pt x="1224" y="624"/>
                    <a:pt x="1263" y="643"/>
                  </a:cubicBezTo>
                  <a:cubicBezTo>
                    <a:pt x="1325" y="689"/>
                    <a:pt x="1371" y="791"/>
                    <a:pt x="1371" y="920"/>
                  </a:cubicBezTo>
                  <a:lnTo>
                    <a:pt x="1371" y="1885"/>
                  </a:lnTo>
                  <a:cubicBezTo>
                    <a:pt x="1371" y="2034"/>
                    <a:pt x="1325" y="2183"/>
                    <a:pt x="1263" y="2311"/>
                  </a:cubicBezTo>
                  <a:cubicBezTo>
                    <a:pt x="1196" y="2419"/>
                    <a:pt x="1094" y="2527"/>
                    <a:pt x="986" y="2588"/>
                  </a:cubicBezTo>
                  <a:lnTo>
                    <a:pt x="534" y="2845"/>
                  </a:lnTo>
                  <a:lnTo>
                    <a:pt x="534" y="2825"/>
                  </a:lnTo>
                  <a:lnTo>
                    <a:pt x="513" y="966"/>
                  </a:lnTo>
                  <a:cubicBezTo>
                    <a:pt x="513" y="945"/>
                    <a:pt x="534" y="920"/>
                    <a:pt x="534" y="920"/>
                  </a:cubicBezTo>
                  <a:lnTo>
                    <a:pt x="986" y="663"/>
                  </a:lnTo>
                  <a:cubicBezTo>
                    <a:pt x="1045" y="629"/>
                    <a:pt x="1097" y="614"/>
                    <a:pt x="1146" y="614"/>
                  </a:cubicBezTo>
                  <a:close/>
                  <a:moveTo>
                    <a:pt x="1433" y="1"/>
                  </a:moveTo>
                  <a:cubicBezTo>
                    <a:pt x="1304" y="21"/>
                    <a:pt x="1135" y="67"/>
                    <a:pt x="965" y="175"/>
                  </a:cubicBezTo>
                  <a:lnTo>
                    <a:pt x="41" y="709"/>
                  </a:lnTo>
                  <a:cubicBezTo>
                    <a:pt x="41" y="709"/>
                    <a:pt x="21" y="709"/>
                    <a:pt x="21" y="730"/>
                  </a:cubicBezTo>
                  <a:cubicBezTo>
                    <a:pt x="0" y="750"/>
                    <a:pt x="0" y="750"/>
                    <a:pt x="0" y="771"/>
                  </a:cubicBezTo>
                  <a:lnTo>
                    <a:pt x="21" y="3615"/>
                  </a:lnTo>
                  <a:lnTo>
                    <a:pt x="21" y="3641"/>
                  </a:lnTo>
                  <a:lnTo>
                    <a:pt x="67" y="3641"/>
                  </a:lnTo>
                  <a:lnTo>
                    <a:pt x="965" y="3102"/>
                  </a:lnTo>
                  <a:cubicBezTo>
                    <a:pt x="1155" y="2999"/>
                    <a:pt x="1304" y="2871"/>
                    <a:pt x="1453" y="2717"/>
                  </a:cubicBezTo>
                  <a:cubicBezTo>
                    <a:pt x="1581" y="2568"/>
                    <a:pt x="1689" y="2398"/>
                    <a:pt x="1777" y="2229"/>
                  </a:cubicBezTo>
                  <a:cubicBezTo>
                    <a:pt x="1838" y="2034"/>
                    <a:pt x="1884" y="1864"/>
                    <a:pt x="1884" y="1690"/>
                  </a:cubicBezTo>
                  <a:lnTo>
                    <a:pt x="1884" y="535"/>
                  </a:lnTo>
                  <a:cubicBezTo>
                    <a:pt x="1884" y="365"/>
                    <a:pt x="1838" y="216"/>
                    <a:pt x="1756" y="129"/>
                  </a:cubicBezTo>
                  <a:cubicBezTo>
                    <a:pt x="1689" y="47"/>
                    <a:pt x="1581" y="1"/>
                    <a:pt x="14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598;p23"/>
            <p:cNvSpPr/>
            <p:nvPr/>
          </p:nvSpPr>
          <p:spPr>
            <a:xfrm>
              <a:off x="3998082" y="2002575"/>
              <a:ext cx="644740" cy="375112"/>
            </a:xfrm>
            <a:custGeom>
              <a:avLst/>
              <a:gdLst/>
              <a:ahLst/>
              <a:cxnLst/>
              <a:rect l="l" t="t" r="r" b="b"/>
              <a:pathLst>
                <a:path w="6100" h="3549" extrusionOk="0">
                  <a:moveTo>
                    <a:pt x="4365" y="0"/>
                  </a:moveTo>
                  <a:lnTo>
                    <a:pt x="0" y="2547"/>
                  </a:lnTo>
                  <a:lnTo>
                    <a:pt x="1736" y="3548"/>
                  </a:lnTo>
                  <a:lnTo>
                    <a:pt x="6100" y="1007"/>
                  </a:lnTo>
                  <a:lnTo>
                    <a:pt x="4365" y="0"/>
                  </a:lnTo>
                  <a:close/>
                </a:path>
              </a:pathLst>
            </a:custGeom>
            <a:solidFill>
              <a:srgbClr val="6FC1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599;p23"/>
            <p:cNvSpPr/>
            <p:nvPr/>
          </p:nvSpPr>
          <p:spPr>
            <a:xfrm>
              <a:off x="3995862" y="2271674"/>
              <a:ext cx="791338" cy="2249507"/>
            </a:xfrm>
            <a:custGeom>
              <a:avLst/>
              <a:gdLst/>
              <a:ahLst/>
              <a:cxnLst/>
              <a:rect l="l" t="t" r="r" b="b"/>
              <a:pathLst>
                <a:path w="7487" h="21283" extrusionOk="0">
                  <a:moveTo>
                    <a:pt x="21" y="1"/>
                  </a:moveTo>
                  <a:lnTo>
                    <a:pt x="21" y="12940"/>
                  </a:lnTo>
                  <a:cubicBezTo>
                    <a:pt x="1" y="15168"/>
                    <a:pt x="1582" y="17884"/>
                    <a:pt x="3508" y="19019"/>
                  </a:cubicBezTo>
                  <a:lnTo>
                    <a:pt x="7487" y="21283"/>
                  </a:lnTo>
                  <a:lnTo>
                    <a:pt x="7487" y="19296"/>
                  </a:lnTo>
                  <a:lnTo>
                    <a:pt x="3528" y="17006"/>
                  </a:lnTo>
                  <a:cubicBezTo>
                    <a:pt x="2547" y="16451"/>
                    <a:pt x="1757" y="15081"/>
                    <a:pt x="1757" y="13946"/>
                  </a:cubicBezTo>
                  <a:lnTo>
                    <a:pt x="1757" y="1002"/>
                  </a:lnTo>
                  <a:lnTo>
                    <a:pt x="21" y="1"/>
                  </a:lnTo>
                  <a:close/>
                </a:path>
              </a:pathLst>
            </a:custGeom>
            <a:solidFill>
              <a:srgbClr val="087A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600;p23"/>
            <p:cNvSpPr/>
            <p:nvPr/>
          </p:nvSpPr>
          <p:spPr>
            <a:xfrm>
              <a:off x="4181464" y="2108904"/>
              <a:ext cx="461359" cy="277978"/>
            </a:xfrm>
            <a:custGeom>
              <a:avLst/>
              <a:gdLst/>
              <a:ahLst/>
              <a:cxnLst/>
              <a:rect l="l" t="t" r="r" b="b"/>
              <a:pathLst>
                <a:path w="4365" h="2630" extrusionOk="0">
                  <a:moveTo>
                    <a:pt x="4365" y="1"/>
                  </a:moveTo>
                  <a:lnTo>
                    <a:pt x="4365" y="1"/>
                  </a:lnTo>
                  <a:lnTo>
                    <a:pt x="1" y="2542"/>
                  </a:lnTo>
                  <a:lnTo>
                    <a:pt x="1" y="2629"/>
                  </a:lnTo>
                  <a:lnTo>
                    <a:pt x="1" y="2629"/>
                  </a:lnTo>
                  <a:lnTo>
                    <a:pt x="1" y="2542"/>
                  </a:lnTo>
                  <a:lnTo>
                    <a:pt x="4365" y="1"/>
                  </a:lnTo>
                  <a:lnTo>
                    <a:pt x="4365" y="83"/>
                  </a:lnTo>
                  <a:lnTo>
                    <a:pt x="4365" y="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601;p23"/>
            <p:cNvSpPr/>
            <p:nvPr/>
          </p:nvSpPr>
          <p:spPr>
            <a:xfrm>
              <a:off x="4181464" y="2108904"/>
              <a:ext cx="461359" cy="277978"/>
            </a:xfrm>
            <a:custGeom>
              <a:avLst/>
              <a:gdLst/>
              <a:ahLst/>
              <a:cxnLst/>
              <a:rect l="l" t="t" r="r" b="b"/>
              <a:pathLst>
                <a:path w="4365" h="2630" extrusionOk="0">
                  <a:moveTo>
                    <a:pt x="4365" y="1"/>
                  </a:moveTo>
                  <a:lnTo>
                    <a:pt x="1" y="2542"/>
                  </a:lnTo>
                  <a:lnTo>
                    <a:pt x="1" y="2629"/>
                  </a:lnTo>
                  <a:lnTo>
                    <a:pt x="4365" y="83"/>
                  </a:lnTo>
                  <a:lnTo>
                    <a:pt x="4365" y="1"/>
                  </a:lnTo>
                  <a:close/>
                </a:path>
              </a:pathLst>
            </a:custGeom>
            <a:solidFill>
              <a:srgbClr val="3FC3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602;p23"/>
            <p:cNvSpPr/>
            <p:nvPr/>
          </p:nvSpPr>
          <p:spPr>
            <a:xfrm>
              <a:off x="3998082" y="2271674"/>
              <a:ext cx="183487" cy="115208"/>
            </a:xfrm>
            <a:custGeom>
              <a:avLst/>
              <a:gdLst/>
              <a:ahLst/>
              <a:cxnLst/>
              <a:rect l="l" t="t" r="r" b="b"/>
              <a:pathLst>
                <a:path w="1736" h="1090" extrusionOk="0">
                  <a:moveTo>
                    <a:pt x="0" y="1"/>
                  </a:moveTo>
                  <a:lnTo>
                    <a:pt x="0" y="83"/>
                  </a:lnTo>
                  <a:lnTo>
                    <a:pt x="1736" y="1089"/>
                  </a:lnTo>
                  <a:lnTo>
                    <a:pt x="1736" y="100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BA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603;p23"/>
            <p:cNvSpPr/>
            <p:nvPr/>
          </p:nvSpPr>
          <p:spPr>
            <a:xfrm>
              <a:off x="4787099" y="4041955"/>
              <a:ext cx="461359" cy="278506"/>
            </a:xfrm>
            <a:custGeom>
              <a:avLst/>
              <a:gdLst/>
              <a:ahLst/>
              <a:cxnLst/>
              <a:rect l="l" t="t" r="r" b="b"/>
              <a:pathLst>
                <a:path w="4365" h="2635" extrusionOk="0">
                  <a:moveTo>
                    <a:pt x="4365" y="0"/>
                  </a:moveTo>
                  <a:lnTo>
                    <a:pt x="1" y="2547"/>
                  </a:lnTo>
                  <a:lnTo>
                    <a:pt x="1" y="2634"/>
                  </a:lnTo>
                  <a:lnTo>
                    <a:pt x="4365" y="88"/>
                  </a:lnTo>
                  <a:lnTo>
                    <a:pt x="4365" y="0"/>
                  </a:lnTo>
                  <a:close/>
                </a:path>
              </a:pathLst>
            </a:custGeom>
            <a:solidFill>
              <a:srgbClr val="0ED0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604;p23"/>
            <p:cNvSpPr/>
            <p:nvPr/>
          </p:nvSpPr>
          <p:spPr>
            <a:xfrm>
              <a:off x="4181464" y="3745587"/>
              <a:ext cx="186446" cy="323004"/>
            </a:xfrm>
            <a:custGeom>
              <a:avLst/>
              <a:gdLst/>
              <a:ahLst/>
              <a:cxnLst/>
              <a:rect l="l" t="t" r="r" b="b"/>
              <a:pathLst>
                <a:path w="1764" h="3056" extrusionOk="0">
                  <a:moveTo>
                    <a:pt x="1" y="1"/>
                  </a:moveTo>
                  <a:lnTo>
                    <a:pt x="1" y="21"/>
                  </a:lnTo>
                  <a:cubicBezTo>
                    <a:pt x="1" y="1132"/>
                    <a:pt x="787" y="2498"/>
                    <a:pt x="1763" y="3056"/>
                  </a:cubicBezTo>
                  <a:lnTo>
                    <a:pt x="1763" y="3056"/>
                  </a:lnTo>
                  <a:cubicBezTo>
                    <a:pt x="787" y="2498"/>
                    <a:pt x="1" y="1132"/>
                    <a:pt x="1" y="1"/>
                  </a:cubicBezTo>
                  <a:close/>
                </a:path>
              </a:pathLst>
            </a:custGeom>
            <a:solidFill>
              <a:srgbClr val="4DE1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605;p23"/>
            <p:cNvSpPr/>
            <p:nvPr/>
          </p:nvSpPr>
          <p:spPr>
            <a:xfrm>
              <a:off x="4181464" y="3747807"/>
              <a:ext cx="605738" cy="572656"/>
            </a:xfrm>
            <a:custGeom>
              <a:avLst/>
              <a:gdLst/>
              <a:ahLst/>
              <a:cxnLst/>
              <a:rect l="l" t="t" r="r" b="b"/>
              <a:pathLst>
                <a:path w="5731" h="5418" extrusionOk="0">
                  <a:moveTo>
                    <a:pt x="1" y="0"/>
                  </a:moveTo>
                  <a:lnTo>
                    <a:pt x="1" y="67"/>
                  </a:lnTo>
                  <a:cubicBezTo>
                    <a:pt x="1" y="1202"/>
                    <a:pt x="791" y="2568"/>
                    <a:pt x="1772" y="3127"/>
                  </a:cubicBezTo>
                  <a:lnTo>
                    <a:pt x="5731" y="5417"/>
                  </a:lnTo>
                  <a:lnTo>
                    <a:pt x="5731" y="5330"/>
                  </a:lnTo>
                  <a:lnTo>
                    <a:pt x="1772" y="3040"/>
                  </a:lnTo>
                  <a:cubicBezTo>
                    <a:pt x="791" y="2485"/>
                    <a:pt x="1" y="1115"/>
                    <a:pt x="1" y="0"/>
                  </a:cubicBezTo>
                  <a:close/>
                </a:path>
              </a:pathLst>
            </a:custGeom>
            <a:solidFill>
              <a:srgbClr val="0ED0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6609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402935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4</a:t>
            </a:fld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Abrir llave 10"/>
          <p:cNvSpPr/>
          <p:nvPr/>
        </p:nvSpPr>
        <p:spPr>
          <a:xfrm>
            <a:off x="3090930" y="1679292"/>
            <a:ext cx="1227437" cy="37698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Rectángulo 35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721939" y="3240560"/>
            <a:ext cx="3197417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2400" b="1" dirty="0" smtClean="0">
                <a:solidFill>
                  <a:srgbClr val="805F80"/>
                </a:solidFill>
                <a:latin typeface="Fira Sans"/>
              </a:rPr>
              <a:t>Ficha resumen</a:t>
            </a:r>
            <a:endParaRPr lang="es-MX" sz="2400" b="1" dirty="0">
              <a:solidFill>
                <a:srgbClr val="805F80"/>
              </a:solidFill>
              <a:latin typeface="Fira Sans"/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708237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Contenido general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9504" y="1569590"/>
            <a:ext cx="6595674" cy="393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43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n 6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192"/>
            <a:ext cx="12192000" cy="68336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402935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5</a:t>
            </a:fld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Rectángulo 38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364811" y="344761"/>
            <a:ext cx="5576116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>
                <a:solidFill>
                  <a:srgbClr val="00A699"/>
                </a:solidFill>
                <a:latin typeface="Fira Sans"/>
              </a:rPr>
              <a:t>Requisitos de diseño</a:t>
            </a:r>
          </a:p>
        </p:txBody>
      </p:sp>
      <p:grpSp>
        <p:nvGrpSpPr>
          <p:cNvPr id="77" name="Google Shape;403;p18"/>
          <p:cNvGrpSpPr/>
          <p:nvPr/>
        </p:nvGrpSpPr>
        <p:grpSpPr>
          <a:xfrm>
            <a:off x="1196825" y="1741797"/>
            <a:ext cx="5083632" cy="3740737"/>
            <a:chOff x="1396330" y="954378"/>
            <a:chExt cx="5083632" cy="3740737"/>
          </a:xfrm>
        </p:grpSpPr>
        <p:sp>
          <p:nvSpPr>
            <p:cNvPr id="78" name="Google Shape;404;p18"/>
            <p:cNvSpPr/>
            <p:nvPr/>
          </p:nvSpPr>
          <p:spPr>
            <a:xfrm>
              <a:off x="2285656" y="3015003"/>
              <a:ext cx="1867203" cy="1342271"/>
            </a:xfrm>
            <a:custGeom>
              <a:avLst/>
              <a:gdLst/>
              <a:ahLst/>
              <a:cxnLst/>
              <a:rect l="l" t="t" r="r" b="b"/>
              <a:pathLst>
                <a:path w="58114" h="41773" extrusionOk="0">
                  <a:moveTo>
                    <a:pt x="13903" y="1"/>
                  </a:moveTo>
                  <a:cubicBezTo>
                    <a:pt x="7665" y="96"/>
                    <a:pt x="666" y="4815"/>
                    <a:pt x="32" y="14980"/>
                  </a:cubicBezTo>
                  <a:cubicBezTo>
                    <a:pt x="1" y="15645"/>
                    <a:pt x="507" y="16215"/>
                    <a:pt x="1141" y="16247"/>
                  </a:cubicBezTo>
                  <a:cubicBezTo>
                    <a:pt x="1162" y="16248"/>
                    <a:pt x="1183" y="16249"/>
                    <a:pt x="1204" y="16249"/>
                  </a:cubicBezTo>
                  <a:cubicBezTo>
                    <a:pt x="1841" y="16249"/>
                    <a:pt x="2377" y="15783"/>
                    <a:pt x="2408" y="15139"/>
                  </a:cubicBezTo>
                  <a:cubicBezTo>
                    <a:pt x="2946" y="6430"/>
                    <a:pt x="8583" y="2471"/>
                    <a:pt x="13935" y="2376"/>
                  </a:cubicBezTo>
                  <a:lnTo>
                    <a:pt x="14093" y="2376"/>
                  </a:lnTo>
                  <a:cubicBezTo>
                    <a:pt x="20459" y="2376"/>
                    <a:pt x="27331" y="7760"/>
                    <a:pt x="28440" y="19826"/>
                  </a:cubicBezTo>
                  <a:cubicBezTo>
                    <a:pt x="29105" y="27141"/>
                    <a:pt x="31828" y="32747"/>
                    <a:pt x="36579" y="36515"/>
                  </a:cubicBezTo>
                  <a:cubicBezTo>
                    <a:pt x="42247" y="41012"/>
                    <a:pt x="49373" y="41772"/>
                    <a:pt x="53553" y="41772"/>
                  </a:cubicBezTo>
                  <a:cubicBezTo>
                    <a:pt x="55517" y="41772"/>
                    <a:pt x="56847" y="41614"/>
                    <a:pt x="57005" y="41582"/>
                  </a:cubicBezTo>
                  <a:cubicBezTo>
                    <a:pt x="57638" y="41487"/>
                    <a:pt x="58113" y="40885"/>
                    <a:pt x="58018" y="40252"/>
                  </a:cubicBezTo>
                  <a:cubicBezTo>
                    <a:pt x="57932" y="39647"/>
                    <a:pt x="57427" y="39226"/>
                    <a:pt x="56860" y="39226"/>
                  </a:cubicBezTo>
                  <a:cubicBezTo>
                    <a:pt x="56803" y="39226"/>
                    <a:pt x="56746" y="39230"/>
                    <a:pt x="56688" y="39239"/>
                  </a:cubicBezTo>
                  <a:cubicBezTo>
                    <a:pt x="56648" y="39239"/>
                    <a:pt x="55499" y="39385"/>
                    <a:pt x="53707" y="39385"/>
                  </a:cubicBezTo>
                  <a:cubicBezTo>
                    <a:pt x="49904" y="39385"/>
                    <a:pt x="43202" y="38726"/>
                    <a:pt x="38035" y="34615"/>
                  </a:cubicBezTo>
                  <a:cubicBezTo>
                    <a:pt x="33823" y="31290"/>
                    <a:pt x="31385" y="26223"/>
                    <a:pt x="30815" y="19604"/>
                  </a:cubicBezTo>
                  <a:cubicBezTo>
                    <a:pt x="29580" y="6050"/>
                    <a:pt x="21567" y="1"/>
                    <a:pt x="14093" y="1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79" name="Google Shape;405;p18"/>
            <p:cNvSpPr/>
            <p:nvPr/>
          </p:nvSpPr>
          <p:spPr>
            <a:xfrm flipV="1">
              <a:off x="4435754" y="3151913"/>
              <a:ext cx="2044208" cy="1494054"/>
            </a:xfrm>
            <a:custGeom>
              <a:avLst/>
              <a:gdLst/>
              <a:ahLst/>
              <a:cxnLst/>
              <a:rect l="l" t="t" r="r" b="b"/>
              <a:pathLst>
                <a:path w="91493" h="43895" extrusionOk="0">
                  <a:moveTo>
                    <a:pt x="71863" y="1"/>
                  </a:moveTo>
                  <a:cubicBezTo>
                    <a:pt x="71809" y="1"/>
                    <a:pt x="71754" y="1"/>
                    <a:pt x="71700" y="1"/>
                  </a:cubicBezTo>
                  <a:cubicBezTo>
                    <a:pt x="54218" y="191"/>
                    <a:pt x="47916" y="8045"/>
                    <a:pt x="37465" y="21093"/>
                  </a:cubicBezTo>
                  <a:cubicBezTo>
                    <a:pt x="35090" y="24038"/>
                    <a:pt x="32430" y="27395"/>
                    <a:pt x="29390" y="30910"/>
                  </a:cubicBezTo>
                  <a:cubicBezTo>
                    <a:pt x="22127" y="39319"/>
                    <a:pt x="15632" y="41535"/>
                    <a:pt x="10800" y="41535"/>
                  </a:cubicBezTo>
                  <a:cubicBezTo>
                    <a:pt x="5623" y="41535"/>
                    <a:pt x="2353" y="38992"/>
                    <a:pt x="2091" y="38796"/>
                  </a:cubicBezTo>
                  <a:cubicBezTo>
                    <a:pt x="1868" y="38615"/>
                    <a:pt x="1603" y="38525"/>
                    <a:pt x="1337" y="38525"/>
                  </a:cubicBezTo>
                  <a:cubicBezTo>
                    <a:pt x="999" y="38525"/>
                    <a:pt x="661" y="38670"/>
                    <a:pt x="413" y="38954"/>
                  </a:cubicBezTo>
                  <a:cubicBezTo>
                    <a:pt x="1" y="39461"/>
                    <a:pt x="96" y="40221"/>
                    <a:pt x="603" y="40632"/>
                  </a:cubicBezTo>
                  <a:cubicBezTo>
                    <a:pt x="729" y="40759"/>
                    <a:pt x="4181" y="43514"/>
                    <a:pt x="9723" y="43863"/>
                  </a:cubicBezTo>
                  <a:cubicBezTo>
                    <a:pt x="10072" y="43863"/>
                    <a:pt x="10420" y="43894"/>
                    <a:pt x="10800" y="43894"/>
                  </a:cubicBezTo>
                  <a:cubicBezTo>
                    <a:pt x="15835" y="43894"/>
                    <a:pt x="23151" y="41741"/>
                    <a:pt x="31163" y="32462"/>
                  </a:cubicBezTo>
                  <a:cubicBezTo>
                    <a:pt x="34235" y="28915"/>
                    <a:pt x="36927" y="25558"/>
                    <a:pt x="39302" y="22581"/>
                  </a:cubicBezTo>
                  <a:cubicBezTo>
                    <a:pt x="49658" y="9660"/>
                    <a:pt x="55358" y="2535"/>
                    <a:pt x="71731" y="2376"/>
                  </a:cubicBezTo>
                  <a:cubicBezTo>
                    <a:pt x="71840" y="2375"/>
                    <a:pt x="71948" y="2375"/>
                    <a:pt x="72056" y="2375"/>
                  </a:cubicBezTo>
                  <a:cubicBezTo>
                    <a:pt x="77657" y="2375"/>
                    <a:pt x="81852" y="3989"/>
                    <a:pt x="84431" y="7127"/>
                  </a:cubicBezTo>
                  <a:cubicBezTo>
                    <a:pt x="88928" y="12574"/>
                    <a:pt x="87249" y="21029"/>
                    <a:pt x="87249" y="21124"/>
                  </a:cubicBezTo>
                  <a:cubicBezTo>
                    <a:pt x="87123" y="21758"/>
                    <a:pt x="87534" y="22391"/>
                    <a:pt x="88168" y="22518"/>
                  </a:cubicBezTo>
                  <a:cubicBezTo>
                    <a:pt x="88245" y="22533"/>
                    <a:pt x="88322" y="22541"/>
                    <a:pt x="88399" y="22541"/>
                  </a:cubicBezTo>
                  <a:cubicBezTo>
                    <a:pt x="88948" y="22541"/>
                    <a:pt x="89450" y="22155"/>
                    <a:pt x="89561" y="21599"/>
                  </a:cubicBezTo>
                  <a:cubicBezTo>
                    <a:pt x="89656" y="21219"/>
                    <a:pt x="91493" y="11972"/>
                    <a:pt x="86267" y="5638"/>
                  </a:cubicBezTo>
                  <a:cubicBezTo>
                    <a:pt x="83190" y="1870"/>
                    <a:pt x="78337" y="1"/>
                    <a:pt x="71863" y="1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0" name="Google Shape;406;p18"/>
            <p:cNvSpPr/>
            <p:nvPr/>
          </p:nvSpPr>
          <p:spPr>
            <a:xfrm>
              <a:off x="4738910" y="1212916"/>
              <a:ext cx="1201758" cy="664468"/>
            </a:xfrm>
            <a:custGeom>
              <a:avLst/>
              <a:gdLst/>
              <a:ahLst/>
              <a:cxnLst/>
              <a:rect l="l" t="t" r="r" b="b"/>
              <a:pathLst>
                <a:path w="37403" h="20679" extrusionOk="0">
                  <a:moveTo>
                    <a:pt x="20630" y="0"/>
                  </a:moveTo>
                  <a:cubicBezTo>
                    <a:pt x="17557" y="0"/>
                    <a:pt x="14774" y="350"/>
                    <a:pt x="12352" y="1233"/>
                  </a:cubicBezTo>
                  <a:cubicBezTo>
                    <a:pt x="6081" y="3482"/>
                    <a:pt x="2313" y="9024"/>
                    <a:pt x="128" y="19253"/>
                  </a:cubicBezTo>
                  <a:cubicBezTo>
                    <a:pt x="1" y="19886"/>
                    <a:pt x="413" y="20520"/>
                    <a:pt x="1046" y="20678"/>
                  </a:cubicBezTo>
                  <a:lnTo>
                    <a:pt x="1299" y="20678"/>
                  </a:lnTo>
                  <a:cubicBezTo>
                    <a:pt x="1838" y="20678"/>
                    <a:pt x="2344" y="20298"/>
                    <a:pt x="2439" y="19760"/>
                  </a:cubicBezTo>
                  <a:cubicBezTo>
                    <a:pt x="5288" y="6482"/>
                    <a:pt x="10313" y="2385"/>
                    <a:pt x="20495" y="2385"/>
                  </a:cubicBezTo>
                  <a:cubicBezTo>
                    <a:pt x="24690" y="2385"/>
                    <a:pt x="29760" y="3080"/>
                    <a:pt x="35914" y="4115"/>
                  </a:cubicBezTo>
                  <a:cubicBezTo>
                    <a:pt x="35971" y="4124"/>
                    <a:pt x="36029" y="4128"/>
                    <a:pt x="36086" y="4128"/>
                  </a:cubicBezTo>
                  <a:cubicBezTo>
                    <a:pt x="36658" y="4128"/>
                    <a:pt x="37189" y="3709"/>
                    <a:pt x="37275" y="3134"/>
                  </a:cubicBezTo>
                  <a:cubicBezTo>
                    <a:pt x="37402" y="2500"/>
                    <a:pt x="36959" y="1867"/>
                    <a:pt x="36294" y="1772"/>
                  </a:cubicBezTo>
                  <a:cubicBezTo>
                    <a:pt x="30577" y="800"/>
                    <a:pt x="25273" y="0"/>
                    <a:pt x="20630" y="0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1" name="Google Shape;407;p18"/>
            <p:cNvSpPr/>
            <p:nvPr/>
          </p:nvSpPr>
          <p:spPr>
            <a:xfrm>
              <a:off x="1481828" y="2357636"/>
              <a:ext cx="2156148" cy="584137"/>
            </a:xfrm>
            <a:custGeom>
              <a:avLst/>
              <a:gdLst/>
              <a:ahLst/>
              <a:cxnLst/>
              <a:rect l="l" t="t" r="r" b="b"/>
              <a:pathLst>
                <a:path w="67107" h="18179" extrusionOk="0">
                  <a:moveTo>
                    <a:pt x="1267" y="1"/>
                  </a:moveTo>
                  <a:cubicBezTo>
                    <a:pt x="602" y="1"/>
                    <a:pt x="95" y="508"/>
                    <a:pt x="64" y="1173"/>
                  </a:cubicBezTo>
                  <a:cubicBezTo>
                    <a:pt x="64" y="1616"/>
                    <a:pt x="0" y="12225"/>
                    <a:pt x="9786" y="16342"/>
                  </a:cubicBezTo>
                  <a:cubicBezTo>
                    <a:pt x="12858" y="17672"/>
                    <a:pt x="15930" y="18179"/>
                    <a:pt x="18907" y="18179"/>
                  </a:cubicBezTo>
                  <a:cubicBezTo>
                    <a:pt x="25525" y="18179"/>
                    <a:pt x="31859" y="15614"/>
                    <a:pt x="37655" y="13270"/>
                  </a:cubicBezTo>
                  <a:cubicBezTo>
                    <a:pt x="39460" y="12542"/>
                    <a:pt x="41170" y="11845"/>
                    <a:pt x="42848" y="11243"/>
                  </a:cubicBezTo>
                  <a:cubicBezTo>
                    <a:pt x="47621" y="9537"/>
                    <a:pt x="51668" y="8965"/>
                    <a:pt x="54947" y="8965"/>
                  </a:cubicBezTo>
                  <a:cubicBezTo>
                    <a:pt x="61526" y="8965"/>
                    <a:pt x="65017" y="11264"/>
                    <a:pt x="65080" y="11307"/>
                  </a:cubicBezTo>
                  <a:cubicBezTo>
                    <a:pt x="65290" y="11454"/>
                    <a:pt x="65528" y="11526"/>
                    <a:pt x="65763" y="11526"/>
                  </a:cubicBezTo>
                  <a:cubicBezTo>
                    <a:pt x="66133" y="11526"/>
                    <a:pt x="66495" y="11350"/>
                    <a:pt x="66727" y="11022"/>
                  </a:cubicBezTo>
                  <a:cubicBezTo>
                    <a:pt x="67107" y="10483"/>
                    <a:pt x="66980" y="9755"/>
                    <a:pt x="66442" y="9375"/>
                  </a:cubicBezTo>
                  <a:cubicBezTo>
                    <a:pt x="66207" y="9204"/>
                    <a:pt x="62290" y="6545"/>
                    <a:pt x="54991" y="6545"/>
                  </a:cubicBezTo>
                  <a:cubicBezTo>
                    <a:pt x="51460" y="6545"/>
                    <a:pt x="47137" y="7167"/>
                    <a:pt x="42057" y="8995"/>
                  </a:cubicBezTo>
                  <a:cubicBezTo>
                    <a:pt x="40315" y="9628"/>
                    <a:pt x="38605" y="10325"/>
                    <a:pt x="36768" y="11053"/>
                  </a:cubicBezTo>
                  <a:cubicBezTo>
                    <a:pt x="30969" y="13417"/>
                    <a:pt x="25049" y="15810"/>
                    <a:pt x="18967" y="15810"/>
                  </a:cubicBezTo>
                  <a:cubicBezTo>
                    <a:pt x="16247" y="15810"/>
                    <a:pt x="13494" y="15331"/>
                    <a:pt x="10704" y="14157"/>
                  </a:cubicBezTo>
                  <a:cubicBezTo>
                    <a:pt x="2407" y="10673"/>
                    <a:pt x="2439" y="1584"/>
                    <a:pt x="2439" y="1204"/>
                  </a:cubicBezTo>
                  <a:cubicBezTo>
                    <a:pt x="2470" y="571"/>
                    <a:pt x="1932" y="1"/>
                    <a:pt x="1267" y="1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2" name="Google Shape;408;p18"/>
            <p:cNvSpPr/>
            <p:nvPr/>
          </p:nvSpPr>
          <p:spPr>
            <a:xfrm>
              <a:off x="4068357" y="3919661"/>
              <a:ext cx="747922" cy="775454"/>
            </a:xfrm>
            <a:custGeom>
              <a:avLst/>
              <a:gdLst/>
              <a:ahLst/>
              <a:cxnLst/>
              <a:rect l="l" t="t" r="r" b="b"/>
              <a:pathLst>
                <a:path w="23278" h="24133" extrusionOk="0">
                  <a:moveTo>
                    <a:pt x="2408" y="1"/>
                  </a:moveTo>
                  <a:cubicBezTo>
                    <a:pt x="1078" y="1"/>
                    <a:pt x="1" y="1077"/>
                    <a:pt x="1" y="2376"/>
                  </a:cubicBezTo>
                  <a:lnTo>
                    <a:pt x="1" y="15360"/>
                  </a:lnTo>
                  <a:cubicBezTo>
                    <a:pt x="1" y="20205"/>
                    <a:pt x="3960" y="24132"/>
                    <a:pt x="8805" y="24132"/>
                  </a:cubicBezTo>
                  <a:lnTo>
                    <a:pt x="14474" y="24132"/>
                  </a:lnTo>
                  <a:cubicBezTo>
                    <a:pt x="19351" y="24132"/>
                    <a:pt x="23278" y="20205"/>
                    <a:pt x="23278" y="15360"/>
                  </a:cubicBezTo>
                  <a:lnTo>
                    <a:pt x="23278" y="2376"/>
                  </a:lnTo>
                  <a:cubicBezTo>
                    <a:pt x="23278" y="1077"/>
                    <a:pt x="22201" y="1"/>
                    <a:pt x="20871" y="1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3" name="Google Shape;409;p18"/>
            <p:cNvSpPr/>
            <p:nvPr/>
          </p:nvSpPr>
          <p:spPr>
            <a:xfrm>
              <a:off x="3878083" y="3651001"/>
              <a:ext cx="1128470" cy="895533"/>
            </a:xfrm>
            <a:custGeom>
              <a:avLst/>
              <a:gdLst/>
              <a:ahLst/>
              <a:cxnLst/>
              <a:rect l="l" t="t" r="r" b="b"/>
              <a:pathLst>
                <a:path w="35122" h="27870" extrusionOk="0">
                  <a:moveTo>
                    <a:pt x="1426" y="1"/>
                  </a:moveTo>
                  <a:cubicBezTo>
                    <a:pt x="634" y="1"/>
                    <a:pt x="1" y="666"/>
                    <a:pt x="1" y="1458"/>
                  </a:cubicBezTo>
                  <a:lnTo>
                    <a:pt x="1" y="15329"/>
                  </a:lnTo>
                  <a:cubicBezTo>
                    <a:pt x="1" y="22264"/>
                    <a:pt x="5606" y="27870"/>
                    <a:pt x="12510" y="27870"/>
                  </a:cubicBezTo>
                  <a:lnTo>
                    <a:pt x="22581" y="27870"/>
                  </a:lnTo>
                  <a:cubicBezTo>
                    <a:pt x="29516" y="27870"/>
                    <a:pt x="35122" y="22264"/>
                    <a:pt x="35122" y="15329"/>
                  </a:cubicBezTo>
                  <a:lnTo>
                    <a:pt x="35122" y="1458"/>
                  </a:lnTo>
                  <a:cubicBezTo>
                    <a:pt x="35122" y="634"/>
                    <a:pt x="34488" y="1"/>
                    <a:pt x="33697" y="1"/>
                  </a:cubicBez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4" name="Google Shape;410;p18"/>
            <p:cNvSpPr/>
            <p:nvPr/>
          </p:nvSpPr>
          <p:spPr>
            <a:xfrm>
              <a:off x="3461936" y="1485464"/>
              <a:ext cx="1957745" cy="2165570"/>
            </a:xfrm>
            <a:custGeom>
              <a:avLst/>
              <a:gdLst/>
              <a:ahLst/>
              <a:cxnLst/>
              <a:rect l="l" t="t" r="r" b="b"/>
              <a:pathLst>
                <a:path w="60932" h="67395" extrusionOk="0">
                  <a:moveTo>
                    <a:pt x="30549" y="0"/>
                  </a:moveTo>
                  <a:cubicBezTo>
                    <a:pt x="30395" y="0"/>
                    <a:pt x="30241" y="1"/>
                    <a:pt x="30086" y="4"/>
                  </a:cubicBezTo>
                  <a:cubicBezTo>
                    <a:pt x="13681" y="225"/>
                    <a:pt x="317" y="13590"/>
                    <a:pt x="95" y="29994"/>
                  </a:cubicBezTo>
                  <a:cubicBezTo>
                    <a:pt x="0" y="38133"/>
                    <a:pt x="3072" y="45543"/>
                    <a:pt x="8171" y="51054"/>
                  </a:cubicBezTo>
                  <a:cubicBezTo>
                    <a:pt x="12129" y="55361"/>
                    <a:pt x="14283" y="61030"/>
                    <a:pt x="14283" y="66888"/>
                  </a:cubicBezTo>
                  <a:lnTo>
                    <a:pt x="14283" y="67395"/>
                  </a:lnTo>
                  <a:lnTo>
                    <a:pt x="46744" y="67395"/>
                  </a:lnTo>
                  <a:lnTo>
                    <a:pt x="46744" y="66952"/>
                  </a:lnTo>
                  <a:cubicBezTo>
                    <a:pt x="46744" y="60966"/>
                    <a:pt x="49056" y="55266"/>
                    <a:pt x="53078" y="50832"/>
                  </a:cubicBezTo>
                  <a:cubicBezTo>
                    <a:pt x="57955" y="45417"/>
                    <a:pt x="60931" y="38260"/>
                    <a:pt x="60931" y="30406"/>
                  </a:cubicBezTo>
                  <a:cubicBezTo>
                    <a:pt x="60931" y="13617"/>
                    <a:pt x="47343" y="0"/>
                    <a:pt x="30549" y="0"/>
                  </a:cubicBezTo>
                  <a:close/>
                </a:path>
              </a:pathLst>
            </a:custGeom>
            <a:solidFill>
              <a:srgbClr val="5B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5" name="Google Shape;411;p18"/>
            <p:cNvSpPr/>
            <p:nvPr/>
          </p:nvSpPr>
          <p:spPr>
            <a:xfrm>
              <a:off x="3878083" y="3794505"/>
              <a:ext cx="1128470" cy="74322"/>
            </a:xfrm>
            <a:custGeom>
              <a:avLst/>
              <a:gdLst/>
              <a:ahLst/>
              <a:cxnLst/>
              <a:rect l="l" t="t" r="r" b="b"/>
              <a:pathLst>
                <a:path w="35122" h="2313" extrusionOk="0">
                  <a:moveTo>
                    <a:pt x="1" y="0"/>
                  </a:moveTo>
                  <a:lnTo>
                    <a:pt x="1" y="2312"/>
                  </a:lnTo>
                  <a:lnTo>
                    <a:pt x="35122" y="2312"/>
                  </a:lnTo>
                  <a:lnTo>
                    <a:pt x="35122" y="0"/>
                  </a:lnTo>
                  <a:close/>
                </a:path>
              </a:pathLst>
            </a:custGeom>
            <a:solidFill>
              <a:srgbClr val="5B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6" name="Google Shape;412;p18"/>
            <p:cNvSpPr/>
            <p:nvPr/>
          </p:nvSpPr>
          <p:spPr>
            <a:xfrm>
              <a:off x="3878083" y="3992923"/>
              <a:ext cx="1128470" cy="75351"/>
            </a:xfrm>
            <a:custGeom>
              <a:avLst/>
              <a:gdLst/>
              <a:ahLst/>
              <a:cxnLst/>
              <a:rect l="l" t="t" r="r" b="b"/>
              <a:pathLst>
                <a:path w="35122" h="2345" extrusionOk="0">
                  <a:moveTo>
                    <a:pt x="1" y="1"/>
                  </a:moveTo>
                  <a:lnTo>
                    <a:pt x="1" y="2344"/>
                  </a:lnTo>
                  <a:lnTo>
                    <a:pt x="35122" y="2344"/>
                  </a:lnTo>
                  <a:lnTo>
                    <a:pt x="35122" y="1"/>
                  </a:lnTo>
                  <a:close/>
                </a:path>
              </a:pathLst>
            </a:custGeom>
            <a:solidFill>
              <a:srgbClr val="5B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7" name="Google Shape;413;p18"/>
            <p:cNvSpPr/>
            <p:nvPr/>
          </p:nvSpPr>
          <p:spPr>
            <a:xfrm>
              <a:off x="3881136" y="4192370"/>
              <a:ext cx="1122365" cy="74322"/>
            </a:xfrm>
            <a:custGeom>
              <a:avLst/>
              <a:gdLst/>
              <a:ahLst/>
              <a:cxnLst/>
              <a:rect l="l" t="t" r="r" b="b"/>
              <a:pathLst>
                <a:path w="34932" h="2313" extrusionOk="0">
                  <a:moveTo>
                    <a:pt x="1" y="1"/>
                  </a:moveTo>
                  <a:cubicBezTo>
                    <a:pt x="96" y="793"/>
                    <a:pt x="254" y="1553"/>
                    <a:pt x="508" y="2313"/>
                  </a:cubicBezTo>
                  <a:lnTo>
                    <a:pt x="34425" y="2313"/>
                  </a:lnTo>
                  <a:cubicBezTo>
                    <a:pt x="34678" y="1584"/>
                    <a:pt x="34837" y="793"/>
                    <a:pt x="34932" y="1"/>
                  </a:cubicBezTo>
                  <a:close/>
                </a:path>
              </a:pathLst>
            </a:custGeom>
            <a:solidFill>
              <a:srgbClr val="5B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8" name="Google Shape;414;p18"/>
            <p:cNvSpPr/>
            <p:nvPr/>
          </p:nvSpPr>
          <p:spPr>
            <a:xfrm>
              <a:off x="3962553" y="4390820"/>
              <a:ext cx="959562" cy="74322"/>
            </a:xfrm>
            <a:custGeom>
              <a:avLst/>
              <a:gdLst/>
              <a:ahLst/>
              <a:cxnLst/>
              <a:rect l="l" t="t" r="r" b="b"/>
              <a:pathLst>
                <a:path w="29865" h="2313" extrusionOk="0">
                  <a:moveTo>
                    <a:pt x="0" y="0"/>
                  </a:moveTo>
                  <a:cubicBezTo>
                    <a:pt x="665" y="887"/>
                    <a:pt x="1489" y="1647"/>
                    <a:pt x="2376" y="2312"/>
                  </a:cubicBezTo>
                  <a:lnTo>
                    <a:pt x="27489" y="2312"/>
                  </a:lnTo>
                  <a:cubicBezTo>
                    <a:pt x="28376" y="1647"/>
                    <a:pt x="29168" y="855"/>
                    <a:pt x="29864" y="0"/>
                  </a:cubicBezTo>
                  <a:close/>
                </a:path>
              </a:pathLst>
            </a:custGeom>
            <a:solidFill>
              <a:srgbClr val="5BCF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89" name="Google Shape;415;p18"/>
            <p:cNvSpPr/>
            <p:nvPr/>
          </p:nvSpPr>
          <p:spPr>
            <a:xfrm>
              <a:off x="4091780" y="2805403"/>
              <a:ext cx="167911" cy="845631"/>
            </a:xfrm>
            <a:custGeom>
              <a:avLst/>
              <a:gdLst/>
              <a:ahLst/>
              <a:cxnLst/>
              <a:rect l="l" t="t" r="r" b="b"/>
              <a:pathLst>
                <a:path w="5226" h="26317" extrusionOk="0">
                  <a:moveTo>
                    <a:pt x="1932" y="0"/>
                  </a:moveTo>
                  <a:lnTo>
                    <a:pt x="0" y="348"/>
                  </a:lnTo>
                  <a:lnTo>
                    <a:pt x="2059" y="12383"/>
                  </a:lnTo>
                  <a:cubicBezTo>
                    <a:pt x="2851" y="16975"/>
                    <a:pt x="3262" y="21662"/>
                    <a:pt x="3262" y="26317"/>
                  </a:cubicBezTo>
                  <a:lnTo>
                    <a:pt x="5226" y="26317"/>
                  </a:lnTo>
                  <a:cubicBezTo>
                    <a:pt x="5226" y="21567"/>
                    <a:pt x="4814" y="16753"/>
                    <a:pt x="4022" y="12066"/>
                  </a:cubicBezTo>
                  <a:lnTo>
                    <a:pt x="1932" y="0"/>
                  </a:ln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90" name="Google Shape;416;p18"/>
            <p:cNvSpPr/>
            <p:nvPr/>
          </p:nvSpPr>
          <p:spPr>
            <a:xfrm>
              <a:off x="4624945" y="2805403"/>
              <a:ext cx="167944" cy="845631"/>
            </a:xfrm>
            <a:custGeom>
              <a:avLst/>
              <a:gdLst/>
              <a:ahLst/>
              <a:cxnLst/>
              <a:rect l="l" t="t" r="r" b="b"/>
              <a:pathLst>
                <a:path w="5227" h="26317" extrusionOk="0">
                  <a:moveTo>
                    <a:pt x="3295" y="0"/>
                  </a:moveTo>
                  <a:lnTo>
                    <a:pt x="1204" y="12066"/>
                  </a:lnTo>
                  <a:cubicBezTo>
                    <a:pt x="413" y="16753"/>
                    <a:pt x="1" y="21567"/>
                    <a:pt x="1" y="26317"/>
                  </a:cubicBezTo>
                  <a:lnTo>
                    <a:pt x="1964" y="26317"/>
                  </a:lnTo>
                  <a:cubicBezTo>
                    <a:pt x="1964" y="21662"/>
                    <a:pt x="2376" y="16975"/>
                    <a:pt x="3168" y="12383"/>
                  </a:cubicBezTo>
                  <a:lnTo>
                    <a:pt x="5226" y="348"/>
                  </a:lnTo>
                  <a:lnTo>
                    <a:pt x="3295" y="0"/>
                  </a:ln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94" name="Google Shape;417;p18"/>
            <p:cNvSpPr/>
            <p:nvPr/>
          </p:nvSpPr>
          <p:spPr>
            <a:xfrm>
              <a:off x="4002234" y="2580475"/>
              <a:ext cx="878145" cy="306351"/>
            </a:xfrm>
            <a:custGeom>
              <a:avLst/>
              <a:gdLst/>
              <a:ahLst/>
              <a:cxnLst/>
              <a:rect l="l" t="t" r="r" b="b"/>
              <a:pathLst>
                <a:path w="27331" h="9534" extrusionOk="0">
                  <a:moveTo>
                    <a:pt x="17862" y="2345"/>
                  </a:moveTo>
                  <a:cubicBezTo>
                    <a:pt x="18274" y="2345"/>
                    <a:pt x="18749" y="2598"/>
                    <a:pt x="18970" y="3358"/>
                  </a:cubicBezTo>
                  <a:cubicBezTo>
                    <a:pt x="19255" y="4372"/>
                    <a:pt x="19065" y="5353"/>
                    <a:pt x="18495" y="6145"/>
                  </a:cubicBezTo>
                  <a:cubicBezTo>
                    <a:pt x="18400" y="6240"/>
                    <a:pt x="18274" y="6367"/>
                    <a:pt x="18179" y="6462"/>
                  </a:cubicBezTo>
                  <a:cubicBezTo>
                    <a:pt x="17355" y="6018"/>
                    <a:pt x="16848" y="5353"/>
                    <a:pt x="16690" y="4467"/>
                  </a:cubicBezTo>
                  <a:cubicBezTo>
                    <a:pt x="16468" y="3137"/>
                    <a:pt x="17038" y="2503"/>
                    <a:pt x="17608" y="2376"/>
                  </a:cubicBezTo>
                  <a:cubicBezTo>
                    <a:pt x="17703" y="2345"/>
                    <a:pt x="17767" y="2345"/>
                    <a:pt x="17862" y="2345"/>
                  </a:cubicBezTo>
                  <a:close/>
                  <a:moveTo>
                    <a:pt x="9660" y="1996"/>
                  </a:moveTo>
                  <a:cubicBezTo>
                    <a:pt x="9818" y="1996"/>
                    <a:pt x="9976" y="2028"/>
                    <a:pt x="10135" y="2123"/>
                  </a:cubicBezTo>
                  <a:cubicBezTo>
                    <a:pt x="10610" y="2503"/>
                    <a:pt x="10990" y="3548"/>
                    <a:pt x="10800" y="4625"/>
                  </a:cubicBezTo>
                  <a:cubicBezTo>
                    <a:pt x="10673" y="5290"/>
                    <a:pt x="10293" y="6113"/>
                    <a:pt x="9280" y="6620"/>
                  </a:cubicBezTo>
                  <a:cubicBezTo>
                    <a:pt x="8519" y="6177"/>
                    <a:pt x="8139" y="5575"/>
                    <a:pt x="7981" y="4720"/>
                  </a:cubicBezTo>
                  <a:cubicBezTo>
                    <a:pt x="7759" y="3422"/>
                    <a:pt x="8393" y="2535"/>
                    <a:pt x="9026" y="2186"/>
                  </a:cubicBezTo>
                  <a:cubicBezTo>
                    <a:pt x="9153" y="2123"/>
                    <a:pt x="9406" y="1996"/>
                    <a:pt x="9660" y="1996"/>
                  </a:cubicBezTo>
                  <a:close/>
                  <a:moveTo>
                    <a:pt x="9668" y="0"/>
                  </a:moveTo>
                  <a:cubicBezTo>
                    <a:pt x="9114" y="0"/>
                    <a:pt x="8542" y="159"/>
                    <a:pt x="8013" y="476"/>
                  </a:cubicBezTo>
                  <a:cubicBezTo>
                    <a:pt x="6493" y="1395"/>
                    <a:pt x="5701" y="3168"/>
                    <a:pt x="6018" y="5068"/>
                  </a:cubicBezTo>
                  <a:cubicBezTo>
                    <a:pt x="6144" y="5892"/>
                    <a:pt x="6429" y="6557"/>
                    <a:pt x="6841" y="7095"/>
                  </a:cubicBezTo>
                  <a:cubicBezTo>
                    <a:pt x="4244" y="7063"/>
                    <a:pt x="1584" y="5828"/>
                    <a:pt x="1552" y="5797"/>
                  </a:cubicBezTo>
                  <a:cubicBezTo>
                    <a:pt x="1426" y="5738"/>
                    <a:pt x="1292" y="5710"/>
                    <a:pt x="1157" y="5710"/>
                  </a:cubicBezTo>
                  <a:cubicBezTo>
                    <a:pt x="785" y="5710"/>
                    <a:pt x="417" y="5923"/>
                    <a:pt x="254" y="6272"/>
                  </a:cubicBezTo>
                  <a:cubicBezTo>
                    <a:pt x="0" y="6778"/>
                    <a:pt x="222" y="7348"/>
                    <a:pt x="697" y="7602"/>
                  </a:cubicBezTo>
                  <a:cubicBezTo>
                    <a:pt x="875" y="7678"/>
                    <a:pt x="3812" y="9062"/>
                    <a:pt x="6897" y="9062"/>
                  </a:cubicBezTo>
                  <a:cubicBezTo>
                    <a:pt x="7653" y="9062"/>
                    <a:pt x="8418" y="8979"/>
                    <a:pt x="9153" y="8774"/>
                  </a:cubicBezTo>
                  <a:cubicBezTo>
                    <a:pt x="10863" y="9439"/>
                    <a:pt x="12985" y="9534"/>
                    <a:pt x="15043" y="9534"/>
                  </a:cubicBezTo>
                  <a:lnTo>
                    <a:pt x="15107" y="9534"/>
                  </a:lnTo>
                  <a:cubicBezTo>
                    <a:pt x="16342" y="9534"/>
                    <a:pt x="17513" y="9249"/>
                    <a:pt x="18432" y="8710"/>
                  </a:cubicBezTo>
                  <a:cubicBezTo>
                    <a:pt x="19239" y="8960"/>
                    <a:pt x="20140" y="9084"/>
                    <a:pt x="21098" y="9084"/>
                  </a:cubicBezTo>
                  <a:cubicBezTo>
                    <a:pt x="22810" y="9084"/>
                    <a:pt x="24703" y="8690"/>
                    <a:pt x="26571" y="7919"/>
                  </a:cubicBezTo>
                  <a:cubicBezTo>
                    <a:pt x="27078" y="7728"/>
                    <a:pt x="27331" y="7127"/>
                    <a:pt x="27109" y="6620"/>
                  </a:cubicBezTo>
                  <a:cubicBezTo>
                    <a:pt x="26965" y="6235"/>
                    <a:pt x="26582" y="6014"/>
                    <a:pt x="26184" y="6014"/>
                  </a:cubicBezTo>
                  <a:cubicBezTo>
                    <a:pt x="26059" y="6014"/>
                    <a:pt x="25932" y="6036"/>
                    <a:pt x="25811" y="6082"/>
                  </a:cubicBezTo>
                  <a:cubicBezTo>
                    <a:pt x="24199" y="6769"/>
                    <a:pt x="22543" y="7103"/>
                    <a:pt x="21083" y="7103"/>
                  </a:cubicBezTo>
                  <a:cubicBezTo>
                    <a:pt x="20792" y="7103"/>
                    <a:pt x="20510" y="7090"/>
                    <a:pt x="20237" y="7063"/>
                  </a:cubicBezTo>
                  <a:cubicBezTo>
                    <a:pt x="21060" y="5828"/>
                    <a:pt x="21282" y="4308"/>
                    <a:pt x="20870" y="2820"/>
                  </a:cubicBezTo>
                  <a:cubicBezTo>
                    <a:pt x="20388" y="1130"/>
                    <a:pt x="19087" y="371"/>
                    <a:pt x="17834" y="371"/>
                  </a:cubicBezTo>
                  <a:cubicBezTo>
                    <a:pt x="17608" y="371"/>
                    <a:pt x="17383" y="396"/>
                    <a:pt x="17165" y="445"/>
                  </a:cubicBezTo>
                  <a:cubicBezTo>
                    <a:pt x="15677" y="793"/>
                    <a:pt x="14315" y="2281"/>
                    <a:pt x="14758" y="4815"/>
                  </a:cubicBezTo>
                  <a:cubicBezTo>
                    <a:pt x="14917" y="5860"/>
                    <a:pt x="15423" y="6747"/>
                    <a:pt x="16183" y="7475"/>
                  </a:cubicBezTo>
                  <a:cubicBezTo>
                    <a:pt x="15803" y="7538"/>
                    <a:pt x="15423" y="7570"/>
                    <a:pt x="15043" y="7570"/>
                  </a:cubicBezTo>
                  <a:cubicBezTo>
                    <a:pt x="13650" y="7570"/>
                    <a:pt x="12510" y="7475"/>
                    <a:pt x="11560" y="7348"/>
                  </a:cubicBezTo>
                  <a:cubicBezTo>
                    <a:pt x="12161" y="6683"/>
                    <a:pt x="12541" y="5892"/>
                    <a:pt x="12731" y="4973"/>
                  </a:cubicBezTo>
                  <a:cubicBezTo>
                    <a:pt x="13016" y="3263"/>
                    <a:pt x="12446" y="1458"/>
                    <a:pt x="11338" y="571"/>
                  </a:cubicBezTo>
                  <a:cubicBezTo>
                    <a:pt x="10858" y="191"/>
                    <a:pt x="10274" y="0"/>
                    <a:pt x="9668" y="0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100" name="Google Shape;418;p18"/>
            <p:cNvSpPr/>
            <p:nvPr/>
          </p:nvSpPr>
          <p:spPr>
            <a:xfrm>
              <a:off x="4384838" y="954378"/>
              <a:ext cx="114993" cy="366375"/>
            </a:xfrm>
            <a:custGeom>
              <a:avLst/>
              <a:gdLst/>
              <a:ahLst/>
              <a:cxnLst/>
              <a:rect l="l" t="t" r="r" b="b"/>
              <a:pathLst>
                <a:path w="3579" h="11402" extrusionOk="0">
                  <a:moveTo>
                    <a:pt x="1774" y="0"/>
                  </a:moveTo>
                  <a:cubicBezTo>
                    <a:pt x="792" y="0"/>
                    <a:pt x="0" y="792"/>
                    <a:pt x="0" y="1806"/>
                  </a:cubicBezTo>
                  <a:lnTo>
                    <a:pt x="0" y="9628"/>
                  </a:lnTo>
                  <a:cubicBezTo>
                    <a:pt x="0" y="10609"/>
                    <a:pt x="792" y="11401"/>
                    <a:pt x="1774" y="11401"/>
                  </a:cubicBezTo>
                  <a:cubicBezTo>
                    <a:pt x="2787" y="11401"/>
                    <a:pt x="3579" y="10609"/>
                    <a:pt x="3579" y="9628"/>
                  </a:cubicBezTo>
                  <a:lnTo>
                    <a:pt x="3579" y="1806"/>
                  </a:lnTo>
                  <a:cubicBezTo>
                    <a:pt x="3579" y="792"/>
                    <a:pt x="2787" y="0"/>
                    <a:pt x="1774" y="0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103" name="Google Shape;419;p18"/>
            <p:cNvSpPr/>
            <p:nvPr/>
          </p:nvSpPr>
          <p:spPr>
            <a:xfrm>
              <a:off x="3354075" y="1379234"/>
              <a:ext cx="303243" cy="292566"/>
            </a:xfrm>
            <a:custGeom>
              <a:avLst/>
              <a:gdLst/>
              <a:ahLst/>
              <a:cxnLst/>
              <a:rect l="l" t="t" r="r" b="b"/>
              <a:pathLst>
                <a:path w="9438" h="9105" extrusionOk="0">
                  <a:moveTo>
                    <a:pt x="1948" y="0"/>
                  </a:moveTo>
                  <a:cubicBezTo>
                    <a:pt x="1497" y="0"/>
                    <a:pt x="1045" y="174"/>
                    <a:pt x="697" y="523"/>
                  </a:cubicBezTo>
                  <a:cubicBezTo>
                    <a:pt x="0" y="1219"/>
                    <a:pt x="0" y="2328"/>
                    <a:pt x="697" y="3025"/>
                  </a:cubicBezTo>
                  <a:lnTo>
                    <a:pt x="6239" y="8598"/>
                  </a:lnTo>
                  <a:cubicBezTo>
                    <a:pt x="6587" y="8947"/>
                    <a:pt x="7031" y="9105"/>
                    <a:pt x="7506" y="9105"/>
                  </a:cubicBezTo>
                  <a:cubicBezTo>
                    <a:pt x="7949" y="9105"/>
                    <a:pt x="8393" y="8947"/>
                    <a:pt x="8741" y="8598"/>
                  </a:cubicBezTo>
                  <a:cubicBezTo>
                    <a:pt x="9438" y="7902"/>
                    <a:pt x="9438" y="6761"/>
                    <a:pt x="8741" y="6065"/>
                  </a:cubicBezTo>
                  <a:lnTo>
                    <a:pt x="3199" y="523"/>
                  </a:lnTo>
                  <a:cubicBezTo>
                    <a:pt x="2850" y="174"/>
                    <a:pt x="2399" y="0"/>
                    <a:pt x="1948" y="0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106" name="Google Shape;420;p18"/>
            <p:cNvSpPr/>
            <p:nvPr/>
          </p:nvSpPr>
          <p:spPr>
            <a:xfrm>
              <a:off x="2934843" y="2404453"/>
              <a:ext cx="366346" cy="115034"/>
            </a:xfrm>
            <a:custGeom>
              <a:avLst/>
              <a:gdLst/>
              <a:ahLst/>
              <a:cxnLst/>
              <a:rect l="l" t="t" r="r" b="b"/>
              <a:pathLst>
                <a:path w="11402" h="3580" extrusionOk="0">
                  <a:moveTo>
                    <a:pt x="1774" y="1"/>
                  </a:moveTo>
                  <a:cubicBezTo>
                    <a:pt x="792" y="1"/>
                    <a:pt x="1" y="792"/>
                    <a:pt x="1" y="1774"/>
                  </a:cubicBezTo>
                  <a:cubicBezTo>
                    <a:pt x="1" y="2787"/>
                    <a:pt x="792" y="3579"/>
                    <a:pt x="1774" y="3579"/>
                  </a:cubicBezTo>
                  <a:lnTo>
                    <a:pt x="9628" y="3579"/>
                  </a:lnTo>
                  <a:cubicBezTo>
                    <a:pt x="10610" y="3579"/>
                    <a:pt x="11401" y="2787"/>
                    <a:pt x="11401" y="1774"/>
                  </a:cubicBezTo>
                  <a:cubicBezTo>
                    <a:pt x="11401" y="792"/>
                    <a:pt x="10610" y="1"/>
                    <a:pt x="9628" y="1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116" name="Google Shape;421;p18"/>
            <p:cNvSpPr/>
            <p:nvPr/>
          </p:nvSpPr>
          <p:spPr>
            <a:xfrm>
              <a:off x="3353047" y="3251595"/>
              <a:ext cx="304271" cy="292599"/>
            </a:xfrm>
            <a:custGeom>
              <a:avLst/>
              <a:gdLst/>
              <a:ahLst/>
              <a:cxnLst/>
              <a:rect l="l" t="t" r="r" b="b"/>
              <a:pathLst>
                <a:path w="9470" h="9106" extrusionOk="0">
                  <a:moveTo>
                    <a:pt x="7506" y="1"/>
                  </a:moveTo>
                  <a:cubicBezTo>
                    <a:pt x="7047" y="1"/>
                    <a:pt x="6588" y="175"/>
                    <a:pt x="6239" y="523"/>
                  </a:cubicBezTo>
                  <a:lnTo>
                    <a:pt x="697" y="6066"/>
                  </a:lnTo>
                  <a:cubicBezTo>
                    <a:pt x="1" y="6762"/>
                    <a:pt x="1" y="7902"/>
                    <a:pt x="697" y="8599"/>
                  </a:cubicBezTo>
                  <a:cubicBezTo>
                    <a:pt x="1046" y="8947"/>
                    <a:pt x="1521" y="9106"/>
                    <a:pt x="1964" y="9106"/>
                  </a:cubicBezTo>
                  <a:cubicBezTo>
                    <a:pt x="2407" y="9106"/>
                    <a:pt x="2882" y="8947"/>
                    <a:pt x="3231" y="8599"/>
                  </a:cubicBezTo>
                  <a:lnTo>
                    <a:pt x="8773" y="3057"/>
                  </a:lnTo>
                  <a:cubicBezTo>
                    <a:pt x="9470" y="2360"/>
                    <a:pt x="9470" y="1220"/>
                    <a:pt x="8773" y="523"/>
                  </a:cubicBezTo>
                  <a:cubicBezTo>
                    <a:pt x="8425" y="175"/>
                    <a:pt x="7965" y="1"/>
                    <a:pt x="7506" y="1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118" name="Google Shape;422;p18"/>
            <p:cNvSpPr/>
            <p:nvPr/>
          </p:nvSpPr>
          <p:spPr>
            <a:xfrm>
              <a:off x="5226322" y="3252623"/>
              <a:ext cx="303243" cy="292599"/>
            </a:xfrm>
            <a:custGeom>
              <a:avLst/>
              <a:gdLst/>
              <a:ahLst/>
              <a:cxnLst/>
              <a:rect l="l" t="t" r="r" b="b"/>
              <a:pathLst>
                <a:path w="9438" h="9106" extrusionOk="0">
                  <a:moveTo>
                    <a:pt x="1948" y="1"/>
                  </a:moveTo>
                  <a:cubicBezTo>
                    <a:pt x="1497" y="1"/>
                    <a:pt x="1045" y="175"/>
                    <a:pt x="697" y="523"/>
                  </a:cubicBezTo>
                  <a:cubicBezTo>
                    <a:pt x="0" y="1220"/>
                    <a:pt x="0" y="2328"/>
                    <a:pt x="697" y="3025"/>
                  </a:cubicBezTo>
                  <a:lnTo>
                    <a:pt x="6239" y="8599"/>
                  </a:lnTo>
                  <a:cubicBezTo>
                    <a:pt x="6588" y="8947"/>
                    <a:pt x="7031" y="9105"/>
                    <a:pt x="7506" y="9105"/>
                  </a:cubicBezTo>
                  <a:cubicBezTo>
                    <a:pt x="7949" y="9105"/>
                    <a:pt x="8393" y="8947"/>
                    <a:pt x="8741" y="8599"/>
                  </a:cubicBezTo>
                  <a:cubicBezTo>
                    <a:pt x="9438" y="7902"/>
                    <a:pt x="9438" y="6762"/>
                    <a:pt x="8741" y="6065"/>
                  </a:cubicBezTo>
                  <a:lnTo>
                    <a:pt x="3199" y="523"/>
                  </a:lnTo>
                  <a:cubicBezTo>
                    <a:pt x="2851" y="175"/>
                    <a:pt x="2399" y="1"/>
                    <a:pt x="1948" y="1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141" name="Google Shape;423;p18"/>
            <p:cNvSpPr/>
            <p:nvPr/>
          </p:nvSpPr>
          <p:spPr>
            <a:xfrm>
              <a:off x="5582451" y="2405482"/>
              <a:ext cx="367374" cy="114006"/>
            </a:xfrm>
            <a:custGeom>
              <a:avLst/>
              <a:gdLst/>
              <a:ahLst/>
              <a:cxnLst/>
              <a:rect l="l" t="t" r="r" b="b"/>
              <a:pathLst>
                <a:path w="11434" h="3548" extrusionOk="0">
                  <a:moveTo>
                    <a:pt x="1806" y="0"/>
                  </a:moveTo>
                  <a:cubicBezTo>
                    <a:pt x="792" y="0"/>
                    <a:pt x="1" y="792"/>
                    <a:pt x="1" y="1774"/>
                  </a:cubicBezTo>
                  <a:cubicBezTo>
                    <a:pt x="1" y="2755"/>
                    <a:pt x="792" y="3547"/>
                    <a:pt x="1806" y="3547"/>
                  </a:cubicBezTo>
                  <a:lnTo>
                    <a:pt x="9628" y="3547"/>
                  </a:lnTo>
                  <a:cubicBezTo>
                    <a:pt x="10610" y="3547"/>
                    <a:pt x="11433" y="2755"/>
                    <a:pt x="11433" y="1774"/>
                  </a:cubicBezTo>
                  <a:cubicBezTo>
                    <a:pt x="11433" y="792"/>
                    <a:pt x="10610" y="0"/>
                    <a:pt x="9628" y="0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142" name="Google Shape;424;p18"/>
            <p:cNvSpPr/>
            <p:nvPr/>
          </p:nvSpPr>
          <p:spPr>
            <a:xfrm>
              <a:off x="5226322" y="1380230"/>
              <a:ext cx="304271" cy="292599"/>
            </a:xfrm>
            <a:custGeom>
              <a:avLst/>
              <a:gdLst/>
              <a:ahLst/>
              <a:cxnLst/>
              <a:rect l="l" t="t" r="r" b="b"/>
              <a:pathLst>
                <a:path w="9470" h="9106" extrusionOk="0">
                  <a:moveTo>
                    <a:pt x="7506" y="1"/>
                  </a:moveTo>
                  <a:cubicBezTo>
                    <a:pt x="7047" y="1"/>
                    <a:pt x="6588" y="175"/>
                    <a:pt x="6239" y="523"/>
                  </a:cubicBezTo>
                  <a:lnTo>
                    <a:pt x="697" y="6065"/>
                  </a:lnTo>
                  <a:cubicBezTo>
                    <a:pt x="0" y="6762"/>
                    <a:pt x="0" y="7871"/>
                    <a:pt x="697" y="8567"/>
                  </a:cubicBezTo>
                  <a:cubicBezTo>
                    <a:pt x="1045" y="8916"/>
                    <a:pt x="1520" y="9106"/>
                    <a:pt x="1964" y="9106"/>
                  </a:cubicBezTo>
                  <a:cubicBezTo>
                    <a:pt x="2407" y="9106"/>
                    <a:pt x="2882" y="8916"/>
                    <a:pt x="3231" y="8567"/>
                  </a:cubicBezTo>
                  <a:lnTo>
                    <a:pt x="8773" y="3025"/>
                  </a:lnTo>
                  <a:cubicBezTo>
                    <a:pt x="9469" y="2328"/>
                    <a:pt x="9469" y="1220"/>
                    <a:pt x="8773" y="523"/>
                  </a:cubicBezTo>
                  <a:cubicBezTo>
                    <a:pt x="8424" y="175"/>
                    <a:pt x="7965" y="1"/>
                    <a:pt x="7506" y="1"/>
                  </a:cubicBezTo>
                  <a:close/>
                </a:path>
              </a:pathLst>
            </a:custGeom>
            <a:solidFill>
              <a:srgbClr val="ED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143" name="Google Shape;425;p18"/>
            <p:cNvSpPr/>
            <p:nvPr/>
          </p:nvSpPr>
          <p:spPr>
            <a:xfrm>
              <a:off x="1396330" y="2148036"/>
              <a:ext cx="259514" cy="248320"/>
            </a:xfrm>
            <a:custGeom>
              <a:avLst/>
              <a:gdLst/>
              <a:ahLst/>
              <a:cxnLst/>
              <a:rect l="l" t="t" r="r" b="b"/>
              <a:pathLst>
                <a:path w="8077" h="7728" extrusionOk="0">
                  <a:moveTo>
                    <a:pt x="1" y="0"/>
                  </a:moveTo>
                  <a:lnTo>
                    <a:pt x="1" y="6049"/>
                  </a:lnTo>
                  <a:cubicBezTo>
                    <a:pt x="1" y="6967"/>
                    <a:pt x="761" y="7727"/>
                    <a:pt x="1679" y="7727"/>
                  </a:cubicBezTo>
                  <a:lnTo>
                    <a:pt x="6398" y="7727"/>
                  </a:lnTo>
                  <a:cubicBezTo>
                    <a:pt x="7317" y="7727"/>
                    <a:pt x="8077" y="6967"/>
                    <a:pt x="8077" y="6049"/>
                  </a:cubicBezTo>
                  <a:lnTo>
                    <a:pt x="8077" y="0"/>
                  </a:ln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  <p:sp>
          <p:nvSpPr>
            <p:cNvPr id="146" name="Google Shape;428;p18"/>
            <p:cNvSpPr/>
            <p:nvPr/>
          </p:nvSpPr>
          <p:spPr>
            <a:xfrm>
              <a:off x="2212400" y="3416980"/>
              <a:ext cx="259514" cy="247292"/>
            </a:xfrm>
            <a:custGeom>
              <a:avLst/>
              <a:gdLst/>
              <a:ahLst/>
              <a:cxnLst/>
              <a:rect l="l" t="t" r="r" b="b"/>
              <a:pathLst>
                <a:path w="8077" h="7696" extrusionOk="0">
                  <a:moveTo>
                    <a:pt x="1679" y="0"/>
                  </a:moveTo>
                  <a:cubicBezTo>
                    <a:pt x="729" y="0"/>
                    <a:pt x="1" y="728"/>
                    <a:pt x="1" y="1679"/>
                  </a:cubicBezTo>
                  <a:lnTo>
                    <a:pt x="1" y="7696"/>
                  </a:lnTo>
                  <a:lnTo>
                    <a:pt x="8076" y="7696"/>
                  </a:lnTo>
                  <a:lnTo>
                    <a:pt x="8076" y="1679"/>
                  </a:lnTo>
                  <a:cubicBezTo>
                    <a:pt x="8076" y="728"/>
                    <a:pt x="7316" y="0"/>
                    <a:pt x="6398" y="0"/>
                  </a:cubicBezTo>
                  <a:close/>
                </a:path>
              </a:pathLst>
            </a:custGeom>
            <a:solidFill>
              <a:srgbClr val="2525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>
                <a:latin typeface="Fira Sans" panose="020B0604020202020204" charset="0"/>
              </a:endParaRPr>
            </a:p>
          </p:txBody>
        </p:sp>
      </p:grpSp>
      <p:sp>
        <p:nvSpPr>
          <p:cNvPr id="148" name="Google Shape;425;p18"/>
          <p:cNvSpPr/>
          <p:nvPr/>
        </p:nvSpPr>
        <p:spPr>
          <a:xfrm>
            <a:off x="5620563" y="1890378"/>
            <a:ext cx="259514" cy="248320"/>
          </a:xfrm>
          <a:custGeom>
            <a:avLst/>
            <a:gdLst/>
            <a:ahLst/>
            <a:cxnLst/>
            <a:rect l="l" t="t" r="r" b="b"/>
            <a:pathLst>
              <a:path w="8077" h="7728" extrusionOk="0">
                <a:moveTo>
                  <a:pt x="1" y="0"/>
                </a:moveTo>
                <a:lnTo>
                  <a:pt x="1" y="6049"/>
                </a:lnTo>
                <a:cubicBezTo>
                  <a:pt x="1" y="6967"/>
                  <a:pt x="761" y="7727"/>
                  <a:pt x="1679" y="7727"/>
                </a:cubicBezTo>
                <a:lnTo>
                  <a:pt x="6398" y="7727"/>
                </a:lnTo>
                <a:cubicBezTo>
                  <a:pt x="7317" y="7727"/>
                  <a:pt x="8077" y="6967"/>
                  <a:pt x="8077" y="6049"/>
                </a:cubicBezTo>
                <a:lnTo>
                  <a:pt x="8077" y="0"/>
                </a:ln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Fira Sans" panose="020B0604020202020204" charset="0"/>
            </a:endParaRPr>
          </a:p>
        </p:txBody>
      </p:sp>
      <p:sp>
        <p:nvSpPr>
          <p:cNvPr id="150" name="Google Shape;401;p18"/>
          <p:cNvSpPr/>
          <p:nvPr/>
        </p:nvSpPr>
        <p:spPr>
          <a:xfrm>
            <a:off x="4627506" y="1187287"/>
            <a:ext cx="3919232" cy="668475"/>
          </a:xfrm>
          <a:custGeom>
            <a:avLst/>
            <a:gdLst/>
            <a:ahLst/>
            <a:cxnLst/>
            <a:rect l="l" t="t" r="r" b="b"/>
            <a:pathLst>
              <a:path w="81961" h="33380" extrusionOk="0">
                <a:moveTo>
                  <a:pt x="2978" y="1"/>
                </a:moveTo>
                <a:cubicBezTo>
                  <a:pt x="1331" y="1"/>
                  <a:pt x="1" y="1331"/>
                  <a:pt x="1" y="2978"/>
                </a:cubicBezTo>
                <a:lnTo>
                  <a:pt x="1" y="30403"/>
                </a:lnTo>
                <a:cubicBezTo>
                  <a:pt x="1" y="32050"/>
                  <a:pt x="1331" y="33380"/>
                  <a:pt x="2978" y="33380"/>
                </a:cubicBezTo>
                <a:lnTo>
                  <a:pt x="78983" y="33380"/>
                </a:lnTo>
                <a:cubicBezTo>
                  <a:pt x="80630" y="33380"/>
                  <a:pt x="81960" y="32050"/>
                  <a:pt x="81960" y="30403"/>
                </a:cubicBezTo>
                <a:lnTo>
                  <a:pt x="81960" y="2978"/>
                </a:lnTo>
                <a:cubicBezTo>
                  <a:pt x="81960" y="1331"/>
                  <a:pt x="80630" y="1"/>
                  <a:pt x="78983" y="1"/>
                </a:cubicBez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Fira Sans" panose="020B0604020202020204" charset="0"/>
            </a:endParaRPr>
          </a:p>
        </p:txBody>
      </p:sp>
      <p:sp>
        <p:nvSpPr>
          <p:cNvPr id="149" name="Google Shape;427;p18"/>
          <p:cNvSpPr/>
          <p:nvPr/>
        </p:nvSpPr>
        <p:spPr>
          <a:xfrm rot="16200000">
            <a:off x="6085781" y="4549704"/>
            <a:ext cx="293748" cy="273309"/>
          </a:xfrm>
          <a:custGeom>
            <a:avLst/>
            <a:gdLst/>
            <a:ahLst/>
            <a:cxnLst/>
            <a:rect l="l" t="t" r="r" b="b"/>
            <a:pathLst>
              <a:path w="8076" h="7696" extrusionOk="0">
                <a:moveTo>
                  <a:pt x="1679" y="0"/>
                </a:moveTo>
                <a:cubicBezTo>
                  <a:pt x="760" y="0"/>
                  <a:pt x="0" y="728"/>
                  <a:pt x="0" y="1679"/>
                </a:cubicBezTo>
                <a:lnTo>
                  <a:pt x="0" y="7696"/>
                </a:lnTo>
                <a:lnTo>
                  <a:pt x="8076" y="7696"/>
                </a:lnTo>
                <a:lnTo>
                  <a:pt x="8076" y="1679"/>
                </a:lnTo>
                <a:cubicBezTo>
                  <a:pt x="8076" y="728"/>
                  <a:pt x="7316" y="0"/>
                  <a:pt x="6397" y="0"/>
                </a:cubicBezTo>
                <a:close/>
              </a:path>
            </a:pathLst>
          </a:custGeom>
          <a:solidFill>
            <a:srgbClr val="25255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Fira Sans" panose="020B0604020202020204" charset="0"/>
            </a:endParaRPr>
          </a:p>
        </p:txBody>
      </p:sp>
      <p:sp>
        <p:nvSpPr>
          <p:cNvPr id="151" name="Rectángulo 150"/>
          <p:cNvSpPr/>
          <p:nvPr/>
        </p:nvSpPr>
        <p:spPr>
          <a:xfrm>
            <a:off x="4593384" y="1211819"/>
            <a:ext cx="39533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9900CC"/>
                </a:solidFill>
                <a:latin typeface="Fira Sans" panose="020B0604020202020204" charset="0"/>
              </a:rPr>
              <a:t>Cumplimiento</a:t>
            </a:r>
            <a:r>
              <a:rPr lang="es-MX" sz="1600" b="1" dirty="0">
                <a:solidFill>
                  <a:srgbClr val="9900CC"/>
                </a:solidFill>
                <a:latin typeface="Fira Sans" panose="020B0604020202020204" charset="0"/>
              </a:rPr>
              <a:t>: </a:t>
            </a:r>
            <a:r>
              <a:rPr lang="es-MX" sz="1600" dirty="0" smtClean="0">
                <a:latin typeface="Fira Sans" panose="020B0604020202020204" charset="0"/>
              </a:rPr>
              <a:t>Describir las metas, avances, objetivos y desafíos.</a:t>
            </a:r>
            <a:endParaRPr lang="es-MX" sz="1600" dirty="0">
              <a:latin typeface="Fira Sans" panose="020B0604020202020204" charset="0"/>
            </a:endParaRPr>
          </a:p>
        </p:txBody>
      </p:sp>
      <p:sp>
        <p:nvSpPr>
          <p:cNvPr id="153" name="Google Shape;402;p18"/>
          <p:cNvSpPr/>
          <p:nvPr/>
        </p:nvSpPr>
        <p:spPr>
          <a:xfrm>
            <a:off x="6369309" y="2713097"/>
            <a:ext cx="5082355" cy="3643253"/>
          </a:xfrm>
          <a:custGeom>
            <a:avLst/>
            <a:gdLst/>
            <a:ahLst/>
            <a:cxnLst/>
            <a:rect l="l" t="t" r="r" b="b"/>
            <a:pathLst>
              <a:path w="81961" h="33380" extrusionOk="0">
                <a:moveTo>
                  <a:pt x="2978" y="1"/>
                </a:moveTo>
                <a:cubicBezTo>
                  <a:pt x="1331" y="1"/>
                  <a:pt x="1" y="1331"/>
                  <a:pt x="1" y="2978"/>
                </a:cubicBezTo>
                <a:lnTo>
                  <a:pt x="1" y="30434"/>
                </a:lnTo>
                <a:cubicBezTo>
                  <a:pt x="1" y="32050"/>
                  <a:pt x="1331" y="33380"/>
                  <a:pt x="2978" y="33380"/>
                </a:cubicBezTo>
                <a:lnTo>
                  <a:pt x="78983" y="33380"/>
                </a:lnTo>
                <a:cubicBezTo>
                  <a:pt x="80630" y="33380"/>
                  <a:pt x="81960" y="32050"/>
                  <a:pt x="81960" y="30434"/>
                </a:cubicBezTo>
                <a:lnTo>
                  <a:pt x="81960" y="2978"/>
                </a:lnTo>
                <a:cubicBezTo>
                  <a:pt x="81960" y="1331"/>
                  <a:pt x="80630" y="1"/>
                  <a:pt x="78983" y="1"/>
                </a:cubicBez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Fira Sans" panose="020B0604020202020204" charset="0"/>
            </a:endParaRPr>
          </a:p>
        </p:txBody>
      </p:sp>
      <p:sp>
        <p:nvSpPr>
          <p:cNvPr id="155" name="Google Shape;402;p18"/>
          <p:cNvSpPr/>
          <p:nvPr/>
        </p:nvSpPr>
        <p:spPr>
          <a:xfrm>
            <a:off x="362400" y="4517819"/>
            <a:ext cx="2633407" cy="1186080"/>
          </a:xfrm>
          <a:custGeom>
            <a:avLst/>
            <a:gdLst/>
            <a:ahLst/>
            <a:cxnLst/>
            <a:rect l="l" t="t" r="r" b="b"/>
            <a:pathLst>
              <a:path w="81961" h="33380" extrusionOk="0">
                <a:moveTo>
                  <a:pt x="2978" y="1"/>
                </a:moveTo>
                <a:cubicBezTo>
                  <a:pt x="1331" y="1"/>
                  <a:pt x="1" y="1331"/>
                  <a:pt x="1" y="2978"/>
                </a:cubicBezTo>
                <a:lnTo>
                  <a:pt x="1" y="30434"/>
                </a:lnTo>
                <a:cubicBezTo>
                  <a:pt x="1" y="32050"/>
                  <a:pt x="1331" y="33380"/>
                  <a:pt x="2978" y="33380"/>
                </a:cubicBezTo>
                <a:lnTo>
                  <a:pt x="78983" y="33380"/>
                </a:lnTo>
                <a:cubicBezTo>
                  <a:pt x="80630" y="33380"/>
                  <a:pt x="81960" y="32050"/>
                  <a:pt x="81960" y="30434"/>
                </a:cubicBezTo>
                <a:lnTo>
                  <a:pt x="81960" y="2978"/>
                </a:lnTo>
                <a:cubicBezTo>
                  <a:pt x="81960" y="1331"/>
                  <a:pt x="80630" y="1"/>
                  <a:pt x="78983" y="1"/>
                </a:cubicBez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Fira Sans" panose="020B0604020202020204" charset="0"/>
            </a:endParaRPr>
          </a:p>
        </p:txBody>
      </p:sp>
      <p:sp>
        <p:nvSpPr>
          <p:cNvPr id="156" name="Rectángulo 155"/>
          <p:cNvSpPr/>
          <p:nvPr/>
        </p:nvSpPr>
        <p:spPr>
          <a:xfrm>
            <a:off x="6333982" y="2740432"/>
            <a:ext cx="506415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sz="1600" b="1" dirty="0" smtClean="0">
                <a:solidFill>
                  <a:srgbClr val="FF6699"/>
                </a:solidFill>
                <a:latin typeface="Fira Sans" panose="020B0604020202020204" charset="0"/>
              </a:rPr>
              <a:t>En materia de transparencia </a:t>
            </a:r>
            <a:r>
              <a:rPr lang="es-MX" sz="1600" b="1" dirty="0">
                <a:solidFill>
                  <a:srgbClr val="FF6699"/>
                </a:solidFill>
                <a:latin typeface="Fira Sans" panose="020B0604020202020204" charset="0"/>
              </a:rPr>
              <a:t>y </a:t>
            </a:r>
            <a:r>
              <a:rPr lang="es-MX" sz="1600" b="1" dirty="0" smtClean="0">
                <a:solidFill>
                  <a:srgbClr val="FF6699"/>
                </a:solidFill>
                <a:latin typeface="Fira Sans" panose="020B0604020202020204" charset="0"/>
              </a:rPr>
              <a:t>acceso </a:t>
            </a:r>
            <a:r>
              <a:rPr lang="es-MX" sz="1600" b="1" dirty="0">
                <a:solidFill>
                  <a:srgbClr val="FF6699"/>
                </a:solidFill>
                <a:latin typeface="Fira Sans" panose="020B0604020202020204" charset="0"/>
              </a:rPr>
              <a:t>a la información </a:t>
            </a:r>
            <a:r>
              <a:rPr lang="es-MX" sz="1600" b="1" dirty="0" smtClean="0">
                <a:solidFill>
                  <a:srgbClr val="FF6699"/>
                </a:solidFill>
                <a:latin typeface="Fira Sans" panose="020B0604020202020204" charset="0"/>
              </a:rPr>
              <a:t>pública incluir: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Fira Sans" panose="020B0604020202020204" charset="0"/>
              </a:rPr>
              <a:t>Número </a:t>
            </a:r>
            <a:r>
              <a:rPr lang="es-MX" sz="1600" dirty="0">
                <a:latin typeface="Fira Sans" panose="020B0604020202020204" charset="0"/>
              </a:rPr>
              <a:t>de solicitudes de información </a:t>
            </a:r>
            <a:r>
              <a:rPr lang="es-MX" sz="1600" dirty="0" smtClean="0">
                <a:latin typeface="Fira Sans" panose="020B0604020202020204" charset="0"/>
              </a:rPr>
              <a:t>recibidas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MX" sz="1600" dirty="0">
                <a:latin typeface="Fira Sans" panose="020B0604020202020204" charset="0"/>
              </a:rPr>
              <a:t>T</a:t>
            </a:r>
            <a:r>
              <a:rPr lang="es-MX" sz="1600" dirty="0" smtClean="0">
                <a:latin typeface="Fira Sans" panose="020B0604020202020204" charset="0"/>
              </a:rPr>
              <a:t>iempo </a:t>
            </a:r>
            <a:r>
              <a:rPr lang="es-MX" sz="1600" dirty="0">
                <a:latin typeface="Fira Sans" panose="020B0604020202020204" charset="0"/>
              </a:rPr>
              <a:t>de </a:t>
            </a:r>
            <a:r>
              <a:rPr lang="es-MX" sz="1600" dirty="0" smtClean="0">
                <a:latin typeface="Fira Sans" panose="020B0604020202020204" charset="0"/>
              </a:rPr>
              <a:t>respuesta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Fira Sans" panose="020B0604020202020204" charset="0"/>
              </a:rPr>
              <a:t>Solicitudes </a:t>
            </a:r>
            <a:r>
              <a:rPr lang="es-MX" sz="1600" dirty="0">
                <a:latin typeface="Fira Sans" panose="020B0604020202020204" charset="0"/>
              </a:rPr>
              <a:t>respondidas fuera de los plazos </a:t>
            </a:r>
            <a:r>
              <a:rPr lang="es-MX" sz="1600" dirty="0" smtClean="0">
                <a:latin typeface="Fira Sans" panose="020B0604020202020204" charset="0"/>
              </a:rPr>
              <a:t>correspondientes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MX" sz="1600" dirty="0">
                <a:latin typeface="Fira Sans" panose="020B0604020202020204" charset="0"/>
              </a:rPr>
              <a:t>S</a:t>
            </a:r>
            <a:r>
              <a:rPr lang="es-MX" sz="1600" dirty="0" smtClean="0">
                <a:latin typeface="Fira Sans" panose="020B0604020202020204" charset="0"/>
              </a:rPr>
              <a:t>olicitudes no atendidas y  su fundamento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MX" sz="1600" dirty="0">
                <a:latin typeface="Fira Sans" panose="020B0604020202020204" charset="0"/>
              </a:rPr>
              <a:t>R</a:t>
            </a:r>
            <a:r>
              <a:rPr lang="es-MX" sz="1600" dirty="0" smtClean="0">
                <a:latin typeface="Fira Sans" panose="020B0604020202020204" charset="0"/>
              </a:rPr>
              <a:t>ecursos de revisión interpuestos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MX" sz="1600" dirty="0">
                <a:latin typeface="Fira Sans" panose="020B0604020202020204" charset="0"/>
              </a:rPr>
              <a:t>A</a:t>
            </a:r>
            <a:r>
              <a:rPr lang="es-MX" sz="1600" dirty="0" smtClean="0">
                <a:latin typeface="Fira Sans" panose="020B0604020202020204" charset="0"/>
              </a:rPr>
              <a:t>ctividades </a:t>
            </a:r>
            <a:r>
              <a:rPr lang="es-MX" sz="1600" dirty="0">
                <a:latin typeface="Fira Sans" panose="020B0604020202020204" charset="0"/>
              </a:rPr>
              <a:t>de formación y </a:t>
            </a:r>
            <a:r>
              <a:rPr lang="es-MX" sz="1600" dirty="0" smtClean="0">
                <a:latin typeface="Fira Sans" panose="020B0604020202020204" charset="0"/>
              </a:rPr>
              <a:t>capacitación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Fira Sans" panose="020B0604020202020204" charset="0"/>
              </a:rPr>
              <a:t>Estadísticas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es-MX" sz="1600" dirty="0">
                <a:latin typeface="Fira Sans" panose="020B0604020202020204" charset="0"/>
              </a:rPr>
              <a:t>D</a:t>
            </a:r>
            <a:r>
              <a:rPr lang="es-MX" sz="1600" dirty="0" smtClean="0">
                <a:latin typeface="Fira Sans" panose="020B0604020202020204" charset="0"/>
              </a:rPr>
              <a:t>ificultades en el marco de cumplimiento a la Ley.</a:t>
            </a:r>
            <a:endParaRPr lang="es-MX" sz="1600" dirty="0">
              <a:latin typeface="Fira Sans" panose="020B0604020202020204" charset="0"/>
            </a:endParaRPr>
          </a:p>
        </p:txBody>
      </p:sp>
      <p:sp>
        <p:nvSpPr>
          <p:cNvPr id="158" name="Google Shape;402;p18"/>
          <p:cNvSpPr/>
          <p:nvPr/>
        </p:nvSpPr>
        <p:spPr>
          <a:xfrm>
            <a:off x="58640" y="1174088"/>
            <a:ext cx="3041021" cy="1742898"/>
          </a:xfrm>
          <a:custGeom>
            <a:avLst/>
            <a:gdLst/>
            <a:ahLst/>
            <a:cxnLst/>
            <a:rect l="l" t="t" r="r" b="b"/>
            <a:pathLst>
              <a:path w="81961" h="33380" extrusionOk="0">
                <a:moveTo>
                  <a:pt x="2978" y="1"/>
                </a:moveTo>
                <a:cubicBezTo>
                  <a:pt x="1331" y="1"/>
                  <a:pt x="1" y="1331"/>
                  <a:pt x="1" y="2978"/>
                </a:cubicBezTo>
                <a:lnTo>
                  <a:pt x="1" y="30434"/>
                </a:lnTo>
                <a:cubicBezTo>
                  <a:pt x="1" y="32050"/>
                  <a:pt x="1331" y="33380"/>
                  <a:pt x="2978" y="33380"/>
                </a:cubicBezTo>
                <a:lnTo>
                  <a:pt x="78983" y="33380"/>
                </a:lnTo>
                <a:cubicBezTo>
                  <a:pt x="80630" y="33380"/>
                  <a:pt x="81960" y="32050"/>
                  <a:pt x="81960" y="30434"/>
                </a:cubicBezTo>
                <a:lnTo>
                  <a:pt x="81960" y="2978"/>
                </a:lnTo>
                <a:cubicBezTo>
                  <a:pt x="81960" y="1331"/>
                  <a:pt x="80630" y="1"/>
                  <a:pt x="78983" y="1"/>
                </a:cubicBezTo>
                <a:close/>
              </a:path>
            </a:pathLst>
          </a:custGeom>
          <a:solidFill>
            <a:srgbClr val="F1F1F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latin typeface="Fira Sans" panose="020B0604020202020204" charset="0"/>
            </a:endParaRPr>
          </a:p>
        </p:txBody>
      </p:sp>
      <p:sp>
        <p:nvSpPr>
          <p:cNvPr id="176" name="Rectángulo 175"/>
          <p:cNvSpPr/>
          <p:nvPr/>
        </p:nvSpPr>
        <p:spPr>
          <a:xfrm>
            <a:off x="415925" y="4485101"/>
            <a:ext cx="265645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00C2CC"/>
                </a:solidFill>
                <a:latin typeface="Fira Sans" panose="020B0604020202020204" charset="0"/>
              </a:rPr>
              <a:t>Recursos y presupuestos</a:t>
            </a:r>
            <a:r>
              <a:rPr lang="es-MX" sz="1600" b="1" dirty="0">
                <a:solidFill>
                  <a:srgbClr val="00C2CC"/>
                </a:solidFill>
                <a:latin typeface="Fira Sans" panose="020B0604020202020204" charset="0"/>
              </a:rPr>
              <a:t>: </a:t>
            </a:r>
            <a:r>
              <a:rPr lang="es-MX" sz="1600" dirty="0">
                <a:latin typeface="Fira Sans" panose="020B0604020202020204" charset="0"/>
              </a:rPr>
              <a:t>incorporar datos sobre la ejecución presupuestaria y balances.</a:t>
            </a:r>
          </a:p>
        </p:txBody>
      </p:sp>
      <p:sp>
        <p:nvSpPr>
          <p:cNvPr id="177" name="Rectángulo 176"/>
          <p:cNvSpPr/>
          <p:nvPr/>
        </p:nvSpPr>
        <p:spPr>
          <a:xfrm>
            <a:off x="46651" y="1219781"/>
            <a:ext cx="30530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>
                <a:solidFill>
                  <a:srgbClr val="6699FF"/>
                </a:solidFill>
                <a:latin typeface="Fira Sans" panose="020B0604020202020204" charset="0"/>
              </a:rPr>
              <a:t>Información general del Municipio: </a:t>
            </a:r>
            <a:r>
              <a:rPr lang="es-MX" sz="1600" dirty="0">
                <a:latin typeface="Fira Sans" panose="020B0604020202020204" charset="0"/>
              </a:rPr>
              <a:t>Int</a:t>
            </a:r>
            <a:r>
              <a:rPr lang="es-MX" sz="1600" dirty="0" smtClean="0">
                <a:latin typeface="Fira Sans" panose="020B0604020202020204" charset="0"/>
              </a:rPr>
              <a:t>egrar </a:t>
            </a:r>
            <a:r>
              <a:rPr lang="es-MX" sz="1600" dirty="0">
                <a:latin typeface="Fira Sans" panose="020B0604020202020204" charset="0"/>
              </a:rPr>
              <a:t>misión, visión, objetivos, organigrama, funciones y servicios que presta, definiciones, productos y datos de contacto.</a:t>
            </a:r>
          </a:p>
        </p:txBody>
      </p:sp>
    </p:spTree>
    <p:extLst>
      <p:ext uri="{BB962C8B-B14F-4D97-AF65-F5344CB8AC3E}">
        <p14:creationId xmlns:p14="http://schemas.microsoft.com/office/powerpoint/2010/main" val="111233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402935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6</a:t>
            </a:fld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Rectángulo 24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300626" y="189500"/>
            <a:ext cx="5202399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Guía de implementación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26" name="Rectángulo 25"/>
          <p:cNvSpPr/>
          <p:nvPr/>
        </p:nvSpPr>
        <p:spPr>
          <a:xfrm>
            <a:off x="7734753" y="1297517"/>
            <a:ext cx="440725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600" dirty="0" smtClean="0">
              <a:latin typeface="Fira Sans" panose="020B0604020202020204" charset="0"/>
            </a:endParaRPr>
          </a:p>
          <a:p>
            <a:pPr algn="just"/>
            <a:endParaRPr lang="es-MX" sz="1600" dirty="0" smtClean="0">
              <a:latin typeface="Fira Sans" panose="020B060402020202020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600" b="1" dirty="0">
              <a:solidFill>
                <a:srgbClr val="6699FF"/>
              </a:solidFill>
              <a:latin typeface="Fira Sans" panose="020B0604020202020204" charset="0"/>
            </a:endParaRPr>
          </a:p>
          <a:p>
            <a:pPr algn="just"/>
            <a:r>
              <a:rPr lang="es-MX" sz="1600" b="1" dirty="0" smtClean="0">
                <a:solidFill>
                  <a:schemeClr val="accent2"/>
                </a:solidFill>
                <a:latin typeface="Fira Sans" panose="020B0604020202020204" charset="0"/>
              </a:rPr>
              <a:t>-Integrar en el mecanismo de consulta pública la finalidad del servicio, canales de interacción y consulta, tiempos, atención otorgada y publicación de respuesta. </a:t>
            </a:r>
            <a:endParaRPr lang="es-MX" sz="1600" dirty="0" smtClean="0">
              <a:solidFill>
                <a:schemeClr val="accent2"/>
              </a:solidFill>
              <a:latin typeface="Fira Sans" panose="020B060402020202020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600" dirty="0" smtClean="0">
              <a:latin typeface="Fira Sans" panose="020B0604020202020204" charset="0"/>
            </a:endParaRPr>
          </a:p>
          <a:p>
            <a:pPr algn="just"/>
            <a:r>
              <a:rPr lang="es-MX" sz="1600" b="1" dirty="0" smtClean="0">
                <a:solidFill>
                  <a:srgbClr val="9900CC"/>
                </a:solidFill>
                <a:latin typeface="Fira Sans" panose="020B0604020202020204" charset="0"/>
              </a:rPr>
              <a:t>-Difusión interna y externa.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600" b="1" dirty="0">
              <a:solidFill>
                <a:srgbClr val="33CCCC"/>
              </a:solidFill>
              <a:latin typeface="Fira Sans" panose="020B0604020202020204" charset="0"/>
            </a:endParaRPr>
          </a:p>
          <a:p>
            <a:pPr algn="just"/>
            <a:r>
              <a:rPr lang="es-MX" sz="1600" b="1" dirty="0" smtClean="0">
                <a:solidFill>
                  <a:schemeClr val="accent6">
                    <a:lumMod val="50000"/>
                  </a:schemeClr>
                </a:solidFill>
                <a:latin typeface="Fira Sans" panose="020B0604020202020204" charset="0"/>
              </a:rPr>
              <a:t>-Mantener disponible para su consulta.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600" b="1" dirty="0" smtClean="0">
              <a:solidFill>
                <a:srgbClr val="33CCCC"/>
              </a:solidFill>
              <a:latin typeface="Fira Sans" panose="020B0604020202020204" charset="0"/>
            </a:endParaRPr>
          </a:p>
          <a:p>
            <a:pPr algn="just"/>
            <a:r>
              <a:rPr lang="es-MX" sz="1600" b="1" dirty="0" smtClean="0">
                <a:solidFill>
                  <a:srgbClr val="805F80"/>
                </a:solidFill>
                <a:latin typeface="Fira Sans" panose="020B0604020202020204" charset="0"/>
              </a:rPr>
              <a:t>-Evaluar para la mejora y ajustes.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600" dirty="0" smtClean="0">
              <a:latin typeface="Fira Sans" panose="020B060402020202020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600" dirty="0" smtClean="0">
              <a:latin typeface="Fira Sans" panose="020B0604020202020204" charset="0"/>
            </a:endParaRPr>
          </a:p>
        </p:txBody>
      </p:sp>
      <p:grpSp>
        <p:nvGrpSpPr>
          <p:cNvPr id="14" name="Google Shape;123;p16"/>
          <p:cNvGrpSpPr/>
          <p:nvPr/>
        </p:nvGrpSpPr>
        <p:grpSpPr>
          <a:xfrm>
            <a:off x="4337002" y="2053957"/>
            <a:ext cx="3103559" cy="3095841"/>
            <a:chOff x="3036000" y="1505345"/>
            <a:chExt cx="3103559" cy="3095841"/>
          </a:xfrm>
        </p:grpSpPr>
        <p:sp>
          <p:nvSpPr>
            <p:cNvPr id="15" name="Google Shape;124;p16"/>
            <p:cNvSpPr/>
            <p:nvPr/>
          </p:nvSpPr>
          <p:spPr>
            <a:xfrm>
              <a:off x="3036000" y="3666001"/>
              <a:ext cx="1102867" cy="935185"/>
            </a:xfrm>
            <a:custGeom>
              <a:avLst/>
              <a:gdLst/>
              <a:ahLst/>
              <a:cxnLst/>
              <a:rect l="l" t="t" r="r" b="b"/>
              <a:pathLst>
                <a:path w="12490" h="10591" extrusionOk="0">
                  <a:moveTo>
                    <a:pt x="0" y="1"/>
                  </a:moveTo>
                  <a:lnTo>
                    <a:pt x="0" y="37"/>
                  </a:lnTo>
                  <a:lnTo>
                    <a:pt x="58" y="37"/>
                  </a:lnTo>
                  <a:lnTo>
                    <a:pt x="0" y="1"/>
                  </a:lnTo>
                  <a:close/>
                  <a:moveTo>
                    <a:pt x="88" y="37"/>
                  </a:moveTo>
                  <a:lnTo>
                    <a:pt x="88" y="3793"/>
                  </a:lnTo>
                  <a:lnTo>
                    <a:pt x="0" y="3793"/>
                  </a:lnTo>
                  <a:lnTo>
                    <a:pt x="12490" y="10591"/>
                  </a:lnTo>
                  <a:lnTo>
                    <a:pt x="12490" y="6799"/>
                  </a:lnTo>
                  <a:lnTo>
                    <a:pt x="88" y="37"/>
                  </a:lnTo>
                  <a:close/>
                </a:path>
              </a:pathLst>
            </a:custGeom>
            <a:solidFill>
              <a:srgbClr val="5345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5;p16"/>
            <p:cNvSpPr/>
            <p:nvPr/>
          </p:nvSpPr>
          <p:spPr>
            <a:xfrm>
              <a:off x="3036000" y="3451967"/>
              <a:ext cx="2631870" cy="814391"/>
            </a:xfrm>
            <a:custGeom>
              <a:avLst/>
              <a:gdLst/>
              <a:ahLst/>
              <a:cxnLst/>
              <a:rect l="l" t="t" r="r" b="b"/>
              <a:pathLst>
                <a:path w="29806" h="9223" extrusionOk="0">
                  <a:moveTo>
                    <a:pt x="17286" y="1"/>
                  </a:moveTo>
                  <a:lnTo>
                    <a:pt x="0" y="2425"/>
                  </a:lnTo>
                  <a:lnTo>
                    <a:pt x="12490" y="9223"/>
                  </a:lnTo>
                  <a:lnTo>
                    <a:pt x="29805" y="6792"/>
                  </a:lnTo>
                  <a:lnTo>
                    <a:pt x="17286" y="1"/>
                  </a:lnTo>
                  <a:close/>
                </a:path>
              </a:pathLst>
            </a:custGeom>
            <a:solidFill>
              <a:srgbClr val="FCDD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26;p16"/>
            <p:cNvSpPr/>
            <p:nvPr/>
          </p:nvSpPr>
          <p:spPr>
            <a:xfrm>
              <a:off x="4138755" y="4051599"/>
              <a:ext cx="1529091" cy="549579"/>
            </a:xfrm>
            <a:custGeom>
              <a:avLst/>
              <a:gdLst/>
              <a:ahLst/>
              <a:cxnLst/>
              <a:rect l="l" t="t" r="r" b="b"/>
              <a:pathLst>
                <a:path w="17317" h="6224" extrusionOk="0">
                  <a:moveTo>
                    <a:pt x="17316" y="1"/>
                  </a:moveTo>
                  <a:lnTo>
                    <a:pt x="1" y="2432"/>
                  </a:lnTo>
                  <a:lnTo>
                    <a:pt x="1" y="6224"/>
                  </a:lnTo>
                  <a:lnTo>
                    <a:pt x="17287" y="3793"/>
                  </a:lnTo>
                  <a:lnTo>
                    <a:pt x="17316" y="1"/>
                  </a:lnTo>
                  <a:close/>
                </a:path>
              </a:pathLst>
            </a:custGeom>
            <a:solidFill>
              <a:srgbClr val="D392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27;p16"/>
            <p:cNvSpPr/>
            <p:nvPr/>
          </p:nvSpPr>
          <p:spPr>
            <a:xfrm>
              <a:off x="3507071" y="3178860"/>
              <a:ext cx="1103573" cy="934567"/>
            </a:xfrm>
            <a:custGeom>
              <a:avLst/>
              <a:gdLst/>
              <a:ahLst/>
              <a:cxnLst/>
              <a:rect l="l" t="t" r="r" b="b"/>
              <a:pathLst>
                <a:path w="12498" h="10584" extrusionOk="0">
                  <a:moveTo>
                    <a:pt x="0" y="1"/>
                  </a:moveTo>
                  <a:lnTo>
                    <a:pt x="0" y="3793"/>
                  </a:lnTo>
                  <a:lnTo>
                    <a:pt x="12497" y="10583"/>
                  </a:lnTo>
                  <a:lnTo>
                    <a:pt x="12497" y="679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4A20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28;p16"/>
            <p:cNvSpPr/>
            <p:nvPr/>
          </p:nvSpPr>
          <p:spPr>
            <a:xfrm>
              <a:off x="3507071" y="2964826"/>
              <a:ext cx="2632488" cy="813773"/>
            </a:xfrm>
            <a:custGeom>
              <a:avLst/>
              <a:gdLst/>
              <a:ahLst/>
              <a:cxnLst/>
              <a:rect l="l" t="t" r="r" b="b"/>
              <a:pathLst>
                <a:path w="29813" h="9216" extrusionOk="0">
                  <a:moveTo>
                    <a:pt x="17316" y="1"/>
                  </a:moveTo>
                  <a:lnTo>
                    <a:pt x="0" y="2425"/>
                  </a:lnTo>
                  <a:lnTo>
                    <a:pt x="12497" y="9215"/>
                  </a:lnTo>
                  <a:lnTo>
                    <a:pt x="29813" y="6792"/>
                  </a:lnTo>
                  <a:lnTo>
                    <a:pt x="17316" y="1"/>
                  </a:lnTo>
                  <a:close/>
                </a:path>
              </a:pathLst>
            </a:custGeom>
            <a:solidFill>
              <a:srgbClr val="E3C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29;p16"/>
            <p:cNvSpPr/>
            <p:nvPr/>
          </p:nvSpPr>
          <p:spPr>
            <a:xfrm>
              <a:off x="4610532" y="3564458"/>
              <a:ext cx="1529003" cy="548961"/>
            </a:xfrm>
            <a:custGeom>
              <a:avLst/>
              <a:gdLst/>
              <a:ahLst/>
              <a:cxnLst/>
              <a:rect l="l" t="t" r="r" b="b"/>
              <a:pathLst>
                <a:path w="17316" h="6217" extrusionOk="0">
                  <a:moveTo>
                    <a:pt x="17316" y="1"/>
                  </a:moveTo>
                  <a:lnTo>
                    <a:pt x="0" y="2424"/>
                  </a:lnTo>
                  <a:lnTo>
                    <a:pt x="0" y="6216"/>
                  </a:lnTo>
                  <a:lnTo>
                    <a:pt x="17316" y="3793"/>
                  </a:lnTo>
                  <a:lnTo>
                    <a:pt x="17316" y="1"/>
                  </a:lnTo>
                  <a:close/>
                </a:path>
              </a:pathLst>
            </a:custGeom>
            <a:solidFill>
              <a:srgbClr val="D88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30;p16"/>
            <p:cNvSpPr/>
            <p:nvPr/>
          </p:nvSpPr>
          <p:spPr>
            <a:xfrm>
              <a:off x="3036000" y="3666001"/>
              <a:ext cx="1102867" cy="935185"/>
            </a:xfrm>
            <a:custGeom>
              <a:avLst/>
              <a:gdLst/>
              <a:ahLst/>
              <a:cxnLst/>
              <a:rect l="l" t="t" r="r" b="b"/>
              <a:pathLst>
                <a:path w="12490" h="10591" extrusionOk="0">
                  <a:moveTo>
                    <a:pt x="0" y="1"/>
                  </a:moveTo>
                  <a:lnTo>
                    <a:pt x="0" y="3793"/>
                  </a:lnTo>
                  <a:lnTo>
                    <a:pt x="12490" y="10591"/>
                  </a:lnTo>
                  <a:lnTo>
                    <a:pt x="12490" y="679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9C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31;p16"/>
            <p:cNvSpPr/>
            <p:nvPr/>
          </p:nvSpPr>
          <p:spPr>
            <a:xfrm>
              <a:off x="3507071" y="3178860"/>
              <a:ext cx="1103573" cy="934567"/>
            </a:xfrm>
            <a:custGeom>
              <a:avLst/>
              <a:gdLst/>
              <a:ahLst/>
              <a:cxnLst/>
              <a:rect l="l" t="t" r="r" b="b"/>
              <a:pathLst>
                <a:path w="12498" h="10584" extrusionOk="0">
                  <a:moveTo>
                    <a:pt x="0" y="1"/>
                  </a:moveTo>
                  <a:lnTo>
                    <a:pt x="0" y="3793"/>
                  </a:lnTo>
                  <a:lnTo>
                    <a:pt x="12497" y="10583"/>
                  </a:lnTo>
                  <a:lnTo>
                    <a:pt x="12497" y="679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0AA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32;p16"/>
            <p:cNvSpPr/>
            <p:nvPr/>
          </p:nvSpPr>
          <p:spPr>
            <a:xfrm>
              <a:off x="3036000" y="2477066"/>
              <a:ext cx="2631870" cy="816952"/>
            </a:xfrm>
            <a:custGeom>
              <a:avLst/>
              <a:gdLst/>
              <a:ahLst/>
              <a:cxnLst/>
              <a:rect l="l" t="t" r="r" b="b"/>
              <a:pathLst>
                <a:path w="29806" h="9252" extrusionOk="0">
                  <a:moveTo>
                    <a:pt x="17286" y="1"/>
                  </a:moveTo>
                  <a:lnTo>
                    <a:pt x="0" y="2432"/>
                  </a:lnTo>
                  <a:lnTo>
                    <a:pt x="12490" y="9251"/>
                  </a:lnTo>
                  <a:lnTo>
                    <a:pt x="29805" y="6799"/>
                  </a:lnTo>
                  <a:lnTo>
                    <a:pt x="17286" y="1"/>
                  </a:lnTo>
                  <a:close/>
                </a:path>
              </a:pathLst>
            </a:custGeom>
            <a:solidFill>
              <a:srgbClr val="6FC1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33;p16"/>
            <p:cNvSpPr/>
            <p:nvPr/>
          </p:nvSpPr>
          <p:spPr>
            <a:xfrm>
              <a:off x="4138755" y="3077317"/>
              <a:ext cx="1529091" cy="548961"/>
            </a:xfrm>
            <a:custGeom>
              <a:avLst/>
              <a:gdLst/>
              <a:ahLst/>
              <a:cxnLst/>
              <a:rect l="l" t="t" r="r" b="b"/>
              <a:pathLst>
                <a:path w="17317" h="6217" extrusionOk="0">
                  <a:moveTo>
                    <a:pt x="17316" y="1"/>
                  </a:moveTo>
                  <a:lnTo>
                    <a:pt x="1" y="2453"/>
                  </a:lnTo>
                  <a:lnTo>
                    <a:pt x="1" y="6216"/>
                  </a:lnTo>
                  <a:lnTo>
                    <a:pt x="17287" y="3793"/>
                  </a:lnTo>
                  <a:lnTo>
                    <a:pt x="17316" y="1"/>
                  </a:lnTo>
                  <a:close/>
                </a:path>
              </a:pathLst>
            </a:custGeom>
            <a:solidFill>
              <a:srgbClr val="087A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34;p16"/>
            <p:cNvSpPr/>
            <p:nvPr/>
          </p:nvSpPr>
          <p:spPr>
            <a:xfrm>
              <a:off x="3036000" y="2691719"/>
              <a:ext cx="808563" cy="591963"/>
            </a:xfrm>
            <a:custGeom>
              <a:avLst/>
              <a:gdLst/>
              <a:ahLst/>
              <a:cxnLst/>
              <a:rect l="l" t="t" r="r" b="b"/>
              <a:pathLst>
                <a:path w="9157" h="6704" extrusionOk="0">
                  <a:moveTo>
                    <a:pt x="0" y="1"/>
                  </a:moveTo>
                  <a:lnTo>
                    <a:pt x="0" y="88"/>
                  </a:lnTo>
                  <a:lnTo>
                    <a:pt x="88" y="88"/>
                  </a:lnTo>
                  <a:lnTo>
                    <a:pt x="88" y="3851"/>
                  </a:lnTo>
                  <a:lnTo>
                    <a:pt x="5335" y="6704"/>
                  </a:lnTo>
                  <a:lnTo>
                    <a:pt x="5335" y="5518"/>
                  </a:lnTo>
                  <a:lnTo>
                    <a:pt x="9156" y="500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492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35;p16"/>
            <p:cNvSpPr/>
            <p:nvPr/>
          </p:nvSpPr>
          <p:spPr>
            <a:xfrm>
              <a:off x="3507071" y="3133210"/>
              <a:ext cx="631786" cy="388255"/>
            </a:xfrm>
            <a:custGeom>
              <a:avLst/>
              <a:gdLst/>
              <a:ahLst/>
              <a:cxnLst/>
              <a:rect l="l" t="t" r="r" b="b"/>
              <a:pathLst>
                <a:path w="7155" h="4397" extrusionOk="0">
                  <a:moveTo>
                    <a:pt x="3821" y="1"/>
                  </a:moveTo>
                  <a:lnTo>
                    <a:pt x="0" y="518"/>
                  </a:lnTo>
                  <a:lnTo>
                    <a:pt x="7155" y="4397"/>
                  </a:lnTo>
                  <a:lnTo>
                    <a:pt x="7155" y="1820"/>
                  </a:lnTo>
                  <a:lnTo>
                    <a:pt x="3821" y="1"/>
                  </a:lnTo>
                  <a:close/>
                </a:path>
              </a:pathLst>
            </a:custGeom>
            <a:solidFill>
              <a:srgbClr val="3391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36;p16"/>
            <p:cNvSpPr/>
            <p:nvPr/>
          </p:nvSpPr>
          <p:spPr>
            <a:xfrm>
              <a:off x="3507071" y="3178860"/>
              <a:ext cx="631786" cy="447416"/>
            </a:xfrm>
            <a:custGeom>
              <a:avLst/>
              <a:gdLst/>
              <a:ahLst/>
              <a:cxnLst/>
              <a:rect l="l" t="t" r="r" b="b"/>
              <a:pathLst>
                <a:path w="7155" h="5067" extrusionOk="0">
                  <a:moveTo>
                    <a:pt x="0" y="1"/>
                  </a:moveTo>
                  <a:lnTo>
                    <a:pt x="0" y="1187"/>
                  </a:lnTo>
                  <a:lnTo>
                    <a:pt x="7155" y="5066"/>
                  </a:lnTo>
                  <a:lnTo>
                    <a:pt x="7155" y="388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391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37;p16"/>
            <p:cNvSpPr/>
            <p:nvPr/>
          </p:nvSpPr>
          <p:spPr>
            <a:xfrm>
              <a:off x="3507071" y="1992486"/>
              <a:ext cx="2632488" cy="814391"/>
            </a:xfrm>
            <a:custGeom>
              <a:avLst/>
              <a:gdLst/>
              <a:ahLst/>
              <a:cxnLst/>
              <a:rect l="l" t="t" r="r" b="b"/>
              <a:pathLst>
                <a:path w="29813" h="9223" extrusionOk="0">
                  <a:moveTo>
                    <a:pt x="17316" y="1"/>
                  </a:moveTo>
                  <a:lnTo>
                    <a:pt x="0" y="2432"/>
                  </a:lnTo>
                  <a:lnTo>
                    <a:pt x="12497" y="9222"/>
                  </a:lnTo>
                  <a:lnTo>
                    <a:pt x="29813" y="6799"/>
                  </a:lnTo>
                  <a:lnTo>
                    <a:pt x="17316" y="1"/>
                  </a:lnTo>
                  <a:close/>
                </a:path>
              </a:pathLst>
            </a:custGeom>
            <a:solidFill>
              <a:srgbClr val="F6D5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38;p16"/>
            <p:cNvSpPr/>
            <p:nvPr/>
          </p:nvSpPr>
          <p:spPr>
            <a:xfrm>
              <a:off x="4610532" y="2592737"/>
              <a:ext cx="1529003" cy="548961"/>
            </a:xfrm>
            <a:custGeom>
              <a:avLst/>
              <a:gdLst/>
              <a:ahLst/>
              <a:cxnLst/>
              <a:rect l="l" t="t" r="r" b="b"/>
              <a:pathLst>
                <a:path w="17316" h="6217" extrusionOk="0">
                  <a:moveTo>
                    <a:pt x="17316" y="1"/>
                  </a:moveTo>
                  <a:lnTo>
                    <a:pt x="0" y="2424"/>
                  </a:lnTo>
                  <a:lnTo>
                    <a:pt x="0" y="6216"/>
                  </a:lnTo>
                  <a:lnTo>
                    <a:pt x="17316" y="3785"/>
                  </a:lnTo>
                  <a:lnTo>
                    <a:pt x="17316" y="1"/>
                  </a:lnTo>
                  <a:close/>
                </a:path>
              </a:pathLst>
            </a:custGeom>
            <a:solidFill>
              <a:srgbClr val="C4A4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39;p16"/>
            <p:cNvSpPr/>
            <p:nvPr/>
          </p:nvSpPr>
          <p:spPr>
            <a:xfrm>
              <a:off x="3507071" y="2311242"/>
              <a:ext cx="463487" cy="297659"/>
            </a:xfrm>
            <a:custGeom>
              <a:avLst/>
              <a:gdLst/>
              <a:ahLst/>
              <a:cxnLst/>
              <a:rect l="l" t="t" r="r" b="b"/>
              <a:pathLst>
                <a:path w="5249" h="3371" extrusionOk="0">
                  <a:moveTo>
                    <a:pt x="0" y="1"/>
                  </a:moveTo>
                  <a:lnTo>
                    <a:pt x="0" y="2606"/>
                  </a:lnTo>
                  <a:lnTo>
                    <a:pt x="1427" y="3371"/>
                  </a:lnTo>
                  <a:lnTo>
                    <a:pt x="5248" y="28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EA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40;p16"/>
            <p:cNvSpPr/>
            <p:nvPr/>
          </p:nvSpPr>
          <p:spPr>
            <a:xfrm>
              <a:off x="3632984" y="2560596"/>
              <a:ext cx="977658" cy="581102"/>
            </a:xfrm>
            <a:custGeom>
              <a:avLst/>
              <a:gdLst/>
              <a:ahLst/>
              <a:cxnLst/>
              <a:rect l="l" t="t" r="r" b="b"/>
              <a:pathLst>
                <a:path w="11072" h="6581" extrusionOk="0">
                  <a:moveTo>
                    <a:pt x="3822" y="1"/>
                  </a:moveTo>
                  <a:lnTo>
                    <a:pt x="1" y="547"/>
                  </a:lnTo>
                  <a:lnTo>
                    <a:pt x="11071" y="6580"/>
                  </a:lnTo>
                  <a:lnTo>
                    <a:pt x="11071" y="2788"/>
                  </a:lnTo>
                  <a:lnTo>
                    <a:pt x="7461" y="816"/>
                  </a:lnTo>
                  <a:lnTo>
                    <a:pt x="5729" y="1056"/>
                  </a:lnTo>
                  <a:lnTo>
                    <a:pt x="3822" y="1"/>
                  </a:lnTo>
                  <a:close/>
                </a:path>
              </a:pathLst>
            </a:custGeom>
            <a:solidFill>
              <a:srgbClr val="EEA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41;p16"/>
            <p:cNvSpPr/>
            <p:nvPr/>
          </p:nvSpPr>
          <p:spPr>
            <a:xfrm>
              <a:off x="3036000" y="1505345"/>
              <a:ext cx="2631870" cy="814391"/>
            </a:xfrm>
            <a:custGeom>
              <a:avLst/>
              <a:gdLst/>
              <a:ahLst/>
              <a:cxnLst/>
              <a:rect l="l" t="t" r="r" b="b"/>
              <a:pathLst>
                <a:path w="29806" h="9223" extrusionOk="0">
                  <a:moveTo>
                    <a:pt x="17286" y="1"/>
                  </a:moveTo>
                  <a:lnTo>
                    <a:pt x="0" y="2424"/>
                  </a:lnTo>
                  <a:lnTo>
                    <a:pt x="12490" y="9222"/>
                  </a:lnTo>
                  <a:lnTo>
                    <a:pt x="29805" y="6791"/>
                  </a:lnTo>
                  <a:lnTo>
                    <a:pt x="17286" y="1"/>
                  </a:lnTo>
                  <a:close/>
                </a:path>
              </a:pathLst>
            </a:custGeom>
            <a:solidFill>
              <a:srgbClr val="FFE5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42;p16"/>
            <p:cNvSpPr/>
            <p:nvPr/>
          </p:nvSpPr>
          <p:spPr>
            <a:xfrm>
              <a:off x="4138755" y="2104978"/>
              <a:ext cx="1529091" cy="548961"/>
            </a:xfrm>
            <a:custGeom>
              <a:avLst/>
              <a:gdLst/>
              <a:ahLst/>
              <a:cxnLst/>
              <a:rect l="l" t="t" r="r" b="b"/>
              <a:pathLst>
                <a:path w="17317" h="6217" extrusionOk="0">
                  <a:moveTo>
                    <a:pt x="17316" y="0"/>
                  </a:moveTo>
                  <a:lnTo>
                    <a:pt x="1" y="2431"/>
                  </a:lnTo>
                  <a:lnTo>
                    <a:pt x="1" y="6216"/>
                  </a:lnTo>
                  <a:lnTo>
                    <a:pt x="17287" y="3792"/>
                  </a:lnTo>
                  <a:lnTo>
                    <a:pt x="17316" y="0"/>
                  </a:lnTo>
                  <a:close/>
                </a:path>
              </a:pathLst>
            </a:custGeom>
            <a:solidFill>
              <a:srgbClr val="F2A1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43;p16"/>
            <p:cNvSpPr/>
            <p:nvPr/>
          </p:nvSpPr>
          <p:spPr>
            <a:xfrm>
              <a:off x="3036000" y="1719380"/>
              <a:ext cx="808563" cy="591963"/>
            </a:xfrm>
            <a:custGeom>
              <a:avLst/>
              <a:gdLst/>
              <a:ahLst/>
              <a:cxnLst/>
              <a:rect l="l" t="t" r="r" b="b"/>
              <a:pathLst>
                <a:path w="9157" h="6704" extrusionOk="0">
                  <a:moveTo>
                    <a:pt x="0" y="0"/>
                  </a:moveTo>
                  <a:lnTo>
                    <a:pt x="0" y="153"/>
                  </a:lnTo>
                  <a:lnTo>
                    <a:pt x="88" y="153"/>
                  </a:lnTo>
                  <a:lnTo>
                    <a:pt x="88" y="3822"/>
                  </a:lnTo>
                  <a:lnTo>
                    <a:pt x="5335" y="6704"/>
                  </a:lnTo>
                  <a:lnTo>
                    <a:pt x="5335" y="5525"/>
                  </a:lnTo>
                  <a:lnTo>
                    <a:pt x="9156" y="49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B8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44;p16"/>
            <p:cNvSpPr/>
            <p:nvPr/>
          </p:nvSpPr>
          <p:spPr>
            <a:xfrm>
              <a:off x="3507071" y="2158928"/>
              <a:ext cx="631786" cy="390904"/>
            </a:xfrm>
            <a:custGeom>
              <a:avLst/>
              <a:gdLst/>
              <a:ahLst/>
              <a:cxnLst/>
              <a:rect l="l" t="t" r="r" b="b"/>
              <a:pathLst>
                <a:path w="7155" h="4427" extrusionOk="0">
                  <a:moveTo>
                    <a:pt x="3821" y="1"/>
                  </a:moveTo>
                  <a:lnTo>
                    <a:pt x="0" y="547"/>
                  </a:lnTo>
                  <a:lnTo>
                    <a:pt x="7155" y="4426"/>
                  </a:lnTo>
                  <a:lnTo>
                    <a:pt x="7155" y="1820"/>
                  </a:lnTo>
                  <a:lnTo>
                    <a:pt x="3821" y="1"/>
                  </a:lnTo>
                  <a:close/>
                </a:path>
              </a:pathLst>
            </a:custGeom>
            <a:solidFill>
              <a:srgbClr val="F6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45;p16"/>
            <p:cNvSpPr/>
            <p:nvPr/>
          </p:nvSpPr>
          <p:spPr>
            <a:xfrm>
              <a:off x="3507071" y="2207139"/>
              <a:ext cx="615716" cy="353553"/>
            </a:xfrm>
            <a:custGeom>
              <a:avLst/>
              <a:gdLst/>
              <a:ahLst/>
              <a:cxnLst/>
              <a:rect l="l" t="t" r="r" b="b"/>
              <a:pathLst>
                <a:path w="6973" h="4004" extrusionOk="0">
                  <a:moveTo>
                    <a:pt x="0" y="1"/>
                  </a:moveTo>
                  <a:lnTo>
                    <a:pt x="0" y="1180"/>
                  </a:lnTo>
                  <a:lnTo>
                    <a:pt x="5248" y="4004"/>
                  </a:lnTo>
                  <a:lnTo>
                    <a:pt x="6973" y="375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6B7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46;p16"/>
            <p:cNvSpPr/>
            <p:nvPr/>
          </p:nvSpPr>
          <p:spPr>
            <a:xfrm>
              <a:off x="3970459" y="2538787"/>
              <a:ext cx="168388" cy="115143"/>
            </a:xfrm>
            <a:custGeom>
              <a:avLst/>
              <a:gdLst/>
              <a:ahLst/>
              <a:cxnLst/>
              <a:rect l="l" t="t" r="r" b="b"/>
              <a:pathLst>
                <a:path w="1907" h="1304" extrusionOk="0">
                  <a:moveTo>
                    <a:pt x="1725" y="0"/>
                  </a:moveTo>
                  <a:lnTo>
                    <a:pt x="0" y="248"/>
                  </a:lnTo>
                  <a:lnTo>
                    <a:pt x="1907" y="1303"/>
                  </a:lnTo>
                  <a:lnTo>
                    <a:pt x="1907" y="124"/>
                  </a:lnTo>
                  <a:lnTo>
                    <a:pt x="1725" y="0"/>
                  </a:lnTo>
                  <a:close/>
                </a:path>
              </a:pathLst>
            </a:custGeom>
            <a:solidFill>
              <a:srgbClr val="F6B7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48;p16"/>
            <p:cNvSpPr/>
            <p:nvPr/>
          </p:nvSpPr>
          <p:spPr>
            <a:xfrm>
              <a:off x="3627244" y="1567065"/>
              <a:ext cx="983397" cy="604855"/>
            </a:xfrm>
            <a:custGeom>
              <a:avLst/>
              <a:gdLst/>
              <a:ahLst/>
              <a:cxnLst/>
              <a:rect l="l" t="t" r="r" b="b"/>
              <a:pathLst>
                <a:path w="11137" h="6850" extrusionOk="0">
                  <a:moveTo>
                    <a:pt x="5525" y="0"/>
                  </a:moveTo>
                  <a:lnTo>
                    <a:pt x="0" y="786"/>
                  </a:lnTo>
                  <a:lnTo>
                    <a:pt x="11136" y="6849"/>
                  </a:lnTo>
                  <a:lnTo>
                    <a:pt x="11136" y="3065"/>
                  </a:lnTo>
                  <a:lnTo>
                    <a:pt x="5525" y="0"/>
                  </a:lnTo>
                  <a:close/>
                </a:path>
              </a:pathLst>
            </a:custGeom>
            <a:solidFill>
              <a:srgbClr val="66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50;p16"/>
            <p:cNvSpPr/>
            <p:nvPr/>
          </p:nvSpPr>
          <p:spPr>
            <a:xfrm>
              <a:off x="4610532" y="1622958"/>
              <a:ext cx="1529003" cy="548961"/>
            </a:xfrm>
            <a:custGeom>
              <a:avLst/>
              <a:gdLst/>
              <a:ahLst/>
              <a:cxnLst/>
              <a:rect l="l" t="t" r="r" b="b"/>
              <a:pathLst>
                <a:path w="17316" h="6217" extrusionOk="0">
                  <a:moveTo>
                    <a:pt x="17316" y="1"/>
                  </a:moveTo>
                  <a:lnTo>
                    <a:pt x="0" y="2432"/>
                  </a:lnTo>
                  <a:lnTo>
                    <a:pt x="0" y="6216"/>
                  </a:lnTo>
                  <a:lnTo>
                    <a:pt x="17316" y="3793"/>
                  </a:lnTo>
                  <a:lnTo>
                    <a:pt x="17316" y="1"/>
                  </a:lnTo>
                  <a:close/>
                </a:path>
              </a:pathLst>
            </a:custGeom>
            <a:solidFill>
              <a:srgbClr val="6675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149;p16"/>
          <p:cNvSpPr/>
          <p:nvPr/>
        </p:nvSpPr>
        <p:spPr>
          <a:xfrm>
            <a:off x="4808073" y="1571937"/>
            <a:ext cx="2632488" cy="814391"/>
          </a:xfrm>
          <a:custGeom>
            <a:avLst/>
            <a:gdLst/>
            <a:ahLst/>
            <a:cxnLst/>
            <a:rect l="l" t="t" r="r" b="b"/>
            <a:pathLst>
              <a:path w="29813" h="9223" extrusionOk="0">
                <a:moveTo>
                  <a:pt x="17316" y="1"/>
                </a:moveTo>
                <a:lnTo>
                  <a:pt x="0" y="2425"/>
                </a:lnTo>
                <a:lnTo>
                  <a:pt x="12497" y="9223"/>
                </a:lnTo>
                <a:lnTo>
                  <a:pt x="29813" y="6792"/>
                </a:lnTo>
                <a:lnTo>
                  <a:pt x="17316" y="1"/>
                </a:lnTo>
                <a:close/>
              </a:path>
            </a:pathLst>
          </a:custGeom>
          <a:solidFill>
            <a:srgbClr val="A1D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147;p16"/>
          <p:cNvSpPr/>
          <p:nvPr/>
        </p:nvSpPr>
        <p:spPr>
          <a:xfrm>
            <a:off x="4808073" y="1785972"/>
            <a:ext cx="608034" cy="399204"/>
          </a:xfrm>
          <a:custGeom>
            <a:avLst/>
            <a:gdLst/>
            <a:ahLst/>
            <a:cxnLst/>
            <a:rect l="l" t="t" r="r" b="b"/>
            <a:pathLst>
              <a:path w="6886" h="4521" extrusionOk="0">
                <a:moveTo>
                  <a:pt x="0" y="1"/>
                </a:moveTo>
                <a:lnTo>
                  <a:pt x="0" y="3793"/>
                </a:lnTo>
                <a:lnTo>
                  <a:pt x="1361" y="4520"/>
                </a:lnTo>
                <a:lnTo>
                  <a:pt x="6886" y="3734"/>
                </a:lnTo>
                <a:lnTo>
                  <a:pt x="0" y="1"/>
                </a:lnTo>
                <a:close/>
              </a:path>
            </a:pathLst>
          </a:custGeom>
          <a:solidFill>
            <a:srgbClr val="65B8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latin typeface="Fira Sans" panose="020B060402020202020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8158" y="2017878"/>
            <a:ext cx="34629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FF6699"/>
                </a:solidFill>
                <a:latin typeface="Fira Sans" panose="020B0604020202020204" charset="0"/>
              </a:rPr>
              <a:t>-Reporte </a:t>
            </a:r>
            <a:r>
              <a:rPr lang="es-MX" sz="1600" b="1" dirty="0">
                <a:solidFill>
                  <a:srgbClr val="FF6699"/>
                </a:solidFill>
                <a:latin typeface="Fira Sans" panose="020B0604020202020204" charset="0"/>
              </a:rPr>
              <a:t>de resultados del periodo inmediato anterior.</a:t>
            </a:r>
            <a:endParaRPr lang="es-MX" sz="1600" b="1" dirty="0">
              <a:latin typeface="Fira Sans" panose="020B060402020202020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37690" y="2799513"/>
            <a:ext cx="3673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latin typeface="Fira Sans" panose="020B0604020202020204" charset="0"/>
              </a:rPr>
              <a:t>-Designación </a:t>
            </a:r>
            <a:r>
              <a:rPr lang="es-MX" sz="1600" b="1" dirty="0">
                <a:latin typeface="Fira Sans" panose="020B0604020202020204" charset="0"/>
              </a:rPr>
              <a:t>de personal que brindará seguimiento.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633765" y="3638945"/>
            <a:ext cx="37913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>
                <a:solidFill>
                  <a:srgbClr val="6699FF"/>
                </a:solidFill>
                <a:latin typeface="Fira Sans" panose="020B0604020202020204" charset="0"/>
              </a:rPr>
              <a:t>-Requerir </a:t>
            </a:r>
            <a:r>
              <a:rPr lang="es-MX" sz="1600" b="1" dirty="0">
                <a:solidFill>
                  <a:srgbClr val="6699FF"/>
                </a:solidFill>
                <a:latin typeface="Fira Sans" panose="020B0604020202020204" charset="0"/>
              </a:rPr>
              <a:t>y recopilar la información de las diversas unidades administrativas.</a:t>
            </a:r>
          </a:p>
        </p:txBody>
      </p:sp>
      <p:sp>
        <p:nvSpPr>
          <p:cNvPr id="52" name="Rectángulo 51"/>
          <p:cNvSpPr/>
          <p:nvPr/>
        </p:nvSpPr>
        <p:spPr>
          <a:xfrm>
            <a:off x="632180" y="4374731"/>
            <a:ext cx="37684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endParaRPr lang="es-MX" sz="1600" b="1" dirty="0">
              <a:solidFill>
                <a:srgbClr val="00C2CC"/>
              </a:solidFill>
              <a:latin typeface="Fira Sans" panose="020B0604020202020204" charset="0"/>
            </a:endParaRPr>
          </a:p>
          <a:p>
            <a:pPr algn="just"/>
            <a:r>
              <a:rPr lang="es-MX" sz="1600" b="1" dirty="0" smtClean="0">
                <a:solidFill>
                  <a:srgbClr val="00C2CC"/>
                </a:solidFill>
                <a:latin typeface="Fira Sans" panose="020B0604020202020204" charset="0"/>
              </a:rPr>
              <a:t>-Validación </a:t>
            </a:r>
            <a:r>
              <a:rPr lang="es-MX" sz="1600" b="1" dirty="0">
                <a:solidFill>
                  <a:srgbClr val="00C2CC"/>
                </a:solidFill>
                <a:latin typeface="Fira Sans" panose="020B0604020202020204" charset="0"/>
              </a:rPr>
              <a:t>de la información.</a:t>
            </a:r>
          </a:p>
        </p:txBody>
      </p:sp>
    </p:spTree>
    <p:extLst>
      <p:ext uri="{BB962C8B-B14F-4D97-AF65-F5344CB8AC3E}">
        <p14:creationId xmlns:p14="http://schemas.microsoft.com/office/powerpoint/2010/main" val="164779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227089" y="248891"/>
            <a:ext cx="11402935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7</a:t>
            </a:fld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 8">
            <a:extLst>
              <a:ext uri="{FF2B5EF4-FFF2-40B4-BE49-F238E27FC236}">
                <a16:creationId xmlns="" xmlns:a16="http://schemas.microsoft.com/office/drawing/2014/main" id="{0F15129C-63FE-401B-8F5D-BBD5652613C1}"/>
              </a:ext>
            </a:extLst>
          </p:cNvPr>
          <p:cNvSpPr/>
          <p:nvPr/>
        </p:nvSpPr>
        <p:spPr>
          <a:xfrm>
            <a:off x="105589" y="24303"/>
            <a:ext cx="10949589" cy="523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>
              <a:spcBef>
                <a:spcPct val="0"/>
              </a:spcBef>
            </a:pPr>
            <a:r>
              <a:rPr lang="es-MX" sz="3200" b="1" dirty="0">
                <a:solidFill>
                  <a:srgbClr val="00A699"/>
                </a:solidFill>
                <a:latin typeface="Fira Sans"/>
              </a:rPr>
              <a:t>Formato de </a:t>
            </a: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ejemplo </a:t>
            </a:r>
            <a:r>
              <a:rPr lang="es-MX" sz="3200" b="1" dirty="0" smtClean="0">
                <a:solidFill>
                  <a:srgbClr val="00A699"/>
                </a:solidFill>
                <a:latin typeface="Fira Sans"/>
              </a:rPr>
              <a:t>para la evaluación del informe</a:t>
            </a:r>
            <a:endParaRPr lang="es-MX" sz="3200" b="1" dirty="0">
              <a:solidFill>
                <a:srgbClr val="00A699"/>
              </a:solidFill>
              <a:latin typeface="Fira Sans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76752" y="3349721"/>
            <a:ext cx="406769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i="1" dirty="0">
                <a:solidFill>
                  <a:srgbClr val="FF6699"/>
                </a:solidFill>
                <a:latin typeface="Fira Sans"/>
              </a:rPr>
              <a:t>El presente formato se proporciona de manera enunciativa más no limitativa, disponible para su consulta y descarga a través del siguiente link: </a:t>
            </a:r>
            <a:r>
              <a:rPr lang="es-MX" sz="1200" i="1" dirty="0">
                <a:solidFill>
                  <a:srgbClr val="FF6699"/>
                </a:solidFill>
                <a:latin typeface="Fira Sans"/>
                <a:hlinkClick r:id="rId5"/>
              </a:rPr>
              <a:t>https://</a:t>
            </a:r>
            <a:r>
              <a:rPr lang="es-MX" sz="1200" i="1" dirty="0" smtClean="0">
                <a:solidFill>
                  <a:srgbClr val="FF6699"/>
                </a:solidFill>
                <a:latin typeface="Fira Sans"/>
                <a:hlinkClick r:id="rId5"/>
              </a:rPr>
              <a:t>docs.google.com/document/d/1ru-Zm0j7_AhY2tw1mEhM4w5W9f4HR5sg/edit?usp=share_link&amp;ouid=108747418071039589768&amp;rtpof=true&amp;sd=true</a:t>
            </a:r>
            <a:r>
              <a:rPr lang="es-MX" sz="1200" i="1" dirty="0" smtClean="0">
                <a:solidFill>
                  <a:srgbClr val="FF6699"/>
                </a:solidFill>
                <a:latin typeface="Fira Sans"/>
              </a:rPr>
              <a:t> </a:t>
            </a:r>
            <a:endParaRPr lang="es-MX" sz="1200" dirty="0"/>
          </a:p>
        </p:txBody>
      </p:sp>
      <p:grpSp>
        <p:nvGrpSpPr>
          <p:cNvPr id="10" name="Grupo 9"/>
          <p:cNvGrpSpPr/>
          <p:nvPr/>
        </p:nvGrpSpPr>
        <p:grpSpPr>
          <a:xfrm>
            <a:off x="1051044" y="595458"/>
            <a:ext cx="4184178" cy="5808827"/>
            <a:chOff x="795671" y="547523"/>
            <a:chExt cx="4184178" cy="5808827"/>
          </a:xfrm>
        </p:grpSpPr>
        <p:pic>
          <p:nvPicPr>
            <p:cNvPr id="7" name="Imagen 6"/>
            <p:cNvPicPr>
              <a:picLocks noChangeAspect="1"/>
            </p:cNvPicPr>
            <p:nvPr/>
          </p:nvPicPr>
          <p:blipFill rotWithShape="1">
            <a:blip r:embed="rId6"/>
            <a:srcRect t="6077"/>
            <a:stretch/>
          </p:blipFill>
          <p:spPr>
            <a:xfrm>
              <a:off x="795671" y="547523"/>
              <a:ext cx="4184178" cy="4142142"/>
            </a:xfrm>
            <a:prstGeom prst="rect">
              <a:avLst/>
            </a:prstGeom>
          </p:spPr>
        </p:pic>
        <p:pic>
          <p:nvPicPr>
            <p:cNvPr id="8" name="Imagen 7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36860" y="4639941"/>
              <a:ext cx="4142989" cy="17164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7985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192"/>
            <a:ext cx="12192000" cy="68336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4190" b="19924"/>
          <a:stretch/>
        </p:blipFill>
        <p:spPr>
          <a:xfrm>
            <a:off x="11548241" y="5901794"/>
            <a:ext cx="515420" cy="929875"/>
          </a:xfrm>
          <a:prstGeom prst="rect">
            <a:avLst/>
          </a:prstGeom>
        </p:spPr>
      </p:pic>
      <p:sp>
        <p:nvSpPr>
          <p:cNvPr id="19" name="Título 1"/>
          <p:cNvSpPr txBox="1">
            <a:spLocks/>
          </p:cNvSpPr>
          <p:nvPr/>
        </p:nvSpPr>
        <p:spPr>
          <a:xfrm>
            <a:off x="2493304" y="2498784"/>
            <a:ext cx="7868514" cy="245524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Fira Sans"/>
              </a:rPr>
              <a:t>Instituto de Transparencia, Acceso a la Información Pública y </a:t>
            </a:r>
            <a:b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Fira Sans"/>
              </a:rPr>
            </a:b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Fira Sans"/>
              </a:rPr>
              <a:t>Protección de Datos Personales del Estado de México y Municipios</a:t>
            </a:r>
            <a:b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50000"/>
                  </a:sysClr>
                </a:solidFill>
                <a:effectLst/>
                <a:uLnTx/>
                <a:uFillTx/>
                <a:latin typeface="Fira Sans"/>
              </a:rPr>
            </a:br>
            <a: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75000"/>
                  </a:sysClr>
                </a:solidFill>
                <a:effectLst/>
                <a:uLnTx/>
                <a:uFillTx/>
                <a:latin typeface="Fira Sans"/>
              </a:rPr>
              <a:t/>
            </a:r>
            <a:br>
              <a:rPr kumimoji="0" lang="es-ES" sz="1600" b="1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>
                    <a:lumMod val="75000"/>
                  </a:sysClr>
                </a:solidFill>
                <a:effectLst/>
                <a:uLnTx/>
                <a:uFillTx/>
                <a:latin typeface="Fira Sans"/>
              </a:rPr>
            </a:b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Fira Sans"/>
                <a:hlinkClick r:id="rId6"/>
              </a:rPr>
              <a:t>www.infoem.org.mx</a:t>
            </a:r>
            <a:r>
              <a:rPr kumimoji="0" lang="es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/>
            </a:r>
            <a:br>
              <a:rPr kumimoji="0" lang="es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</a:br>
            <a:r>
              <a:rPr kumimoji="0" lang="es-MX" sz="2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/>
            </a:r>
            <a:br>
              <a:rPr kumimoji="0" lang="es-MX" sz="2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</a:br>
            <a:r>
              <a:rPr lang="es-MX" sz="3600" b="1" dirty="0">
                <a:latin typeface="Fira Sans"/>
              </a:rPr>
              <a:t>Adriana Yadira Cárdenas Tagle</a:t>
            </a:r>
          </a:p>
          <a:p>
            <a:r>
              <a:rPr lang="es-MX" sz="2400" dirty="0">
                <a:latin typeface="Fira Sans"/>
              </a:rPr>
              <a:t>Directora General de Transparencia, Acceso a la Información Pública y Gobierno Abierto</a:t>
            </a:r>
          </a:p>
          <a:p>
            <a:pPr marL="0" marR="0" lvl="0" indent="96838" algn="ctr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/>
            </a:r>
            <a:b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</a:br>
            <a:endParaRPr kumimoji="0" lang="es-MX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ira Sans"/>
              <a:sym typeface="Century Gothic"/>
            </a:endParaRPr>
          </a:p>
          <a:p>
            <a:pPr marL="0" marR="0" lvl="0" indent="96838" algn="ctr" defTabSz="457200" rtl="0" eaLnBrk="1" fontAlgn="ctr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>Tel.: (722)2261980 (ext. </a:t>
            </a:r>
            <a:r>
              <a:rPr kumimoji="0" lang="es-MX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Fira Sans"/>
                <a:sym typeface="Century Gothic"/>
              </a:rPr>
              <a:t>308)</a:t>
            </a:r>
            <a:endParaRPr kumimoji="0" lang="es-ES" sz="29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Fira Sans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7748138" y="5547926"/>
            <a:ext cx="1105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s-ES" dirty="0">
                <a:solidFill>
                  <a:prstClr val="black"/>
                </a:solidFill>
                <a:latin typeface="Palatino Linotype"/>
              </a:rPr>
              <a:t>@Infoem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4607134" y="5547926"/>
            <a:ext cx="113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s-ES" dirty="0">
                <a:solidFill>
                  <a:prstClr val="black"/>
                </a:solidFill>
                <a:latin typeface="Palatino Linotype"/>
              </a:rPr>
              <a:t>/infoem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409" y="5325725"/>
            <a:ext cx="811306" cy="811306"/>
          </a:xfrm>
          <a:prstGeom prst="rect">
            <a:avLst/>
          </a:prstGeom>
        </p:spPr>
      </p:pic>
      <p:pic>
        <p:nvPicPr>
          <p:cNvPr id="23" name="Imagen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141" y="5430760"/>
            <a:ext cx="396993" cy="396993"/>
          </a:xfrm>
          <a:prstGeom prst="rect">
            <a:avLst/>
          </a:prstGeom>
        </p:spPr>
      </p:pic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8C293-5086-4FBB-A3B9-51A26A65714C}" type="slidenum">
              <a:rPr lang="es-MX" smtClean="0"/>
              <a:t>8</a:t>
            </a:fld>
            <a:endParaRPr lang="es-MX"/>
          </a:p>
        </p:txBody>
      </p:sp>
      <p:sp>
        <p:nvSpPr>
          <p:cNvPr id="11" name="Rectángulo 10"/>
          <p:cNvSpPr/>
          <p:nvPr/>
        </p:nvSpPr>
        <p:spPr>
          <a:xfrm>
            <a:off x="0" y="6452220"/>
            <a:ext cx="11055178" cy="287724"/>
          </a:xfrm>
          <a:prstGeom prst="rect">
            <a:avLst/>
          </a:prstGeom>
          <a:gradFill flip="none" rotWithShape="1">
            <a:gsLst>
              <a:gs pos="0">
                <a:srgbClr val="805F80">
                  <a:tint val="66000"/>
                  <a:satMod val="160000"/>
                </a:srgbClr>
              </a:gs>
              <a:gs pos="50000">
                <a:srgbClr val="805F80">
                  <a:tint val="44500"/>
                  <a:satMod val="160000"/>
                </a:srgbClr>
              </a:gs>
              <a:gs pos="100000">
                <a:srgbClr val="805F8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5"/>
          <a:srcRect b="21077"/>
          <a:stretch/>
        </p:blipFill>
        <p:spPr>
          <a:xfrm>
            <a:off x="5009989" y="781279"/>
            <a:ext cx="2703580" cy="1240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811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418</Words>
  <Application>Microsoft Office PowerPoint</Application>
  <PresentationFormat>Panorámica</PresentationFormat>
  <Paragraphs>64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8" baseType="lpstr">
      <vt:lpstr>Arial Unicode MS</vt:lpstr>
      <vt:lpstr>Arial</vt:lpstr>
      <vt:lpstr>Calibri</vt:lpstr>
      <vt:lpstr>Calibri Light</vt:lpstr>
      <vt:lpstr>Century Gothic</vt:lpstr>
      <vt:lpstr>Fira Sans</vt:lpstr>
      <vt:lpstr>Palatino Linotype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126</cp:revision>
  <dcterms:created xsi:type="dcterms:W3CDTF">2022-05-11T15:20:33Z</dcterms:created>
  <dcterms:modified xsi:type="dcterms:W3CDTF">2023-02-24T18:10:46Z</dcterms:modified>
</cp:coreProperties>
</file>