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65" r:id="rId3"/>
    <p:sldId id="256" r:id="rId4"/>
    <p:sldId id="282" r:id="rId5"/>
    <p:sldId id="273" r:id="rId6"/>
    <p:sldId id="285" r:id="rId7"/>
    <p:sldId id="261" r:id="rId8"/>
    <p:sldId id="260" r:id="rId9"/>
    <p:sldId id="262" r:id="rId10"/>
    <p:sldId id="263" r:id="rId11"/>
    <p:sldId id="283" r:id="rId12"/>
    <p:sldId id="279" r:id="rId13"/>
    <p:sldId id="280" r:id="rId14"/>
    <p:sldId id="276" r:id="rId15"/>
    <p:sldId id="277" r:id="rId16"/>
    <p:sldId id="278" r:id="rId17"/>
    <p:sldId id="268" r:id="rId18"/>
    <p:sldId id="281" r:id="rId19"/>
    <p:sldId id="264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9EB8"/>
    <a:srgbClr val="CC66FF"/>
    <a:srgbClr val="FF6699"/>
    <a:srgbClr val="CC99FF"/>
    <a:srgbClr val="00CCFF"/>
    <a:srgbClr val="00C2CC"/>
    <a:srgbClr val="993366"/>
    <a:srgbClr val="805F8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0733-8737-457A-A522-4DE68E915BF2}" type="doc">
      <dgm:prSet loTypeId="urn:microsoft.com/office/officeart/2005/8/layout/cycle3" loCatId="cycl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MX"/>
        </a:p>
      </dgm:t>
    </dgm:pt>
    <dgm:pt modelId="{027BEEDC-EF00-4404-85AE-0E08763399DC}">
      <dgm:prSet phldrT="[Texto]"/>
      <dgm:spPr>
        <a:xfrm>
          <a:off x="2013198" y="691"/>
          <a:ext cx="1460003" cy="730001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b="1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Estrategia </a:t>
          </a:r>
        </a:p>
      </dgm:t>
    </dgm:pt>
    <dgm:pt modelId="{494FD058-BD7D-486C-A848-A1F26365B635}" type="parTrans" cxnId="{7679F12F-899C-4829-B747-B9978B53FD0E}">
      <dgm:prSet/>
      <dgm:spPr/>
      <dgm:t>
        <a:bodyPr/>
        <a:lstStyle/>
        <a:p>
          <a:endParaRPr lang="es-MX" b="1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9A08DBB-D2BF-464C-89AA-FAC58887779A}" type="sibTrans" cxnId="{7679F12F-899C-4829-B747-B9978B53FD0E}">
      <dgm:prSet/>
      <dgm:spPr>
        <a:xfrm>
          <a:off x="1142926" y="-17254"/>
          <a:ext cx="3200546" cy="3200546"/>
        </a:xfrm>
        <a:prstGeom prst="circularArrow">
          <a:avLst>
            <a:gd name="adj1" fmla="val 5544"/>
            <a:gd name="adj2" fmla="val 330680"/>
            <a:gd name="adj3" fmla="val 13835513"/>
            <a:gd name="adj4" fmla="val 17349805"/>
            <a:gd name="adj5" fmla="val 5757"/>
          </a:avLst>
        </a:prstGeom>
        <a:solidFill>
          <a:schemeClr val="bg2"/>
        </a:solidFill>
        <a:ln>
          <a:solidFill>
            <a:schemeClr val="bg1"/>
          </a:solidFill>
        </a:ln>
        <a:effectLst/>
      </dgm:spPr>
      <dgm:t>
        <a:bodyPr/>
        <a:lstStyle/>
        <a:p>
          <a:endParaRPr lang="es-MX" b="1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E941AB0-B173-4677-954E-D1825705BC8F}">
      <dgm:prSet phldrT="[Texto]"/>
      <dgm:spPr>
        <a:xfrm>
          <a:off x="3311236" y="943771"/>
          <a:ext cx="1460003" cy="730001"/>
        </a:xfrm>
        <a:prstGeom prst="roundRect">
          <a:avLst/>
        </a:prstGeom>
        <a:solidFill>
          <a:srgbClr val="FF6699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b="1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Recursos</a:t>
          </a:r>
        </a:p>
      </dgm:t>
    </dgm:pt>
    <dgm:pt modelId="{60C16261-FD34-41DE-A113-D14FBA09C7C4}" type="parTrans" cxnId="{172BEC55-D42B-4E1E-9052-03391391ACEF}">
      <dgm:prSet/>
      <dgm:spPr/>
      <dgm:t>
        <a:bodyPr/>
        <a:lstStyle/>
        <a:p>
          <a:endParaRPr lang="es-MX" b="1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978C036-DDD8-49D2-9AB2-61A31FCC20AB}" type="sibTrans" cxnId="{172BEC55-D42B-4E1E-9052-03391391ACEF}">
      <dgm:prSet/>
      <dgm:spPr/>
      <dgm:t>
        <a:bodyPr/>
        <a:lstStyle/>
        <a:p>
          <a:endParaRPr lang="es-MX" b="1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F16B52B-707B-43FA-8F81-8EE9C55110CD}">
      <dgm:prSet phldrT="[Texto]"/>
      <dgm:spPr>
        <a:xfrm>
          <a:off x="2815429" y="2469707"/>
          <a:ext cx="1460003" cy="730001"/>
        </a:xfrm>
        <a:prstGeom prst="roundRect">
          <a:avLst/>
        </a:prstGeom>
        <a:solidFill>
          <a:srgbClr val="009EB8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b="1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Procesos </a:t>
          </a:r>
        </a:p>
      </dgm:t>
    </dgm:pt>
    <dgm:pt modelId="{9464B405-7414-4AA7-95BA-BFF65C9B82DB}" type="parTrans" cxnId="{BBEFE70F-BA08-4756-9F6F-DF057DF53CE7}">
      <dgm:prSet/>
      <dgm:spPr/>
      <dgm:t>
        <a:bodyPr/>
        <a:lstStyle/>
        <a:p>
          <a:endParaRPr lang="es-MX" b="1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5957F67-AE58-47E8-9A8F-4171C7B9E7FD}" type="sibTrans" cxnId="{BBEFE70F-BA08-4756-9F6F-DF057DF53CE7}">
      <dgm:prSet/>
      <dgm:spPr/>
      <dgm:t>
        <a:bodyPr/>
        <a:lstStyle/>
        <a:p>
          <a:endParaRPr lang="es-MX" b="1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2179582-EDDE-4A50-9B9C-AE09A4C8E4A5}">
      <dgm:prSet phldrT="[Texto]"/>
      <dgm:spPr>
        <a:xfrm>
          <a:off x="1210966" y="2469707"/>
          <a:ext cx="1460003" cy="730001"/>
        </a:xfrm>
        <a:prstGeom prst="roundRect">
          <a:avLst/>
        </a:prstGeom>
        <a:solidFill>
          <a:srgbClr val="00CCFF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b="1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Ciudadania</a:t>
          </a:r>
        </a:p>
      </dgm:t>
    </dgm:pt>
    <dgm:pt modelId="{4EE7184D-F043-4DDC-8F7B-87CE0598A957}" type="parTrans" cxnId="{450F2D3B-63D2-4EEF-84EA-514FADA623AD}">
      <dgm:prSet/>
      <dgm:spPr/>
      <dgm:t>
        <a:bodyPr/>
        <a:lstStyle/>
        <a:p>
          <a:endParaRPr lang="es-MX" b="1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CEEAC1A-3F73-4D59-AB76-97FE4BD0E679}" type="sibTrans" cxnId="{450F2D3B-63D2-4EEF-84EA-514FADA623AD}">
      <dgm:prSet/>
      <dgm:spPr/>
      <dgm:t>
        <a:bodyPr/>
        <a:lstStyle/>
        <a:p>
          <a:endParaRPr lang="es-MX" b="1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8DE210F-3970-4E24-AD70-EB91949BAB92}">
      <dgm:prSet phldrT="[Texto]"/>
      <dgm:spPr>
        <a:xfrm>
          <a:off x="715159" y="943771"/>
          <a:ext cx="1460003" cy="730001"/>
        </a:xfrm>
        <a:prstGeom prst="roundRect">
          <a:avLst/>
        </a:prstGeom>
        <a:solidFill>
          <a:srgbClr val="CC99FF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 b="1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Mejora Continua</a:t>
          </a:r>
        </a:p>
      </dgm:t>
    </dgm:pt>
    <dgm:pt modelId="{F55EB387-C1A0-455E-B97D-39D93B521E05}" type="parTrans" cxnId="{69A6F964-93E0-4128-A3DE-1ECCB379464D}">
      <dgm:prSet/>
      <dgm:spPr/>
      <dgm:t>
        <a:bodyPr/>
        <a:lstStyle/>
        <a:p>
          <a:endParaRPr lang="es-MX" b="1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2597F89-2E75-40D9-8060-9598281D1721}" type="sibTrans" cxnId="{69A6F964-93E0-4128-A3DE-1ECCB379464D}">
      <dgm:prSet/>
      <dgm:spPr/>
      <dgm:t>
        <a:bodyPr/>
        <a:lstStyle/>
        <a:p>
          <a:endParaRPr lang="es-MX" b="1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38D7FDC-57D8-4047-9C80-C30BBFFE346E}" type="pres">
      <dgm:prSet presAssocID="{037F0733-8737-457A-A522-4DE68E915BF2}" presName="Name0" presStyleCnt="0">
        <dgm:presLayoutVars>
          <dgm:dir/>
          <dgm:resizeHandles val="exact"/>
        </dgm:presLayoutVars>
      </dgm:prSet>
      <dgm:spPr/>
    </dgm:pt>
    <dgm:pt modelId="{BDB0C527-40BC-415E-9201-B52B332C7FB3}" type="pres">
      <dgm:prSet presAssocID="{037F0733-8737-457A-A522-4DE68E915BF2}" presName="cycle" presStyleCnt="0"/>
      <dgm:spPr/>
    </dgm:pt>
    <dgm:pt modelId="{0D886D87-7EA5-40D4-A678-1D7C6A8BB180}" type="pres">
      <dgm:prSet presAssocID="{027BEEDC-EF00-4404-85AE-0E08763399DC}" presName="nodeFirstNode" presStyleLbl="node1" presStyleIdx="0" presStyleCnt="5">
        <dgm:presLayoutVars>
          <dgm:bulletEnabled val="1"/>
        </dgm:presLayoutVars>
      </dgm:prSet>
      <dgm:spPr/>
    </dgm:pt>
    <dgm:pt modelId="{B15A430D-35BC-48C1-9AA1-8E3F6B5276A9}" type="pres">
      <dgm:prSet presAssocID="{A9A08DBB-D2BF-464C-89AA-FAC58887779A}" presName="sibTransFirstNode" presStyleLbl="bgShp" presStyleIdx="0" presStyleCnt="1"/>
      <dgm:spPr/>
    </dgm:pt>
    <dgm:pt modelId="{F0E4E19A-D8B3-45C9-8831-7A59E3BA5902}" type="pres">
      <dgm:prSet presAssocID="{9E941AB0-B173-4677-954E-D1825705BC8F}" presName="nodeFollowingNodes" presStyleLbl="node1" presStyleIdx="1" presStyleCnt="5">
        <dgm:presLayoutVars>
          <dgm:bulletEnabled val="1"/>
        </dgm:presLayoutVars>
      </dgm:prSet>
      <dgm:spPr/>
    </dgm:pt>
    <dgm:pt modelId="{1DAB61E4-F072-41C0-AECA-2E77CAAD30BF}" type="pres">
      <dgm:prSet presAssocID="{8F16B52B-707B-43FA-8F81-8EE9C55110CD}" presName="nodeFollowingNodes" presStyleLbl="node1" presStyleIdx="2" presStyleCnt="5" custRadScaleRad="98348" custRadScaleInc="-1174">
        <dgm:presLayoutVars>
          <dgm:bulletEnabled val="1"/>
        </dgm:presLayoutVars>
      </dgm:prSet>
      <dgm:spPr/>
    </dgm:pt>
    <dgm:pt modelId="{1BA605E6-8CFA-4548-BFC4-48BADEC67E55}" type="pres">
      <dgm:prSet presAssocID="{82179582-EDDE-4A50-9B9C-AE09A4C8E4A5}" presName="nodeFollowingNodes" presStyleLbl="node1" presStyleIdx="3" presStyleCnt="5">
        <dgm:presLayoutVars>
          <dgm:bulletEnabled val="1"/>
        </dgm:presLayoutVars>
      </dgm:prSet>
      <dgm:spPr/>
    </dgm:pt>
    <dgm:pt modelId="{EDAB6264-64E0-4ADD-8808-D08E5DF30F94}" type="pres">
      <dgm:prSet presAssocID="{68DE210F-3970-4E24-AD70-EB91949BAB92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BBEFE70F-BA08-4756-9F6F-DF057DF53CE7}" srcId="{037F0733-8737-457A-A522-4DE68E915BF2}" destId="{8F16B52B-707B-43FA-8F81-8EE9C55110CD}" srcOrd="2" destOrd="0" parTransId="{9464B405-7414-4AA7-95BA-BFF65C9B82DB}" sibTransId="{15957F67-AE58-47E8-9A8F-4171C7B9E7FD}"/>
    <dgm:cxn modelId="{7679F12F-899C-4829-B747-B9978B53FD0E}" srcId="{037F0733-8737-457A-A522-4DE68E915BF2}" destId="{027BEEDC-EF00-4404-85AE-0E08763399DC}" srcOrd="0" destOrd="0" parTransId="{494FD058-BD7D-486C-A848-A1F26365B635}" sibTransId="{A9A08DBB-D2BF-464C-89AA-FAC58887779A}"/>
    <dgm:cxn modelId="{450F2D3B-63D2-4EEF-84EA-514FADA623AD}" srcId="{037F0733-8737-457A-A522-4DE68E915BF2}" destId="{82179582-EDDE-4A50-9B9C-AE09A4C8E4A5}" srcOrd="3" destOrd="0" parTransId="{4EE7184D-F043-4DDC-8F7B-87CE0598A957}" sibTransId="{ACEEAC1A-3F73-4D59-AB76-97FE4BD0E679}"/>
    <dgm:cxn modelId="{69A6F964-93E0-4128-A3DE-1ECCB379464D}" srcId="{037F0733-8737-457A-A522-4DE68E915BF2}" destId="{68DE210F-3970-4E24-AD70-EB91949BAB92}" srcOrd="4" destOrd="0" parTransId="{F55EB387-C1A0-455E-B97D-39D93B521E05}" sibTransId="{22597F89-2E75-40D9-8060-9598281D1721}"/>
    <dgm:cxn modelId="{635F8853-8B44-43A9-96C2-D98C29642C24}" type="presOf" srcId="{82179582-EDDE-4A50-9B9C-AE09A4C8E4A5}" destId="{1BA605E6-8CFA-4548-BFC4-48BADEC67E55}" srcOrd="0" destOrd="0" presId="urn:microsoft.com/office/officeart/2005/8/layout/cycle3"/>
    <dgm:cxn modelId="{172BEC55-D42B-4E1E-9052-03391391ACEF}" srcId="{037F0733-8737-457A-A522-4DE68E915BF2}" destId="{9E941AB0-B173-4677-954E-D1825705BC8F}" srcOrd="1" destOrd="0" parTransId="{60C16261-FD34-41DE-A113-D14FBA09C7C4}" sibTransId="{5978C036-DDD8-49D2-9AB2-61A31FCC20AB}"/>
    <dgm:cxn modelId="{938F5284-16DB-4DC7-99B9-22DD970E45E9}" type="presOf" srcId="{A9A08DBB-D2BF-464C-89AA-FAC58887779A}" destId="{B15A430D-35BC-48C1-9AA1-8E3F6B5276A9}" srcOrd="0" destOrd="0" presId="urn:microsoft.com/office/officeart/2005/8/layout/cycle3"/>
    <dgm:cxn modelId="{A23A67B1-A34E-4F3B-A807-9F49A60211D6}" type="presOf" srcId="{8F16B52B-707B-43FA-8F81-8EE9C55110CD}" destId="{1DAB61E4-F072-41C0-AECA-2E77CAAD30BF}" srcOrd="0" destOrd="0" presId="urn:microsoft.com/office/officeart/2005/8/layout/cycle3"/>
    <dgm:cxn modelId="{93E832BD-05A6-4359-A584-E6FF04B6838C}" type="presOf" srcId="{68DE210F-3970-4E24-AD70-EB91949BAB92}" destId="{EDAB6264-64E0-4ADD-8808-D08E5DF30F94}" srcOrd="0" destOrd="0" presId="urn:microsoft.com/office/officeart/2005/8/layout/cycle3"/>
    <dgm:cxn modelId="{B3655AC4-75EE-4E95-A207-EA25FC654F6A}" type="presOf" srcId="{9E941AB0-B173-4677-954E-D1825705BC8F}" destId="{F0E4E19A-D8B3-45C9-8831-7A59E3BA5902}" srcOrd="0" destOrd="0" presId="urn:microsoft.com/office/officeart/2005/8/layout/cycle3"/>
    <dgm:cxn modelId="{D63059D8-CB11-4A2B-8283-83622804EC34}" type="presOf" srcId="{027BEEDC-EF00-4404-85AE-0E08763399DC}" destId="{0D886D87-7EA5-40D4-A678-1D7C6A8BB180}" srcOrd="0" destOrd="0" presId="urn:microsoft.com/office/officeart/2005/8/layout/cycle3"/>
    <dgm:cxn modelId="{967537E8-1154-4257-B106-454F8BE7564B}" type="presOf" srcId="{037F0733-8737-457A-A522-4DE68E915BF2}" destId="{D38D7FDC-57D8-4047-9C80-C30BBFFE346E}" srcOrd="0" destOrd="0" presId="urn:microsoft.com/office/officeart/2005/8/layout/cycle3"/>
    <dgm:cxn modelId="{0F904006-8146-49CF-BEE6-DEA3D01F130C}" type="presParOf" srcId="{D38D7FDC-57D8-4047-9C80-C30BBFFE346E}" destId="{BDB0C527-40BC-415E-9201-B52B332C7FB3}" srcOrd="0" destOrd="0" presId="urn:microsoft.com/office/officeart/2005/8/layout/cycle3"/>
    <dgm:cxn modelId="{64D36CED-0213-4573-AB6F-B96A34C3865B}" type="presParOf" srcId="{BDB0C527-40BC-415E-9201-B52B332C7FB3}" destId="{0D886D87-7EA5-40D4-A678-1D7C6A8BB180}" srcOrd="0" destOrd="0" presId="urn:microsoft.com/office/officeart/2005/8/layout/cycle3"/>
    <dgm:cxn modelId="{5EAB52D4-A061-42DD-8F38-5A0A9EC4A3BD}" type="presParOf" srcId="{BDB0C527-40BC-415E-9201-B52B332C7FB3}" destId="{B15A430D-35BC-48C1-9AA1-8E3F6B5276A9}" srcOrd="1" destOrd="0" presId="urn:microsoft.com/office/officeart/2005/8/layout/cycle3"/>
    <dgm:cxn modelId="{FF90806F-F020-47F0-AB67-F41824D7D8B9}" type="presParOf" srcId="{BDB0C527-40BC-415E-9201-B52B332C7FB3}" destId="{F0E4E19A-D8B3-45C9-8831-7A59E3BA5902}" srcOrd="2" destOrd="0" presId="urn:microsoft.com/office/officeart/2005/8/layout/cycle3"/>
    <dgm:cxn modelId="{6DBF23D9-F10E-4F57-9D4A-D849339587BC}" type="presParOf" srcId="{BDB0C527-40BC-415E-9201-B52B332C7FB3}" destId="{1DAB61E4-F072-41C0-AECA-2E77CAAD30BF}" srcOrd="3" destOrd="0" presId="urn:microsoft.com/office/officeart/2005/8/layout/cycle3"/>
    <dgm:cxn modelId="{E7103DB5-D1B8-4CEF-B57A-C4F892F1DAB1}" type="presParOf" srcId="{BDB0C527-40BC-415E-9201-B52B332C7FB3}" destId="{1BA605E6-8CFA-4548-BFC4-48BADEC67E55}" srcOrd="4" destOrd="0" presId="urn:microsoft.com/office/officeart/2005/8/layout/cycle3"/>
    <dgm:cxn modelId="{7E7E8788-13D6-4342-B40B-B444EA727E2D}" type="presParOf" srcId="{BDB0C527-40BC-415E-9201-B52B332C7FB3}" destId="{EDAB6264-64E0-4ADD-8808-D08E5DF30F9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A430D-35BC-48C1-9AA1-8E3F6B5276A9}">
      <dsp:nvSpPr>
        <dsp:cNvPr id="0" name=""/>
        <dsp:cNvSpPr/>
      </dsp:nvSpPr>
      <dsp:spPr>
        <a:xfrm>
          <a:off x="1591131" y="-27734"/>
          <a:ext cx="4673452" cy="4673452"/>
        </a:xfrm>
        <a:prstGeom prst="circularArrow">
          <a:avLst>
            <a:gd name="adj1" fmla="val 5544"/>
            <a:gd name="adj2" fmla="val 330680"/>
            <a:gd name="adj3" fmla="val 13835513"/>
            <a:gd name="adj4" fmla="val 17349805"/>
            <a:gd name="adj5" fmla="val 5757"/>
          </a:avLst>
        </a:prstGeom>
        <a:solidFill>
          <a:schemeClr val="bg2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86D87-7EA5-40D4-A678-1D7C6A8BB180}">
      <dsp:nvSpPr>
        <dsp:cNvPr id="0" name=""/>
        <dsp:cNvSpPr/>
      </dsp:nvSpPr>
      <dsp:spPr>
        <a:xfrm>
          <a:off x="2834654" y="1472"/>
          <a:ext cx="2186405" cy="1093202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Estrategia </a:t>
          </a:r>
        </a:p>
      </dsp:txBody>
      <dsp:txXfrm>
        <a:off x="2888020" y="54838"/>
        <a:ext cx="2079673" cy="986470"/>
      </dsp:txXfrm>
    </dsp:sp>
    <dsp:sp modelId="{F0E4E19A-D8B3-45C9-8831-7A59E3BA5902}">
      <dsp:nvSpPr>
        <dsp:cNvPr id="0" name=""/>
        <dsp:cNvSpPr/>
      </dsp:nvSpPr>
      <dsp:spPr>
        <a:xfrm>
          <a:off x="4730057" y="1378562"/>
          <a:ext cx="2186405" cy="1093202"/>
        </a:xfrm>
        <a:prstGeom prst="roundRect">
          <a:avLst/>
        </a:prstGeom>
        <a:solidFill>
          <a:srgbClr val="FF669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Recursos</a:t>
          </a:r>
        </a:p>
      </dsp:txBody>
      <dsp:txXfrm>
        <a:off x="4783423" y="1431928"/>
        <a:ext cx="2079673" cy="986470"/>
      </dsp:txXfrm>
    </dsp:sp>
    <dsp:sp modelId="{1DAB61E4-F072-41C0-AECA-2E77CAAD30BF}">
      <dsp:nvSpPr>
        <dsp:cNvPr id="0" name=""/>
        <dsp:cNvSpPr/>
      </dsp:nvSpPr>
      <dsp:spPr>
        <a:xfrm>
          <a:off x="4006133" y="3565822"/>
          <a:ext cx="2186405" cy="1093202"/>
        </a:xfrm>
        <a:prstGeom prst="roundRect">
          <a:avLst/>
        </a:prstGeom>
        <a:solidFill>
          <a:srgbClr val="009E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Procesos </a:t>
          </a:r>
        </a:p>
      </dsp:txBody>
      <dsp:txXfrm>
        <a:off x="4059499" y="3619188"/>
        <a:ext cx="2079673" cy="986470"/>
      </dsp:txXfrm>
    </dsp:sp>
    <dsp:sp modelId="{1BA605E6-8CFA-4548-BFC4-48BADEC67E55}">
      <dsp:nvSpPr>
        <dsp:cNvPr id="0" name=""/>
        <dsp:cNvSpPr/>
      </dsp:nvSpPr>
      <dsp:spPr>
        <a:xfrm>
          <a:off x="1663232" y="3606741"/>
          <a:ext cx="2186405" cy="1093202"/>
        </a:xfrm>
        <a:prstGeom prst="roundRect">
          <a:avLst/>
        </a:prstGeom>
        <a:solidFill>
          <a:srgbClr val="00C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Ciudadania</a:t>
          </a:r>
        </a:p>
      </dsp:txBody>
      <dsp:txXfrm>
        <a:off x="1716598" y="3660107"/>
        <a:ext cx="2079673" cy="986470"/>
      </dsp:txXfrm>
    </dsp:sp>
    <dsp:sp modelId="{EDAB6264-64E0-4ADD-8808-D08E5DF30F94}">
      <dsp:nvSpPr>
        <dsp:cNvPr id="0" name=""/>
        <dsp:cNvSpPr/>
      </dsp:nvSpPr>
      <dsp:spPr>
        <a:xfrm>
          <a:off x="939252" y="1378562"/>
          <a:ext cx="2186405" cy="1093202"/>
        </a:xfrm>
        <a:prstGeom prst="roundRect">
          <a:avLst/>
        </a:prstGeom>
        <a:solidFill>
          <a:srgbClr val="CC99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Mejora Continua</a:t>
          </a:r>
        </a:p>
      </dsp:txBody>
      <dsp:txXfrm>
        <a:off x="992618" y="1431928"/>
        <a:ext cx="2079673" cy="986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19068-D4F6-4507-923C-7AE6AF90F461}" type="datetimeFigureOut">
              <a:rPr lang="es-MX" smtClean="0"/>
              <a:t>06/09/2022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6BB46-388A-4E1C-9AA0-48772DE439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476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6BB46-388A-4E1C-9AA0-48772DE43998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1293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6BB46-388A-4E1C-9AA0-48772DE43998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8542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6BB46-388A-4E1C-9AA0-48772DE43998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7468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31115" lvl="0" indent="0" algn="just">
              <a:spcAft>
                <a:spcPts val="800"/>
              </a:spcAft>
              <a:buFont typeface="+mj-lt"/>
              <a:buNone/>
              <a:tabLst>
                <a:tab pos="3190875" algn="l"/>
              </a:tabLst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6BB46-388A-4E1C-9AA0-48772DE43998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7203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6BB46-388A-4E1C-9AA0-48772DE43998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1368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6BB46-388A-4E1C-9AA0-48772DE43998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9394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6BB46-388A-4E1C-9AA0-48772DE43998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3295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31115" lvl="0" indent="0" algn="just">
              <a:spcAft>
                <a:spcPts val="800"/>
              </a:spcAft>
              <a:buFont typeface="+mj-lt"/>
              <a:buNone/>
              <a:tabLst>
                <a:tab pos="3190875" algn="l"/>
              </a:tabLst>
            </a:pPr>
            <a:endParaRPr lang="es-MX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6BB46-388A-4E1C-9AA0-48772DE43998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427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6BB46-388A-4E1C-9AA0-48772DE43998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4312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6BB46-388A-4E1C-9AA0-48772DE43998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4319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6BB46-388A-4E1C-9AA0-48772DE43998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3182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6BB46-388A-4E1C-9AA0-48772DE43998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964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6BB46-388A-4E1C-9AA0-48772DE43998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5936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6BB46-388A-4E1C-9AA0-48772DE43998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8224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6BB46-388A-4E1C-9AA0-48772DE43998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9668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6BB46-388A-4E1C-9AA0-48772DE43998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3478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6BB46-388A-4E1C-9AA0-48772DE43998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0012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6BB46-388A-4E1C-9AA0-48772DE43998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4238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6BB46-388A-4E1C-9AA0-48772DE43998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368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/>
              <a:t>11/05/2022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852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/>
              <a:t>11/05/2022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368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/>
              <a:t>11/05/2022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949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/>
              <a:t>11/05/2022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715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/>
              <a:t>11/05/2022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57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/>
              <a:t>11/05/2022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267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/>
              <a:t>11/05/2022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93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/>
              <a:t>11/05/2022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056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/>
              <a:t>11/05/2022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190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/>
              <a:t>11/05/2022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844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/>
              <a:t>11/05/2022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06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11/05/2022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8C293-5086-4FBB-A3B9-51A26A6571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112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apa-estado-de-m%C3%A9xico-m%C3%A9xico-1242842/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ransparenciaestadodemexico.org.mx/itaipem/cpctcn/inscrpcn/inscrpcn.jsp?idc=1280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nfoem.org.mx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ixabay.com/es/mapa-estado-de-m%C3%A9xico-m%C3%A9xico-1242842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A6CE2A6-B905-8250-A846-5BA15FDBB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9417"/>
            <a:ext cx="12192000" cy="68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68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n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84"/>
            <a:ext cx="12192000" cy="68336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190" b="19924"/>
          <a:stretch/>
        </p:blipFill>
        <p:spPr>
          <a:xfrm>
            <a:off x="11548241" y="5901794"/>
            <a:ext cx="515420" cy="92987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F15129C-63FE-401B-8F5D-BBD5652613C1}"/>
              </a:ext>
            </a:extLst>
          </p:cNvPr>
          <p:cNvSpPr/>
          <p:nvPr/>
        </p:nvSpPr>
        <p:spPr>
          <a:xfrm>
            <a:off x="227089" y="248891"/>
            <a:ext cx="11708237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s-MX" sz="3200" b="1" dirty="0">
                <a:solidFill>
                  <a:srgbClr val="00A699"/>
                </a:solidFill>
                <a:latin typeface="Fira Sans"/>
              </a:rPr>
              <a:t>Integración del Modelo Regional de Transparencia Municipal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10</a:t>
            </a:fld>
            <a:endParaRPr lang="es-MX"/>
          </a:p>
        </p:txBody>
      </p:sp>
      <p:sp>
        <p:nvSpPr>
          <p:cNvPr id="75" name="Rectángulo 74"/>
          <p:cNvSpPr/>
          <p:nvPr/>
        </p:nvSpPr>
        <p:spPr>
          <a:xfrm>
            <a:off x="0" y="6452220"/>
            <a:ext cx="11055178" cy="287724"/>
          </a:xfrm>
          <a:prstGeom prst="rect">
            <a:avLst/>
          </a:prstGeom>
          <a:gradFill flip="none" rotWithShape="1">
            <a:gsLst>
              <a:gs pos="0">
                <a:srgbClr val="805F80">
                  <a:tint val="66000"/>
                  <a:satMod val="160000"/>
                </a:srgbClr>
              </a:gs>
              <a:gs pos="50000">
                <a:srgbClr val="805F80">
                  <a:tint val="44500"/>
                  <a:satMod val="160000"/>
                </a:srgbClr>
              </a:gs>
              <a:gs pos="100000">
                <a:srgbClr val="805F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Google Shape;853;p25">
            <a:extLst>
              <a:ext uri="{FF2B5EF4-FFF2-40B4-BE49-F238E27FC236}">
                <a16:creationId xmlns:a16="http://schemas.microsoft.com/office/drawing/2014/main" id="{A3D9CDFF-32B3-F01B-A555-C09EEF363786}"/>
              </a:ext>
            </a:extLst>
          </p:cNvPr>
          <p:cNvCxnSpPr>
            <a:cxnSpLocks/>
          </p:cNvCxnSpPr>
          <p:nvPr/>
        </p:nvCxnSpPr>
        <p:spPr>
          <a:xfrm flipV="1">
            <a:off x="3836622" y="3255818"/>
            <a:ext cx="1372687" cy="17318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diamond" w="med" len="med"/>
          </a:ln>
        </p:spPr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C0105A59-F184-6D40-711D-B6D82F584669}"/>
              </a:ext>
            </a:extLst>
          </p:cNvPr>
          <p:cNvSpPr/>
          <p:nvPr/>
        </p:nvSpPr>
        <p:spPr>
          <a:xfrm>
            <a:off x="1514866" y="3148814"/>
            <a:ext cx="2805723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s-MX" sz="3200" b="1" dirty="0">
                <a:solidFill>
                  <a:srgbClr val="805F80"/>
                </a:solidFill>
                <a:latin typeface="Fira Sans"/>
              </a:rPr>
              <a:t>Dimensiones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3A7C143-650C-7AB9-5F6B-B99A3F558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6087578"/>
              </p:ext>
            </p:extLst>
          </p:nvPr>
        </p:nvGraphicFramePr>
        <p:xfrm>
          <a:off x="4320589" y="1390807"/>
          <a:ext cx="7855715" cy="470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1005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n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84"/>
            <a:ext cx="12192000" cy="68336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190" b="19924"/>
          <a:stretch/>
        </p:blipFill>
        <p:spPr>
          <a:xfrm>
            <a:off x="11548241" y="5901794"/>
            <a:ext cx="515420" cy="929875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11</a:t>
            </a:fld>
            <a:endParaRPr lang="es-MX"/>
          </a:p>
        </p:txBody>
      </p:sp>
      <p:sp>
        <p:nvSpPr>
          <p:cNvPr id="75" name="Rectángulo 74"/>
          <p:cNvSpPr/>
          <p:nvPr/>
        </p:nvSpPr>
        <p:spPr>
          <a:xfrm>
            <a:off x="0" y="6452220"/>
            <a:ext cx="11055178" cy="287724"/>
          </a:xfrm>
          <a:prstGeom prst="rect">
            <a:avLst/>
          </a:prstGeom>
          <a:gradFill flip="none" rotWithShape="1">
            <a:gsLst>
              <a:gs pos="0">
                <a:srgbClr val="805F80">
                  <a:tint val="66000"/>
                  <a:satMod val="160000"/>
                </a:srgbClr>
              </a:gs>
              <a:gs pos="50000">
                <a:srgbClr val="805F80">
                  <a:tint val="44500"/>
                  <a:satMod val="160000"/>
                </a:srgbClr>
              </a:gs>
              <a:gs pos="100000">
                <a:srgbClr val="805F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3FE55F-857B-75BD-6F47-F5A5F46C5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829" y="854788"/>
            <a:ext cx="6974349" cy="545362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508ED14-5821-F111-536F-A4801CBCBD32}"/>
              </a:ext>
            </a:extLst>
          </p:cNvPr>
          <p:cNvSpPr/>
          <p:nvPr/>
        </p:nvSpPr>
        <p:spPr>
          <a:xfrm>
            <a:off x="173746" y="73102"/>
            <a:ext cx="666901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s-MX" sz="3200" b="1" dirty="0">
                <a:solidFill>
                  <a:srgbClr val="805F80"/>
                </a:solidFill>
                <a:latin typeface="Fira Sans"/>
              </a:rPr>
              <a:t>Panorama general del Modelo</a:t>
            </a:r>
          </a:p>
        </p:txBody>
      </p:sp>
    </p:spTree>
    <p:extLst>
      <p:ext uri="{BB962C8B-B14F-4D97-AF65-F5344CB8AC3E}">
        <p14:creationId xmlns:p14="http://schemas.microsoft.com/office/powerpoint/2010/main" val="15887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190" b="19924"/>
          <a:stretch/>
        </p:blipFill>
        <p:spPr>
          <a:xfrm>
            <a:off x="11548241" y="5901794"/>
            <a:ext cx="515420" cy="929875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12</a:t>
            </a:fld>
            <a:endParaRPr lang="es-MX"/>
          </a:p>
        </p:txBody>
      </p:sp>
      <p:sp>
        <p:nvSpPr>
          <p:cNvPr id="75" name="Rectángulo 74"/>
          <p:cNvSpPr/>
          <p:nvPr/>
        </p:nvSpPr>
        <p:spPr>
          <a:xfrm>
            <a:off x="0" y="6452220"/>
            <a:ext cx="11055178" cy="287724"/>
          </a:xfrm>
          <a:prstGeom prst="rect">
            <a:avLst/>
          </a:prstGeom>
          <a:gradFill flip="none" rotWithShape="1">
            <a:gsLst>
              <a:gs pos="0">
                <a:srgbClr val="805F80">
                  <a:tint val="66000"/>
                  <a:satMod val="160000"/>
                </a:srgbClr>
              </a:gs>
              <a:gs pos="50000">
                <a:srgbClr val="805F80">
                  <a:tint val="44500"/>
                  <a:satMod val="160000"/>
                </a:srgbClr>
              </a:gs>
              <a:gs pos="100000">
                <a:srgbClr val="805F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9049C9E-7BA8-71C4-AC1B-2504F93598B7}"/>
              </a:ext>
            </a:extLst>
          </p:cNvPr>
          <p:cNvSpPr/>
          <p:nvPr/>
        </p:nvSpPr>
        <p:spPr>
          <a:xfrm>
            <a:off x="324071" y="262745"/>
            <a:ext cx="5168486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s-MX" sz="3200" b="1" dirty="0">
                <a:solidFill>
                  <a:srgbClr val="805F80"/>
                </a:solidFill>
                <a:latin typeface="Fira Sans"/>
              </a:rPr>
              <a:t>Dimensión de estrategia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9296FE-E10F-80A9-DE57-6CAAB79B5288}"/>
              </a:ext>
            </a:extLst>
          </p:cNvPr>
          <p:cNvSpPr txBox="1"/>
          <p:nvPr/>
        </p:nvSpPr>
        <p:spPr>
          <a:xfrm>
            <a:off x="212634" y="846497"/>
            <a:ext cx="11415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1115" lvl="0" algn="just">
              <a:spcAft>
                <a:spcPts val="800"/>
              </a:spcAft>
              <a:tabLst>
                <a:tab pos="3190875" algn="l"/>
              </a:tabLst>
            </a:pPr>
            <a:r>
              <a:rPr lang="es-ES_tradnl" sz="16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Guía el actuar de los colaboradores, a través de una misión y visión compartida, conformada por herramientas para su cumplimiento. </a:t>
            </a:r>
            <a:endParaRPr lang="es-MX" sz="16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Google Shape;183;p32">
            <a:extLst>
              <a:ext uri="{FF2B5EF4-FFF2-40B4-BE49-F238E27FC236}">
                <a16:creationId xmlns:a16="http://schemas.microsoft.com/office/drawing/2014/main" id="{D304EA6D-07F1-EF80-C6A2-D6E25D41BC49}"/>
              </a:ext>
            </a:extLst>
          </p:cNvPr>
          <p:cNvSpPr/>
          <p:nvPr/>
        </p:nvSpPr>
        <p:spPr>
          <a:xfrm>
            <a:off x="-64257" y="2474014"/>
            <a:ext cx="48189" cy="46633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33" y="0"/>
                </a:moveTo>
                <a:cubicBezTo>
                  <a:pt x="33" y="0"/>
                  <a:pt x="0" y="0"/>
                  <a:pt x="0" y="0"/>
                </a:cubicBezTo>
                <a:cubicBezTo>
                  <a:pt x="33" y="0"/>
                  <a:pt x="33" y="0"/>
                  <a:pt x="33" y="0"/>
                </a:cubicBezTo>
                <a:close/>
              </a:path>
            </a:pathLst>
          </a:custGeom>
          <a:solidFill>
            <a:srgbClr val="E1A9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185;p32">
            <a:extLst>
              <a:ext uri="{FF2B5EF4-FFF2-40B4-BE49-F238E27FC236}">
                <a16:creationId xmlns:a16="http://schemas.microsoft.com/office/drawing/2014/main" id="{BB95CB60-8013-669B-D69A-F0DBDF853C38}"/>
              </a:ext>
            </a:extLst>
          </p:cNvPr>
          <p:cNvGrpSpPr/>
          <p:nvPr/>
        </p:nvGrpSpPr>
        <p:grpSpPr>
          <a:xfrm>
            <a:off x="3106962" y="1944693"/>
            <a:ext cx="2710122" cy="3680894"/>
            <a:chOff x="3557600" y="1285225"/>
            <a:chExt cx="2144084" cy="3366720"/>
          </a:xfrm>
        </p:grpSpPr>
        <p:sp>
          <p:nvSpPr>
            <p:cNvPr id="21" name="Google Shape;186;p32">
              <a:extLst>
                <a:ext uri="{FF2B5EF4-FFF2-40B4-BE49-F238E27FC236}">
                  <a16:creationId xmlns:a16="http://schemas.microsoft.com/office/drawing/2014/main" id="{B864BE8D-2459-BD31-20ED-B7CF6445D1E3}"/>
                </a:ext>
              </a:extLst>
            </p:cNvPr>
            <p:cNvSpPr/>
            <p:nvPr/>
          </p:nvSpPr>
          <p:spPr>
            <a:xfrm>
              <a:off x="3777095" y="1644746"/>
              <a:ext cx="1613041" cy="693214"/>
            </a:xfrm>
            <a:custGeom>
              <a:avLst/>
              <a:gdLst/>
              <a:ahLst/>
              <a:cxnLst/>
              <a:rect l="l" t="t" r="r" b="b"/>
              <a:pathLst>
                <a:path w="106877" h="45931" extrusionOk="0">
                  <a:moveTo>
                    <a:pt x="49058" y="0"/>
                  </a:moveTo>
                  <a:cubicBezTo>
                    <a:pt x="46368" y="0"/>
                    <a:pt x="43691" y="224"/>
                    <a:pt x="41030" y="796"/>
                  </a:cubicBezTo>
                  <a:cubicBezTo>
                    <a:pt x="38161" y="1397"/>
                    <a:pt x="35292" y="1897"/>
                    <a:pt x="32557" y="3064"/>
                  </a:cubicBezTo>
                  <a:cubicBezTo>
                    <a:pt x="31023" y="3698"/>
                    <a:pt x="29455" y="4365"/>
                    <a:pt x="27954" y="5099"/>
                  </a:cubicBezTo>
                  <a:cubicBezTo>
                    <a:pt x="24918" y="6534"/>
                    <a:pt x="21849" y="8001"/>
                    <a:pt x="18947" y="9736"/>
                  </a:cubicBezTo>
                  <a:cubicBezTo>
                    <a:pt x="17013" y="10870"/>
                    <a:pt x="15211" y="12138"/>
                    <a:pt x="13644" y="13805"/>
                  </a:cubicBezTo>
                  <a:cubicBezTo>
                    <a:pt x="12343" y="15173"/>
                    <a:pt x="10942" y="16474"/>
                    <a:pt x="9574" y="17842"/>
                  </a:cubicBezTo>
                  <a:cubicBezTo>
                    <a:pt x="8974" y="18475"/>
                    <a:pt x="8407" y="19143"/>
                    <a:pt x="7906" y="19876"/>
                  </a:cubicBezTo>
                  <a:cubicBezTo>
                    <a:pt x="6639" y="21678"/>
                    <a:pt x="5738" y="23646"/>
                    <a:pt x="4771" y="25581"/>
                  </a:cubicBezTo>
                  <a:cubicBezTo>
                    <a:pt x="3970" y="27148"/>
                    <a:pt x="3370" y="28783"/>
                    <a:pt x="2502" y="30284"/>
                  </a:cubicBezTo>
                  <a:cubicBezTo>
                    <a:pt x="1335" y="32252"/>
                    <a:pt x="601" y="34287"/>
                    <a:pt x="468" y="36555"/>
                  </a:cubicBezTo>
                  <a:cubicBezTo>
                    <a:pt x="434" y="36822"/>
                    <a:pt x="367" y="37089"/>
                    <a:pt x="301" y="37356"/>
                  </a:cubicBezTo>
                  <a:cubicBezTo>
                    <a:pt x="201" y="37589"/>
                    <a:pt x="134" y="37856"/>
                    <a:pt x="134" y="38123"/>
                  </a:cubicBezTo>
                  <a:cubicBezTo>
                    <a:pt x="101" y="39224"/>
                    <a:pt x="34" y="40324"/>
                    <a:pt x="1" y="41425"/>
                  </a:cubicBezTo>
                  <a:cubicBezTo>
                    <a:pt x="1" y="41725"/>
                    <a:pt x="101" y="42459"/>
                    <a:pt x="267" y="42726"/>
                  </a:cubicBezTo>
                  <a:cubicBezTo>
                    <a:pt x="668" y="43527"/>
                    <a:pt x="1268" y="44161"/>
                    <a:pt x="2102" y="44527"/>
                  </a:cubicBezTo>
                  <a:cubicBezTo>
                    <a:pt x="2803" y="44861"/>
                    <a:pt x="3503" y="45161"/>
                    <a:pt x="4304" y="45161"/>
                  </a:cubicBezTo>
                  <a:cubicBezTo>
                    <a:pt x="4771" y="45195"/>
                    <a:pt x="5204" y="45328"/>
                    <a:pt x="5671" y="45395"/>
                  </a:cubicBezTo>
                  <a:cubicBezTo>
                    <a:pt x="7380" y="45648"/>
                    <a:pt x="9088" y="45931"/>
                    <a:pt x="10797" y="45931"/>
                  </a:cubicBezTo>
                  <a:cubicBezTo>
                    <a:pt x="10890" y="45931"/>
                    <a:pt x="10982" y="45930"/>
                    <a:pt x="11075" y="45928"/>
                  </a:cubicBezTo>
                  <a:cubicBezTo>
                    <a:pt x="13143" y="45862"/>
                    <a:pt x="15211" y="45662"/>
                    <a:pt x="17280" y="45662"/>
                  </a:cubicBezTo>
                  <a:cubicBezTo>
                    <a:pt x="18467" y="45672"/>
                    <a:pt x="19655" y="45676"/>
                    <a:pt x="20843" y="45676"/>
                  </a:cubicBezTo>
                  <a:cubicBezTo>
                    <a:pt x="23526" y="45676"/>
                    <a:pt x="26209" y="45657"/>
                    <a:pt x="28892" y="45657"/>
                  </a:cubicBezTo>
                  <a:cubicBezTo>
                    <a:pt x="32293" y="45657"/>
                    <a:pt x="35694" y="45688"/>
                    <a:pt x="39095" y="45828"/>
                  </a:cubicBezTo>
                  <a:cubicBezTo>
                    <a:pt x="39789" y="45864"/>
                    <a:pt x="40484" y="45883"/>
                    <a:pt x="41177" y="45883"/>
                  </a:cubicBezTo>
                  <a:cubicBezTo>
                    <a:pt x="42414" y="45883"/>
                    <a:pt x="43647" y="45823"/>
                    <a:pt x="44866" y="45695"/>
                  </a:cubicBezTo>
                  <a:cubicBezTo>
                    <a:pt x="46801" y="45461"/>
                    <a:pt x="48735" y="45195"/>
                    <a:pt x="50703" y="45195"/>
                  </a:cubicBezTo>
                  <a:cubicBezTo>
                    <a:pt x="53372" y="45261"/>
                    <a:pt x="56041" y="45228"/>
                    <a:pt x="58709" y="45295"/>
                  </a:cubicBezTo>
                  <a:cubicBezTo>
                    <a:pt x="58884" y="45297"/>
                    <a:pt x="59060" y="45298"/>
                    <a:pt x="59235" y="45298"/>
                  </a:cubicBezTo>
                  <a:cubicBezTo>
                    <a:pt x="61853" y="45298"/>
                    <a:pt x="64473" y="45092"/>
                    <a:pt x="67117" y="45092"/>
                  </a:cubicBezTo>
                  <a:cubicBezTo>
                    <a:pt x="67294" y="45092"/>
                    <a:pt x="67472" y="45093"/>
                    <a:pt x="67649" y="45095"/>
                  </a:cubicBezTo>
                  <a:cubicBezTo>
                    <a:pt x="71251" y="45161"/>
                    <a:pt x="74854" y="45295"/>
                    <a:pt x="78423" y="45395"/>
                  </a:cubicBezTo>
                  <a:lnTo>
                    <a:pt x="78423" y="45428"/>
                  </a:lnTo>
                  <a:cubicBezTo>
                    <a:pt x="78823" y="45428"/>
                    <a:pt x="79224" y="45443"/>
                    <a:pt x="79614" y="45443"/>
                  </a:cubicBezTo>
                  <a:cubicBezTo>
                    <a:pt x="79809" y="45443"/>
                    <a:pt x="80002" y="45439"/>
                    <a:pt x="80191" y="45428"/>
                  </a:cubicBezTo>
                  <a:cubicBezTo>
                    <a:pt x="82760" y="45195"/>
                    <a:pt x="85361" y="45228"/>
                    <a:pt x="87930" y="45128"/>
                  </a:cubicBezTo>
                  <a:cubicBezTo>
                    <a:pt x="91266" y="44961"/>
                    <a:pt x="94601" y="44994"/>
                    <a:pt x="97937" y="44728"/>
                  </a:cubicBezTo>
                  <a:cubicBezTo>
                    <a:pt x="99038" y="44661"/>
                    <a:pt x="100105" y="44561"/>
                    <a:pt x="101139" y="44060"/>
                  </a:cubicBezTo>
                  <a:cubicBezTo>
                    <a:pt x="102674" y="43260"/>
                    <a:pt x="103908" y="42092"/>
                    <a:pt x="105109" y="40891"/>
                  </a:cubicBezTo>
                  <a:cubicBezTo>
                    <a:pt x="105342" y="40658"/>
                    <a:pt x="105509" y="40424"/>
                    <a:pt x="105609" y="40158"/>
                  </a:cubicBezTo>
                  <a:cubicBezTo>
                    <a:pt x="106043" y="39057"/>
                    <a:pt x="106376" y="37923"/>
                    <a:pt x="106677" y="36789"/>
                  </a:cubicBezTo>
                  <a:cubicBezTo>
                    <a:pt x="106877" y="35988"/>
                    <a:pt x="106777" y="35287"/>
                    <a:pt x="106543" y="34554"/>
                  </a:cubicBezTo>
                  <a:cubicBezTo>
                    <a:pt x="106210" y="33553"/>
                    <a:pt x="105809" y="32619"/>
                    <a:pt x="105543" y="31618"/>
                  </a:cubicBezTo>
                  <a:cubicBezTo>
                    <a:pt x="105442" y="31151"/>
                    <a:pt x="105276" y="30651"/>
                    <a:pt x="104842" y="30351"/>
                  </a:cubicBezTo>
                  <a:cubicBezTo>
                    <a:pt x="104742" y="30284"/>
                    <a:pt x="104642" y="30150"/>
                    <a:pt x="104675" y="30050"/>
                  </a:cubicBezTo>
                  <a:cubicBezTo>
                    <a:pt x="104742" y="29150"/>
                    <a:pt x="103975" y="28716"/>
                    <a:pt x="103574" y="28116"/>
                  </a:cubicBezTo>
                  <a:cubicBezTo>
                    <a:pt x="103508" y="27982"/>
                    <a:pt x="103308" y="27982"/>
                    <a:pt x="103308" y="27782"/>
                  </a:cubicBezTo>
                  <a:cubicBezTo>
                    <a:pt x="103308" y="26881"/>
                    <a:pt x="102674" y="26348"/>
                    <a:pt x="102207" y="25714"/>
                  </a:cubicBezTo>
                  <a:cubicBezTo>
                    <a:pt x="101773" y="25114"/>
                    <a:pt x="101106" y="24713"/>
                    <a:pt x="100739" y="24079"/>
                  </a:cubicBezTo>
                  <a:cubicBezTo>
                    <a:pt x="99238" y="21411"/>
                    <a:pt x="97103" y="19309"/>
                    <a:pt x="94868" y="17275"/>
                  </a:cubicBezTo>
                  <a:cubicBezTo>
                    <a:pt x="92533" y="15173"/>
                    <a:pt x="90031" y="13272"/>
                    <a:pt x="87496" y="11437"/>
                  </a:cubicBezTo>
                  <a:cubicBezTo>
                    <a:pt x="84761" y="9402"/>
                    <a:pt x="81826" y="7701"/>
                    <a:pt x="78623" y="6467"/>
                  </a:cubicBezTo>
                  <a:cubicBezTo>
                    <a:pt x="75588" y="5299"/>
                    <a:pt x="72552" y="4098"/>
                    <a:pt x="69483" y="2931"/>
                  </a:cubicBezTo>
                  <a:cubicBezTo>
                    <a:pt x="66948" y="1930"/>
                    <a:pt x="64313" y="1296"/>
                    <a:pt x="61611" y="896"/>
                  </a:cubicBezTo>
                  <a:cubicBezTo>
                    <a:pt x="58843" y="529"/>
                    <a:pt x="56041" y="362"/>
                    <a:pt x="53239" y="162"/>
                  </a:cubicBezTo>
                  <a:cubicBezTo>
                    <a:pt x="51841" y="60"/>
                    <a:pt x="50448" y="0"/>
                    <a:pt x="49058" y="0"/>
                  </a:cubicBezTo>
                  <a:close/>
                </a:path>
              </a:pathLst>
            </a:custGeom>
            <a:solidFill>
              <a:srgbClr val="B27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87;p32">
              <a:extLst>
                <a:ext uri="{FF2B5EF4-FFF2-40B4-BE49-F238E27FC236}">
                  <a16:creationId xmlns:a16="http://schemas.microsoft.com/office/drawing/2014/main" id="{F02EF0DD-07DC-10E4-18E3-E08EA4810E51}"/>
                </a:ext>
              </a:extLst>
            </p:cNvPr>
            <p:cNvSpPr/>
            <p:nvPr/>
          </p:nvSpPr>
          <p:spPr>
            <a:xfrm>
              <a:off x="3789183" y="2410573"/>
              <a:ext cx="1589376" cy="472275"/>
            </a:xfrm>
            <a:custGeom>
              <a:avLst/>
              <a:gdLst/>
              <a:ahLst/>
              <a:cxnLst/>
              <a:rect l="l" t="t" r="r" b="b"/>
              <a:pathLst>
                <a:path w="105309" h="31292" extrusionOk="0">
                  <a:moveTo>
                    <a:pt x="43117" y="0"/>
                  </a:moveTo>
                  <a:cubicBezTo>
                    <a:pt x="39177" y="0"/>
                    <a:pt x="35238" y="65"/>
                    <a:pt x="31289" y="255"/>
                  </a:cubicBezTo>
                  <a:cubicBezTo>
                    <a:pt x="30843" y="275"/>
                    <a:pt x="30397" y="280"/>
                    <a:pt x="29951" y="280"/>
                  </a:cubicBezTo>
                  <a:cubicBezTo>
                    <a:pt x="29479" y="280"/>
                    <a:pt x="29006" y="274"/>
                    <a:pt x="28533" y="274"/>
                  </a:cubicBezTo>
                  <a:cubicBezTo>
                    <a:pt x="27951" y="274"/>
                    <a:pt x="27368" y="283"/>
                    <a:pt x="26786" y="321"/>
                  </a:cubicBezTo>
                  <a:cubicBezTo>
                    <a:pt x="24418" y="455"/>
                    <a:pt x="22049" y="588"/>
                    <a:pt x="19714" y="722"/>
                  </a:cubicBezTo>
                  <a:cubicBezTo>
                    <a:pt x="19239" y="759"/>
                    <a:pt x="18768" y="778"/>
                    <a:pt x="18300" y="778"/>
                  </a:cubicBezTo>
                  <a:cubicBezTo>
                    <a:pt x="17521" y="778"/>
                    <a:pt x="16750" y="726"/>
                    <a:pt x="15978" y="622"/>
                  </a:cubicBezTo>
                  <a:cubicBezTo>
                    <a:pt x="15779" y="596"/>
                    <a:pt x="15580" y="585"/>
                    <a:pt x="15382" y="585"/>
                  </a:cubicBezTo>
                  <a:cubicBezTo>
                    <a:pt x="14556" y="585"/>
                    <a:pt x="13744" y="774"/>
                    <a:pt x="12909" y="855"/>
                  </a:cubicBezTo>
                  <a:cubicBezTo>
                    <a:pt x="11542" y="955"/>
                    <a:pt x="10141" y="955"/>
                    <a:pt x="8806" y="1356"/>
                  </a:cubicBezTo>
                  <a:cubicBezTo>
                    <a:pt x="8751" y="1367"/>
                    <a:pt x="8695" y="1370"/>
                    <a:pt x="8638" y="1370"/>
                  </a:cubicBezTo>
                  <a:cubicBezTo>
                    <a:pt x="8525" y="1370"/>
                    <a:pt x="8406" y="1356"/>
                    <a:pt x="8273" y="1356"/>
                  </a:cubicBezTo>
                  <a:cubicBezTo>
                    <a:pt x="7105" y="1389"/>
                    <a:pt x="5904" y="1489"/>
                    <a:pt x="4737" y="1656"/>
                  </a:cubicBezTo>
                  <a:cubicBezTo>
                    <a:pt x="4299" y="1687"/>
                    <a:pt x="4096" y="2129"/>
                    <a:pt x="3715" y="2129"/>
                  </a:cubicBezTo>
                  <a:cubicBezTo>
                    <a:pt x="3689" y="2129"/>
                    <a:pt x="3663" y="2127"/>
                    <a:pt x="3636" y="2123"/>
                  </a:cubicBezTo>
                  <a:cubicBezTo>
                    <a:pt x="3609" y="2120"/>
                    <a:pt x="3583" y="2119"/>
                    <a:pt x="3557" y="2119"/>
                  </a:cubicBezTo>
                  <a:cubicBezTo>
                    <a:pt x="3239" y="2119"/>
                    <a:pt x="3052" y="2307"/>
                    <a:pt x="2835" y="2523"/>
                  </a:cubicBezTo>
                  <a:cubicBezTo>
                    <a:pt x="2735" y="2623"/>
                    <a:pt x="2602" y="2723"/>
                    <a:pt x="2502" y="2790"/>
                  </a:cubicBezTo>
                  <a:cubicBezTo>
                    <a:pt x="1768" y="3057"/>
                    <a:pt x="1368" y="3691"/>
                    <a:pt x="801" y="4124"/>
                  </a:cubicBezTo>
                  <a:cubicBezTo>
                    <a:pt x="601" y="4291"/>
                    <a:pt x="500" y="4558"/>
                    <a:pt x="467" y="4758"/>
                  </a:cubicBezTo>
                  <a:cubicBezTo>
                    <a:pt x="300" y="5358"/>
                    <a:pt x="100" y="5959"/>
                    <a:pt x="100" y="6559"/>
                  </a:cubicBezTo>
                  <a:cubicBezTo>
                    <a:pt x="0" y="8727"/>
                    <a:pt x="33" y="10862"/>
                    <a:pt x="367" y="12997"/>
                  </a:cubicBezTo>
                  <a:cubicBezTo>
                    <a:pt x="701" y="15299"/>
                    <a:pt x="1301" y="17500"/>
                    <a:pt x="1735" y="19769"/>
                  </a:cubicBezTo>
                  <a:cubicBezTo>
                    <a:pt x="2102" y="21737"/>
                    <a:pt x="2902" y="23538"/>
                    <a:pt x="4136" y="25106"/>
                  </a:cubicBezTo>
                  <a:cubicBezTo>
                    <a:pt x="4603" y="25740"/>
                    <a:pt x="5104" y="26373"/>
                    <a:pt x="5271" y="27174"/>
                  </a:cubicBezTo>
                  <a:cubicBezTo>
                    <a:pt x="5404" y="27641"/>
                    <a:pt x="5804" y="27975"/>
                    <a:pt x="6138" y="28275"/>
                  </a:cubicBezTo>
                  <a:cubicBezTo>
                    <a:pt x="6230" y="28182"/>
                    <a:pt x="6304" y="28147"/>
                    <a:pt x="6367" y="28147"/>
                  </a:cubicBezTo>
                  <a:cubicBezTo>
                    <a:pt x="6509" y="28147"/>
                    <a:pt x="6600" y="28326"/>
                    <a:pt x="6738" y="28442"/>
                  </a:cubicBezTo>
                  <a:cubicBezTo>
                    <a:pt x="6949" y="28622"/>
                    <a:pt x="6969" y="29128"/>
                    <a:pt x="7216" y="29128"/>
                  </a:cubicBezTo>
                  <a:cubicBezTo>
                    <a:pt x="7243" y="29128"/>
                    <a:pt x="7272" y="29122"/>
                    <a:pt x="7305" y="29109"/>
                  </a:cubicBezTo>
                  <a:cubicBezTo>
                    <a:pt x="7373" y="29086"/>
                    <a:pt x="7432" y="29076"/>
                    <a:pt x="7484" y="29076"/>
                  </a:cubicBezTo>
                  <a:cubicBezTo>
                    <a:pt x="7820" y="29076"/>
                    <a:pt x="7884" y="29476"/>
                    <a:pt x="8173" y="29476"/>
                  </a:cubicBezTo>
                  <a:cubicBezTo>
                    <a:pt x="8740" y="29542"/>
                    <a:pt x="9340" y="29676"/>
                    <a:pt x="9907" y="29676"/>
                  </a:cubicBezTo>
                  <a:cubicBezTo>
                    <a:pt x="11208" y="29676"/>
                    <a:pt x="12476" y="29776"/>
                    <a:pt x="13777" y="30043"/>
                  </a:cubicBezTo>
                  <a:cubicBezTo>
                    <a:pt x="16645" y="30677"/>
                    <a:pt x="19581" y="30543"/>
                    <a:pt x="22516" y="30677"/>
                  </a:cubicBezTo>
                  <a:cubicBezTo>
                    <a:pt x="23091" y="30714"/>
                    <a:pt x="23669" y="30727"/>
                    <a:pt x="24248" y="30727"/>
                  </a:cubicBezTo>
                  <a:cubicBezTo>
                    <a:pt x="25753" y="30727"/>
                    <a:pt x="27270" y="30634"/>
                    <a:pt x="28787" y="30610"/>
                  </a:cubicBezTo>
                  <a:cubicBezTo>
                    <a:pt x="31461" y="30567"/>
                    <a:pt x="34134" y="30536"/>
                    <a:pt x="36805" y="30536"/>
                  </a:cubicBezTo>
                  <a:cubicBezTo>
                    <a:pt x="40366" y="30536"/>
                    <a:pt x="43922" y="30591"/>
                    <a:pt x="47467" y="30743"/>
                  </a:cubicBezTo>
                  <a:cubicBezTo>
                    <a:pt x="51070" y="30910"/>
                    <a:pt x="54672" y="31110"/>
                    <a:pt x="58275" y="31210"/>
                  </a:cubicBezTo>
                  <a:cubicBezTo>
                    <a:pt x="59165" y="31232"/>
                    <a:pt x="60058" y="31240"/>
                    <a:pt x="60952" y="31240"/>
                  </a:cubicBezTo>
                  <a:cubicBezTo>
                    <a:pt x="62741" y="31240"/>
                    <a:pt x="64535" y="31210"/>
                    <a:pt x="66314" y="31210"/>
                  </a:cubicBezTo>
                  <a:cubicBezTo>
                    <a:pt x="66314" y="31244"/>
                    <a:pt x="66314" y="31277"/>
                    <a:pt x="66314" y="31277"/>
                  </a:cubicBezTo>
                  <a:cubicBezTo>
                    <a:pt x="69427" y="31277"/>
                    <a:pt x="72541" y="31292"/>
                    <a:pt x="75644" y="31292"/>
                  </a:cubicBezTo>
                  <a:cubicBezTo>
                    <a:pt x="77196" y="31292"/>
                    <a:pt x="78745" y="31288"/>
                    <a:pt x="80291" y="31277"/>
                  </a:cubicBezTo>
                  <a:cubicBezTo>
                    <a:pt x="81959" y="31277"/>
                    <a:pt x="83626" y="31277"/>
                    <a:pt x="85228" y="30877"/>
                  </a:cubicBezTo>
                  <a:cubicBezTo>
                    <a:pt x="86228" y="30643"/>
                    <a:pt x="87262" y="30510"/>
                    <a:pt x="88263" y="30343"/>
                  </a:cubicBezTo>
                  <a:cubicBezTo>
                    <a:pt x="89964" y="30043"/>
                    <a:pt x="91732" y="30009"/>
                    <a:pt x="93367" y="29476"/>
                  </a:cubicBezTo>
                  <a:cubicBezTo>
                    <a:pt x="94001" y="29309"/>
                    <a:pt x="94601" y="29175"/>
                    <a:pt x="95168" y="28809"/>
                  </a:cubicBezTo>
                  <a:cubicBezTo>
                    <a:pt x="95502" y="28575"/>
                    <a:pt x="95902" y="28208"/>
                    <a:pt x="96302" y="28175"/>
                  </a:cubicBezTo>
                  <a:cubicBezTo>
                    <a:pt x="96903" y="28108"/>
                    <a:pt x="97203" y="27741"/>
                    <a:pt x="97536" y="27341"/>
                  </a:cubicBezTo>
                  <a:cubicBezTo>
                    <a:pt x="97703" y="27141"/>
                    <a:pt x="97903" y="26940"/>
                    <a:pt x="98103" y="26774"/>
                  </a:cubicBezTo>
                  <a:cubicBezTo>
                    <a:pt x="99538" y="25606"/>
                    <a:pt x="100605" y="24138"/>
                    <a:pt x="101439" y="22471"/>
                  </a:cubicBezTo>
                  <a:cubicBezTo>
                    <a:pt x="102306" y="20703"/>
                    <a:pt x="103140" y="18901"/>
                    <a:pt x="103974" y="17100"/>
                  </a:cubicBezTo>
                  <a:cubicBezTo>
                    <a:pt x="104241" y="16533"/>
                    <a:pt x="104508" y="15933"/>
                    <a:pt x="104608" y="15299"/>
                  </a:cubicBezTo>
                  <a:cubicBezTo>
                    <a:pt x="105042" y="12997"/>
                    <a:pt x="105309" y="10696"/>
                    <a:pt x="105142" y="8361"/>
                  </a:cubicBezTo>
                  <a:cubicBezTo>
                    <a:pt x="105108" y="7660"/>
                    <a:pt x="105042" y="6993"/>
                    <a:pt x="104842" y="6326"/>
                  </a:cubicBezTo>
                  <a:cubicBezTo>
                    <a:pt x="104675" y="5759"/>
                    <a:pt x="104508" y="5125"/>
                    <a:pt x="104074" y="4658"/>
                  </a:cubicBezTo>
                  <a:cubicBezTo>
                    <a:pt x="103674" y="4191"/>
                    <a:pt x="103641" y="3490"/>
                    <a:pt x="103040" y="3157"/>
                  </a:cubicBezTo>
                  <a:cubicBezTo>
                    <a:pt x="102940" y="3123"/>
                    <a:pt x="102874" y="2957"/>
                    <a:pt x="102874" y="2857"/>
                  </a:cubicBezTo>
                  <a:cubicBezTo>
                    <a:pt x="102607" y="1489"/>
                    <a:pt x="101372" y="1189"/>
                    <a:pt x="100372" y="955"/>
                  </a:cubicBezTo>
                  <a:cubicBezTo>
                    <a:pt x="99304" y="722"/>
                    <a:pt x="98137" y="622"/>
                    <a:pt x="96969" y="622"/>
                  </a:cubicBezTo>
                  <a:cubicBezTo>
                    <a:pt x="94468" y="605"/>
                    <a:pt x="91974" y="572"/>
                    <a:pt x="89481" y="572"/>
                  </a:cubicBezTo>
                  <a:cubicBezTo>
                    <a:pt x="86987" y="572"/>
                    <a:pt x="84494" y="605"/>
                    <a:pt x="81992" y="722"/>
                  </a:cubicBezTo>
                  <a:cubicBezTo>
                    <a:pt x="80259" y="792"/>
                    <a:pt x="78527" y="821"/>
                    <a:pt x="76794" y="821"/>
                  </a:cubicBezTo>
                  <a:cubicBezTo>
                    <a:pt x="73556" y="821"/>
                    <a:pt x="70319" y="719"/>
                    <a:pt x="67081" y="588"/>
                  </a:cubicBezTo>
                  <a:cubicBezTo>
                    <a:pt x="65981" y="555"/>
                    <a:pt x="64846" y="555"/>
                    <a:pt x="63712" y="522"/>
                  </a:cubicBezTo>
                  <a:cubicBezTo>
                    <a:pt x="60543" y="388"/>
                    <a:pt x="57341" y="188"/>
                    <a:pt x="54172" y="121"/>
                  </a:cubicBezTo>
                  <a:cubicBezTo>
                    <a:pt x="50482" y="57"/>
                    <a:pt x="46800" y="0"/>
                    <a:pt x="43117" y="0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88;p32">
              <a:extLst>
                <a:ext uri="{FF2B5EF4-FFF2-40B4-BE49-F238E27FC236}">
                  <a16:creationId xmlns:a16="http://schemas.microsoft.com/office/drawing/2014/main" id="{20967476-26C8-24B0-CB63-25EEA9FDCDB8}"/>
                </a:ext>
              </a:extLst>
            </p:cNvPr>
            <p:cNvSpPr/>
            <p:nvPr/>
          </p:nvSpPr>
          <p:spPr>
            <a:xfrm>
              <a:off x="3961849" y="2949236"/>
              <a:ext cx="1215837" cy="381810"/>
            </a:xfrm>
            <a:custGeom>
              <a:avLst/>
              <a:gdLst/>
              <a:ahLst/>
              <a:cxnLst/>
              <a:rect l="l" t="t" r="r" b="b"/>
              <a:pathLst>
                <a:path w="80559" h="25298" extrusionOk="0">
                  <a:moveTo>
                    <a:pt x="8890" y="1"/>
                  </a:moveTo>
                  <a:cubicBezTo>
                    <a:pt x="8404" y="1"/>
                    <a:pt x="7919" y="42"/>
                    <a:pt x="7439" y="155"/>
                  </a:cubicBezTo>
                  <a:cubicBezTo>
                    <a:pt x="6526" y="390"/>
                    <a:pt x="5640" y="600"/>
                    <a:pt x="4733" y="600"/>
                  </a:cubicBezTo>
                  <a:cubicBezTo>
                    <a:pt x="4612" y="600"/>
                    <a:pt x="4492" y="596"/>
                    <a:pt x="4370" y="589"/>
                  </a:cubicBezTo>
                  <a:cubicBezTo>
                    <a:pt x="4299" y="580"/>
                    <a:pt x="4227" y="575"/>
                    <a:pt x="4156" y="575"/>
                  </a:cubicBezTo>
                  <a:cubicBezTo>
                    <a:pt x="3961" y="575"/>
                    <a:pt x="3765" y="606"/>
                    <a:pt x="3570" y="655"/>
                  </a:cubicBezTo>
                  <a:cubicBezTo>
                    <a:pt x="2035" y="989"/>
                    <a:pt x="968" y="1856"/>
                    <a:pt x="534" y="3391"/>
                  </a:cubicBezTo>
                  <a:cubicBezTo>
                    <a:pt x="368" y="3924"/>
                    <a:pt x="267" y="4491"/>
                    <a:pt x="201" y="5025"/>
                  </a:cubicBezTo>
                  <a:cubicBezTo>
                    <a:pt x="101" y="6259"/>
                    <a:pt x="1" y="7460"/>
                    <a:pt x="434" y="8628"/>
                  </a:cubicBezTo>
                  <a:cubicBezTo>
                    <a:pt x="768" y="9595"/>
                    <a:pt x="1168" y="10496"/>
                    <a:pt x="1668" y="11363"/>
                  </a:cubicBezTo>
                  <a:cubicBezTo>
                    <a:pt x="2602" y="12997"/>
                    <a:pt x="3703" y="14498"/>
                    <a:pt x="4470" y="16200"/>
                  </a:cubicBezTo>
                  <a:cubicBezTo>
                    <a:pt x="5238" y="17834"/>
                    <a:pt x="6038" y="19435"/>
                    <a:pt x="7039" y="20936"/>
                  </a:cubicBezTo>
                  <a:cubicBezTo>
                    <a:pt x="7239" y="21237"/>
                    <a:pt x="7406" y="21570"/>
                    <a:pt x="7439" y="21937"/>
                  </a:cubicBezTo>
                  <a:cubicBezTo>
                    <a:pt x="7506" y="22571"/>
                    <a:pt x="7906" y="22904"/>
                    <a:pt x="8440" y="23171"/>
                  </a:cubicBezTo>
                  <a:cubicBezTo>
                    <a:pt x="9541" y="23738"/>
                    <a:pt x="10742" y="24139"/>
                    <a:pt x="11942" y="24339"/>
                  </a:cubicBezTo>
                  <a:cubicBezTo>
                    <a:pt x="13710" y="24639"/>
                    <a:pt x="15545" y="24639"/>
                    <a:pt x="17346" y="24672"/>
                  </a:cubicBezTo>
                  <a:cubicBezTo>
                    <a:pt x="17574" y="24678"/>
                    <a:pt x="17803" y="24680"/>
                    <a:pt x="18033" y="24680"/>
                  </a:cubicBezTo>
                  <a:cubicBezTo>
                    <a:pt x="18492" y="24680"/>
                    <a:pt x="18953" y="24672"/>
                    <a:pt x="19414" y="24672"/>
                  </a:cubicBezTo>
                  <a:cubicBezTo>
                    <a:pt x="20107" y="24672"/>
                    <a:pt x="20799" y="24689"/>
                    <a:pt x="21483" y="24772"/>
                  </a:cubicBezTo>
                  <a:cubicBezTo>
                    <a:pt x="22850" y="24906"/>
                    <a:pt x="24218" y="25006"/>
                    <a:pt x="25552" y="25039"/>
                  </a:cubicBezTo>
                  <a:cubicBezTo>
                    <a:pt x="27747" y="25067"/>
                    <a:pt x="29942" y="25262"/>
                    <a:pt x="32137" y="25262"/>
                  </a:cubicBezTo>
                  <a:cubicBezTo>
                    <a:pt x="32544" y="25262"/>
                    <a:pt x="32951" y="25255"/>
                    <a:pt x="33358" y="25239"/>
                  </a:cubicBezTo>
                  <a:cubicBezTo>
                    <a:pt x="34258" y="25206"/>
                    <a:pt x="35192" y="25139"/>
                    <a:pt x="36093" y="25106"/>
                  </a:cubicBezTo>
                  <a:cubicBezTo>
                    <a:pt x="37403" y="25068"/>
                    <a:pt x="38701" y="25029"/>
                    <a:pt x="39995" y="25029"/>
                  </a:cubicBezTo>
                  <a:cubicBezTo>
                    <a:pt x="40942" y="25029"/>
                    <a:pt x="41887" y="25050"/>
                    <a:pt x="42831" y="25106"/>
                  </a:cubicBezTo>
                  <a:cubicBezTo>
                    <a:pt x="43657" y="25134"/>
                    <a:pt x="44484" y="25298"/>
                    <a:pt x="45329" y="25298"/>
                  </a:cubicBezTo>
                  <a:cubicBezTo>
                    <a:pt x="45507" y="25298"/>
                    <a:pt x="45686" y="25290"/>
                    <a:pt x="45867" y="25273"/>
                  </a:cubicBezTo>
                  <a:cubicBezTo>
                    <a:pt x="48936" y="25006"/>
                    <a:pt x="52071" y="25106"/>
                    <a:pt x="55173" y="24939"/>
                  </a:cubicBezTo>
                  <a:cubicBezTo>
                    <a:pt x="58075" y="24772"/>
                    <a:pt x="60977" y="24806"/>
                    <a:pt x="63880" y="24639"/>
                  </a:cubicBezTo>
                  <a:cubicBezTo>
                    <a:pt x="65547" y="24572"/>
                    <a:pt x="67249" y="24639"/>
                    <a:pt x="68916" y="24372"/>
                  </a:cubicBezTo>
                  <a:cubicBezTo>
                    <a:pt x="71318" y="24005"/>
                    <a:pt x="73620" y="23438"/>
                    <a:pt x="75221" y="21370"/>
                  </a:cubicBezTo>
                  <a:cubicBezTo>
                    <a:pt x="75388" y="21137"/>
                    <a:pt x="75621" y="20970"/>
                    <a:pt x="75821" y="20736"/>
                  </a:cubicBezTo>
                  <a:cubicBezTo>
                    <a:pt x="76022" y="20469"/>
                    <a:pt x="76255" y="20236"/>
                    <a:pt x="76388" y="19936"/>
                  </a:cubicBezTo>
                  <a:cubicBezTo>
                    <a:pt x="76889" y="18568"/>
                    <a:pt x="77523" y="17200"/>
                    <a:pt x="77856" y="15799"/>
                  </a:cubicBezTo>
                  <a:cubicBezTo>
                    <a:pt x="78223" y="14332"/>
                    <a:pt x="78757" y="12964"/>
                    <a:pt x="79391" y="11630"/>
                  </a:cubicBezTo>
                  <a:cubicBezTo>
                    <a:pt x="79991" y="10362"/>
                    <a:pt x="80358" y="8995"/>
                    <a:pt x="80458" y="7560"/>
                  </a:cubicBezTo>
                  <a:cubicBezTo>
                    <a:pt x="80558" y="6459"/>
                    <a:pt x="80425" y="5392"/>
                    <a:pt x="80425" y="4325"/>
                  </a:cubicBezTo>
                  <a:cubicBezTo>
                    <a:pt x="80425" y="4058"/>
                    <a:pt x="80525" y="3591"/>
                    <a:pt x="79991" y="3491"/>
                  </a:cubicBezTo>
                  <a:cubicBezTo>
                    <a:pt x="79858" y="3457"/>
                    <a:pt x="79958" y="3290"/>
                    <a:pt x="80058" y="3224"/>
                  </a:cubicBezTo>
                  <a:cubicBezTo>
                    <a:pt x="80124" y="3157"/>
                    <a:pt x="80225" y="3090"/>
                    <a:pt x="80124" y="3024"/>
                  </a:cubicBezTo>
                  <a:cubicBezTo>
                    <a:pt x="79624" y="2623"/>
                    <a:pt x="79357" y="1856"/>
                    <a:pt x="78590" y="1856"/>
                  </a:cubicBezTo>
                  <a:cubicBezTo>
                    <a:pt x="78068" y="1856"/>
                    <a:pt x="77722" y="1352"/>
                    <a:pt x="77224" y="1352"/>
                  </a:cubicBezTo>
                  <a:cubicBezTo>
                    <a:pt x="77150" y="1352"/>
                    <a:pt x="77072" y="1363"/>
                    <a:pt x="76989" y="1389"/>
                  </a:cubicBezTo>
                  <a:cubicBezTo>
                    <a:pt x="76956" y="1389"/>
                    <a:pt x="76855" y="1189"/>
                    <a:pt x="76755" y="1156"/>
                  </a:cubicBezTo>
                  <a:cubicBezTo>
                    <a:pt x="76669" y="1098"/>
                    <a:pt x="76533" y="1016"/>
                    <a:pt x="76476" y="1016"/>
                  </a:cubicBezTo>
                  <a:cubicBezTo>
                    <a:pt x="76467" y="1016"/>
                    <a:pt x="76460" y="1018"/>
                    <a:pt x="76455" y="1022"/>
                  </a:cubicBezTo>
                  <a:cubicBezTo>
                    <a:pt x="76217" y="1204"/>
                    <a:pt x="75968" y="1257"/>
                    <a:pt x="75714" y="1257"/>
                  </a:cubicBezTo>
                  <a:cubicBezTo>
                    <a:pt x="75362" y="1257"/>
                    <a:pt x="75003" y="1156"/>
                    <a:pt x="74654" y="1156"/>
                  </a:cubicBezTo>
                  <a:cubicBezTo>
                    <a:pt x="74081" y="1150"/>
                    <a:pt x="73507" y="1148"/>
                    <a:pt x="72933" y="1148"/>
                  </a:cubicBezTo>
                  <a:cubicBezTo>
                    <a:pt x="69796" y="1148"/>
                    <a:pt x="66642" y="1230"/>
                    <a:pt x="63513" y="1456"/>
                  </a:cubicBezTo>
                  <a:cubicBezTo>
                    <a:pt x="63202" y="1492"/>
                    <a:pt x="62890" y="1519"/>
                    <a:pt x="62585" y="1519"/>
                  </a:cubicBezTo>
                  <a:cubicBezTo>
                    <a:pt x="62333" y="1519"/>
                    <a:pt x="62086" y="1501"/>
                    <a:pt x="61845" y="1456"/>
                  </a:cubicBezTo>
                  <a:cubicBezTo>
                    <a:pt x="60969" y="1306"/>
                    <a:pt x="60112" y="1287"/>
                    <a:pt x="59246" y="1287"/>
                  </a:cubicBezTo>
                  <a:cubicBezTo>
                    <a:pt x="58957" y="1287"/>
                    <a:pt x="58667" y="1289"/>
                    <a:pt x="58376" y="1289"/>
                  </a:cubicBezTo>
                  <a:cubicBezTo>
                    <a:pt x="56727" y="1276"/>
                    <a:pt x="55078" y="1272"/>
                    <a:pt x="53428" y="1272"/>
                  </a:cubicBezTo>
                  <a:cubicBezTo>
                    <a:pt x="50458" y="1272"/>
                    <a:pt x="47487" y="1285"/>
                    <a:pt x="44514" y="1285"/>
                  </a:cubicBezTo>
                  <a:cubicBezTo>
                    <a:pt x="40622" y="1285"/>
                    <a:pt x="36727" y="1262"/>
                    <a:pt x="32824" y="1156"/>
                  </a:cubicBezTo>
                  <a:cubicBezTo>
                    <a:pt x="30422" y="1089"/>
                    <a:pt x="27987" y="1122"/>
                    <a:pt x="25552" y="1022"/>
                  </a:cubicBezTo>
                  <a:cubicBezTo>
                    <a:pt x="25042" y="991"/>
                    <a:pt x="24525" y="968"/>
                    <a:pt x="24007" y="968"/>
                  </a:cubicBezTo>
                  <a:cubicBezTo>
                    <a:pt x="23408" y="968"/>
                    <a:pt x="22807" y="999"/>
                    <a:pt x="22216" y="1089"/>
                  </a:cubicBezTo>
                  <a:cubicBezTo>
                    <a:pt x="21719" y="1154"/>
                    <a:pt x="21222" y="1194"/>
                    <a:pt x="20731" y="1194"/>
                  </a:cubicBezTo>
                  <a:cubicBezTo>
                    <a:pt x="19970" y="1194"/>
                    <a:pt x="19223" y="1099"/>
                    <a:pt x="18514" y="855"/>
                  </a:cubicBezTo>
                  <a:cubicBezTo>
                    <a:pt x="17546" y="522"/>
                    <a:pt x="16546" y="455"/>
                    <a:pt x="15545" y="455"/>
                  </a:cubicBezTo>
                  <a:cubicBezTo>
                    <a:pt x="13977" y="422"/>
                    <a:pt x="12443" y="355"/>
                    <a:pt x="10875" y="155"/>
                  </a:cubicBezTo>
                  <a:cubicBezTo>
                    <a:pt x="10220" y="78"/>
                    <a:pt x="9554" y="1"/>
                    <a:pt x="8890" y="1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89;p32">
              <a:extLst>
                <a:ext uri="{FF2B5EF4-FFF2-40B4-BE49-F238E27FC236}">
                  <a16:creationId xmlns:a16="http://schemas.microsoft.com/office/drawing/2014/main" id="{98B55F9E-2B5E-6403-2BCA-17131987CD99}"/>
                </a:ext>
              </a:extLst>
            </p:cNvPr>
            <p:cNvSpPr/>
            <p:nvPr/>
          </p:nvSpPr>
          <p:spPr>
            <a:xfrm>
              <a:off x="4140068" y="3421615"/>
              <a:ext cx="883545" cy="450753"/>
            </a:xfrm>
            <a:custGeom>
              <a:avLst/>
              <a:gdLst/>
              <a:ahLst/>
              <a:cxnLst/>
              <a:rect l="l" t="t" r="r" b="b"/>
              <a:pathLst>
                <a:path w="58542" h="29866" extrusionOk="0">
                  <a:moveTo>
                    <a:pt x="54947" y="0"/>
                  </a:moveTo>
                  <a:cubicBezTo>
                    <a:pt x="54889" y="0"/>
                    <a:pt x="54831" y="4"/>
                    <a:pt x="54772" y="11"/>
                  </a:cubicBezTo>
                  <a:cubicBezTo>
                    <a:pt x="54105" y="144"/>
                    <a:pt x="53438" y="244"/>
                    <a:pt x="52771" y="244"/>
                  </a:cubicBezTo>
                  <a:cubicBezTo>
                    <a:pt x="51937" y="277"/>
                    <a:pt x="51137" y="478"/>
                    <a:pt x="50303" y="511"/>
                  </a:cubicBezTo>
                  <a:cubicBezTo>
                    <a:pt x="47801" y="578"/>
                    <a:pt x="45332" y="1111"/>
                    <a:pt x="42864" y="1512"/>
                  </a:cubicBezTo>
                  <a:cubicBezTo>
                    <a:pt x="40828" y="1830"/>
                    <a:pt x="38823" y="2148"/>
                    <a:pt x="36762" y="2148"/>
                  </a:cubicBezTo>
                  <a:cubicBezTo>
                    <a:pt x="36661" y="2148"/>
                    <a:pt x="36560" y="2147"/>
                    <a:pt x="36459" y="2145"/>
                  </a:cubicBezTo>
                  <a:cubicBezTo>
                    <a:pt x="35570" y="2134"/>
                    <a:pt x="34680" y="2131"/>
                    <a:pt x="33791" y="2131"/>
                  </a:cubicBezTo>
                  <a:cubicBezTo>
                    <a:pt x="32012" y="2131"/>
                    <a:pt x="30233" y="2145"/>
                    <a:pt x="28454" y="2145"/>
                  </a:cubicBezTo>
                  <a:cubicBezTo>
                    <a:pt x="28220" y="2145"/>
                    <a:pt x="27987" y="2179"/>
                    <a:pt x="27753" y="2179"/>
                  </a:cubicBezTo>
                  <a:cubicBezTo>
                    <a:pt x="26151" y="2258"/>
                    <a:pt x="24570" y="2419"/>
                    <a:pt x="22960" y="2419"/>
                  </a:cubicBezTo>
                  <a:cubicBezTo>
                    <a:pt x="22525" y="2419"/>
                    <a:pt x="22089" y="2407"/>
                    <a:pt x="21649" y="2379"/>
                  </a:cubicBezTo>
                  <a:cubicBezTo>
                    <a:pt x="18313" y="2145"/>
                    <a:pt x="15011" y="2079"/>
                    <a:pt x="11675" y="1979"/>
                  </a:cubicBezTo>
                  <a:cubicBezTo>
                    <a:pt x="11031" y="1957"/>
                    <a:pt x="10390" y="1946"/>
                    <a:pt x="9751" y="1946"/>
                  </a:cubicBezTo>
                  <a:cubicBezTo>
                    <a:pt x="8373" y="1946"/>
                    <a:pt x="7005" y="1998"/>
                    <a:pt x="5637" y="2112"/>
                  </a:cubicBezTo>
                  <a:cubicBezTo>
                    <a:pt x="4670" y="2179"/>
                    <a:pt x="3769" y="2112"/>
                    <a:pt x="2769" y="2446"/>
                  </a:cubicBezTo>
                  <a:cubicBezTo>
                    <a:pt x="1668" y="2813"/>
                    <a:pt x="967" y="3513"/>
                    <a:pt x="300" y="4314"/>
                  </a:cubicBezTo>
                  <a:cubicBezTo>
                    <a:pt x="100" y="4580"/>
                    <a:pt x="0" y="4914"/>
                    <a:pt x="400" y="5148"/>
                  </a:cubicBezTo>
                  <a:cubicBezTo>
                    <a:pt x="701" y="5348"/>
                    <a:pt x="567" y="5615"/>
                    <a:pt x="500" y="5848"/>
                  </a:cubicBezTo>
                  <a:cubicBezTo>
                    <a:pt x="234" y="6882"/>
                    <a:pt x="167" y="7916"/>
                    <a:pt x="400" y="8984"/>
                  </a:cubicBezTo>
                  <a:cubicBezTo>
                    <a:pt x="1001" y="11452"/>
                    <a:pt x="1468" y="13954"/>
                    <a:pt x="2035" y="16422"/>
                  </a:cubicBezTo>
                  <a:cubicBezTo>
                    <a:pt x="2335" y="17757"/>
                    <a:pt x="2602" y="19091"/>
                    <a:pt x="3202" y="20325"/>
                  </a:cubicBezTo>
                  <a:cubicBezTo>
                    <a:pt x="4236" y="22493"/>
                    <a:pt x="5337" y="24595"/>
                    <a:pt x="6872" y="26463"/>
                  </a:cubicBezTo>
                  <a:cubicBezTo>
                    <a:pt x="7205" y="26863"/>
                    <a:pt x="7572" y="27163"/>
                    <a:pt x="8039" y="27363"/>
                  </a:cubicBezTo>
                  <a:cubicBezTo>
                    <a:pt x="9807" y="28064"/>
                    <a:pt x="11675" y="28431"/>
                    <a:pt x="13543" y="28564"/>
                  </a:cubicBezTo>
                  <a:cubicBezTo>
                    <a:pt x="14944" y="28664"/>
                    <a:pt x="16312" y="28898"/>
                    <a:pt x="17679" y="29031"/>
                  </a:cubicBezTo>
                  <a:cubicBezTo>
                    <a:pt x="19110" y="29190"/>
                    <a:pt x="20510" y="29501"/>
                    <a:pt x="21937" y="29501"/>
                  </a:cubicBezTo>
                  <a:cubicBezTo>
                    <a:pt x="22008" y="29501"/>
                    <a:pt x="22079" y="29500"/>
                    <a:pt x="22149" y="29498"/>
                  </a:cubicBezTo>
                  <a:cubicBezTo>
                    <a:pt x="22495" y="29484"/>
                    <a:pt x="22840" y="29476"/>
                    <a:pt x="23185" y="29476"/>
                  </a:cubicBezTo>
                  <a:cubicBezTo>
                    <a:pt x="23674" y="29476"/>
                    <a:pt x="24162" y="29493"/>
                    <a:pt x="24651" y="29532"/>
                  </a:cubicBezTo>
                  <a:cubicBezTo>
                    <a:pt x="26419" y="29665"/>
                    <a:pt x="28187" y="29865"/>
                    <a:pt x="29955" y="29865"/>
                  </a:cubicBezTo>
                  <a:cubicBezTo>
                    <a:pt x="31356" y="29832"/>
                    <a:pt x="32757" y="29532"/>
                    <a:pt x="34158" y="29532"/>
                  </a:cubicBezTo>
                  <a:cubicBezTo>
                    <a:pt x="36393" y="29498"/>
                    <a:pt x="38594" y="29165"/>
                    <a:pt x="40796" y="29065"/>
                  </a:cubicBezTo>
                  <a:cubicBezTo>
                    <a:pt x="41730" y="29031"/>
                    <a:pt x="42697" y="29098"/>
                    <a:pt x="43598" y="28764"/>
                  </a:cubicBezTo>
                  <a:cubicBezTo>
                    <a:pt x="44532" y="28431"/>
                    <a:pt x="45533" y="28231"/>
                    <a:pt x="46467" y="27930"/>
                  </a:cubicBezTo>
                  <a:cubicBezTo>
                    <a:pt x="46900" y="27764"/>
                    <a:pt x="47334" y="27897"/>
                    <a:pt x="47767" y="27764"/>
                  </a:cubicBezTo>
                  <a:cubicBezTo>
                    <a:pt x="48501" y="27497"/>
                    <a:pt x="49168" y="27097"/>
                    <a:pt x="49736" y="26630"/>
                  </a:cubicBezTo>
                  <a:cubicBezTo>
                    <a:pt x="51503" y="25162"/>
                    <a:pt x="53205" y="23661"/>
                    <a:pt x="54072" y="21459"/>
                  </a:cubicBezTo>
                  <a:cubicBezTo>
                    <a:pt x="54472" y="20458"/>
                    <a:pt x="54906" y="19458"/>
                    <a:pt x="54939" y="18357"/>
                  </a:cubicBezTo>
                  <a:cubicBezTo>
                    <a:pt x="54973" y="17556"/>
                    <a:pt x="55139" y="16756"/>
                    <a:pt x="55440" y="16022"/>
                  </a:cubicBezTo>
                  <a:cubicBezTo>
                    <a:pt x="55540" y="15788"/>
                    <a:pt x="55606" y="15522"/>
                    <a:pt x="55673" y="15255"/>
                  </a:cubicBezTo>
                  <a:cubicBezTo>
                    <a:pt x="56040" y="14054"/>
                    <a:pt x="56140" y="12753"/>
                    <a:pt x="56607" y="11585"/>
                  </a:cubicBezTo>
                  <a:cubicBezTo>
                    <a:pt x="57208" y="10051"/>
                    <a:pt x="57608" y="8450"/>
                    <a:pt x="58075" y="6849"/>
                  </a:cubicBezTo>
                  <a:cubicBezTo>
                    <a:pt x="58308" y="5981"/>
                    <a:pt x="58542" y="5148"/>
                    <a:pt x="58342" y="4214"/>
                  </a:cubicBezTo>
                  <a:cubicBezTo>
                    <a:pt x="58275" y="3913"/>
                    <a:pt x="58041" y="3913"/>
                    <a:pt x="57975" y="3780"/>
                  </a:cubicBezTo>
                  <a:cubicBezTo>
                    <a:pt x="57808" y="3546"/>
                    <a:pt x="58408" y="3546"/>
                    <a:pt x="58308" y="3213"/>
                  </a:cubicBezTo>
                  <a:cubicBezTo>
                    <a:pt x="58275" y="3013"/>
                    <a:pt x="58342" y="2813"/>
                    <a:pt x="58242" y="2646"/>
                  </a:cubicBezTo>
                  <a:cubicBezTo>
                    <a:pt x="58008" y="2746"/>
                    <a:pt x="58041" y="3013"/>
                    <a:pt x="57841" y="3046"/>
                  </a:cubicBezTo>
                  <a:cubicBezTo>
                    <a:pt x="57675" y="2446"/>
                    <a:pt x="57541" y="1879"/>
                    <a:pt x="57374" y="1278"/>
                  </a:cubicBezTo>
                  <a:cubicBezTo>
                    <a:pt x="57314" y="1067"/>
                    <a:pt x="57227" y="802"/>
                    <a:pt x="56964" y="802"/>
                  </a:cubicBezTo>
                  <a:cubicBezTo>
                    <a:pt x="56936" y="802"/>
                    <a:pt x="56906" y="805"/>
                    <a:pt x="56874" y="811"/>
                  </a:cubicBezTo>
                  <a:cubicBezTo>
                    <a:pt x="56802" y="824"/>
                    <a:pt x="56734" y="831"/>
                    <a:pt x="56668" y="831"/>
                  </a:cubicBezTo>
                  <a:cubicBezTo>
                    <a:pt x="56243" y="831"/>
                    <a:pt x="55929" y="571"/>
                    <a:pt x="55640" y="311"/>
                  </a:cubicBezTo>
                  <a:cubicBezTo>
                    <a:pt x="55425" y="69"/>
                    <a:pt x="55188" y="0"/>
                    <a:pt x="54947" y="0"/>
                  </a:cubicBezTo>
                  <a:close/>
                </a:path>
              </a:pathLst>
            </a:custGeom>
            <a:solidFill>
              <a:srgbClr val="D68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90;p32">
              <a:extLst>
                <a:ext uri="{FF2B5EF4-FFF2-40B4-BE49-F238E27FC236}">
                  <a16:creationId xmlns:a16="http://schemas.microsoft.com/office/drawing/2014/main" id="{CA47A1EF-E864-7DA4-CE33-E1FE40EA3729}"/>
                </a:ext>
              </a:extLst>
            </p:cNvPr>
            <p:cNvSpPr/>
            <p:nvPr/>
          </p:nvSpPr>
          <p:spPr>
            <a:xfrm>
              <a:off x="4321290" y="3924872"/>
              <a:ext cx="625795" cy="563750"/>
            </a:xfrm>
            <a:custGeom>
              <a:avLst/>
              <a:gdLst/>
              <a:ahLst/>
              <a:cxnLst/>
              <a:rect l="l" t="t" r="r" b="b"/>
              <a:pathLst>
                <a:path w="41464" h="37353" extrusionOk="0">
                  <a:moveTo>
                    <a:pt x="35187" y="0"/>
                  </a:moveTo>
                  <a:cubicBezTo>
                    <a:pt x="34756" y="0"/>
                    <a:pt x="34324" y="19"/>
                    <a:pt x="33891" y="55"/>
                  </a:cubicBezTo>
                  <a:cubicBezTo>
                    <a:pt x="32057" y="255"/>
                    <a:pt x="30256" y="522"/>
                    <a:pt x="28454" y="722"/>
                  </a:cubicBezTo>
                  <a:cubicBezTo>
                    <a:pt x="28214" y="752"/>
                    <a:pt x="27974" y="769"/>
                    <a:pt x="27735" y="769"/>
                  </a:cubicBezTo>
                  <a:cubicBezTo>
                    <a:pt x="27441" y="769"/>
                    <a:pt x="27147" y="744"/>
                    <a:pt x="26853" y="689"/>
                  </a:cubicBezTo>
                  <a:cubicBezTo>
                    <a:pt x="25352" y="389"/>
                    <a:pt x="23884" y="222"/>
                    <a:pt x="22350" y="222"/>
                  </a:cubicBezTo>
                  <a:cubicBezTo>
                    <a:pt x="20749" y="189"/>
                    <a:pt x="19114" y="189"/>
                    <a:pt x="17480" y="189"/>
                  </a:cubicBezTo>
                  <a:cubicBezTo>
                    <a:pt x="15645" y="222"/>
                    <a:pt x="13844" y="422"/>
                    <a:pt x="12009" y="722"/>
                  </a:cubicBezTo>
                  <a:cubicBezTo>
                    <a:pt x="11321" y="823"/>
                    <a:pt x="10646" y="900"/>
                    <a:pt x="9960" y="900"/>
                  </a:cubicBezTo>
                  <a:cubicBezTo>
                    <a:pt x="9515" y="900"/>
                    <a:pt x="9066" y="868"/>
                    <a:pt x="8607" y="789"/>
                  </a:cubicBezTo>
                  <a:cubicBezTo>
                    <a:pt x="7373" y="589"/>
                    <a:pt x="6172" y="289"/>
                    <a:pt x="4937" y="155"/>
                  </a:cubicBezTo>
                  <a:cubicBezTo>
                    <a:pt x="4799" y="140"/>
                    <a:pt x="4663" y="132"/>
                    <a:pt x="4532" y="132"/>
                  </a:cubicBezTo>
                  <a:cubicBezTo>
                    <a:pt x="3522" y="132"/>
                    <a:pt x="2702" y="566"/>
                    <a:pt x="1935" y="1156"/>
                  </a:cubicBezTo>
                  <a:cubicBezTo>
                    <a:pt x="1735" y="1323"/>
                    <a:pt x="1535" y="1590"/>
                    <a:pt x="1602" y="1756"/>
                  </a:cubicBezTo>
                  <a:cubicBezTo>
                    <a:pt x="1935" y="2590"/>
                    <a:pt x="1535" y="3157"/>
                    <a:pt x="1068" y="3758"/>
                  </a:cubicBezTo>
                  <a:cubicBezTo>
                    <a:pt x="968" y="3858"/>
                    <a:pt x="968" y="4025"/>
                    <a:pt x="901" y="4158"/>
                  </a:cubicBezTo>
                  <a:cubicBezTo>
                    <a:pt x="534" y="5326"/>
                    <a:pt x="368" y="6526"/>
                    <a:pt x="501" y="7727"/>
                  </a:cubicBezTo>
                  <a:cubicBezTo>
                    <a:pt x="634" y="8728"/>
                    <a:pt x="835" y="9762"/>
                    <a:pt x="1969" y="10162"/>
                  </a:cubicBezTo>
                  <a:cubicBezTo>
                    <a:pt x="2369" y="10296"/>
                    <a:pt x="2336" y="10529"/>
                    <a:pt x="2102" y="10763"/>
                  </a:cubicBezTo>
                  <a:cubicBezTo>
                    <a:pt x="1302" y="11530"/>
                    <a:pt x="935" y="12531"/>
                    <a:pt x="601" y="13531"/>
                  </a:cubicBezTo>
                  <a:cubicBezTo>
                    <a:pt x="1" y="15333"/>
                    <a:pt x="668" y="16634"/>
                    <a:pt x="2202" y="17334"/>
                  </a:cubicBezTo>
                  <a:cubicBezTo>
                    <a:pt x="2536" y="17468"/>
                    <a:pt x="2903" y="17601"/>
                    <a:pt x="3303" y="17634"/>
                  </a:cubicBezTo>
                  <a:cubicBezTo>
                    <a:pt x="3837" y="17701"/>
                    <a:pt x="3870" y="17768"/>
                    <a:pt x="3703" y="18335"/>
                  </a:cubicBezTo>
                  <a:cubicBezTo>
                    <a:pt x="3536" y="18902"/>
                    <a:pt x="3270" y="19402"/>
                    <a:pt x="2836" y="19836"/>
                  </a:cubicBezTo>
                  <a:cubicBezTo>
                    <a:pt x="1535" y="21037"/>
                    <a:pt x="968" y="22538"/>
                    <a:pt x="1468" y="24306"/>
                  </a:cubicBezTo>
                  <a:cubicBezTo>
                    <a:pt x="1568" y="24706"/>
                    <a:pt x="1468" y="25073"/>
                    <a:pt x="1268" y="25273"/>
                  </a:cubicBezTo>
                  <a:cubicBezTo>
                    <a:pt x="534" y="26074"/>
                    <a:pt x="568" y="27008"/>
                    <a:pt x="534" y="27975"/>
                  </a:cubicBezTo>
                  <a:cubicBezTo>
                    <a:pt x="534" y="28175"/>
                    <a:pt x="601" y="28275"/>
                    <a:pt x="668" y="28475"/>
                  </a:cubicBezTo>
                  <a:cubicBezTo>
                    <a:pt x="1001" y="29276"/>
                    <a:pt x="1568" y="29876"/>
                    <a:pt x="2236" y="30443"/>
                  </a:cubicBezTo>
                  <a:cubicBezTo>
                    <a:pt x="2402" y="30577"/>
                    <a:pt x="2536" y="30710"/>
                    <a:pt x="2636" y="30977"/>
                  </a:cubicBezTo>
                  <a:cubicBezTo>
                    <a:pt x="3436" y="33946"/>
                    <a:pt x="5371" y="35847"/>
                    <a:pt x="8340" y="36681"/>
                  </a:cubicBezTo>
                  <a:cubicBezTo>
                    <a:pt x="10373" y="37232"/>
                    <a:pt x="12441" y="37353"/>
                    <a:pt x="14518" y="37353"/>
                  </a:cubicBezTo>
                  <a:cubicBezTo>
                    <a:pt x="15338" y="37353"/>
                    <a:pt x="16159" y="37334"/>
                    <a:pt x="16979" y="37315"/>
                  </a:cubicBezTo>
                  <a:cubicBezTo>
                    <a:pt x="17113" y="37315"/>
                    <a:pt x="17213" y="37248"/>
                    <a:pt x="17346" y="37248"/>
                  </a:cubicBezTo>
                  <a:cubicBezTo>
                    <a:pt x="18614" y="37015"/>
                    <a:pt x="19881" y="36781"/>
                    <a:pt x="21116" y="36381"/>
                  </a:cubicBezTo>
                  <a:cubicBezTo>
                    <a:pt x="21249" y="36337"/>
                    <a:pt x="21368" y="36314"/>
                    <a:pt x="21478" y="36314"/>
                  </a:cubicBezTo>
                  <a:cubicBezTo>
                    <a:pt x="21698" y="36314"/>
                    <a:pt x="21883" y="36403"/>
                    <a:pt x="22083" y="36581"/>
                  </a:cubicBezTo>
                  <a:cubicBezTo>
                    <a:pt x="22617" y="37048"/>
                    <a:pt x="23251" y="37182"/>
                    <a:pt x="23918" y="37182"/>
                  </a:cubicBezTo>
                  <a:cubicBezTo>
                    <a:pt x="24521" y="37182"/>
                    <a:pt x="25095" y="36879"/>
                    <a:pt x="25667" y="36879"/>
                  </a:cubicBezTo>
                  <a:cubicBezTo>
                    <a:pt x="25695" y="36879"/>
                    <a:pt x="25724" y="36880"/>
                    <a:pt x="25752" y="36881"/>
                  </a:cubicBezTo>
                  <a:cubicBezTo>
                    <a:pt x="25867" y="36890"/>
                    <a:pt x="25982" y="36894"/>
                    <a:pt x="26096" y="36894"/>
                  </a:cubicBezTo>
                  <a:cubicBezTo>
                    <a:pt x="26768" y="36894"/>
                    <a:pt x="27439" y="36769"/>
                    <a:pt x="28110" y="36769"/>
                  </a:cubicBezTo>
                  <a:cubicBezTo>
                    <a:pt x="28225" y="36769"/>
                    <a:pt x="28340" y="36773"/>
                    <a:pt x="28454" y="36781"/>
                  </a:cubicBezTo>
                  <a:cubicBezTo>
                    <a:pt x="28506" y="36787"/>
                    <a:pt x="28557" y="36790"/>
                    <a:pt x="28609" y="36790"/>
                  </a:cubicBezTo>
                  <a:cubicBezTo>
                    <a:pt x="28856" y="36790"/>
                    <a:pt x="29100" y="36725"/>
                    <a:pt x="29322" y="36615"/>
                  </a:cubicBezTo>
                  <a:cubicBezTo>
                    <a:pt x="32257" y="35314"/>
                    <a:pt x="34592" y="33446"/>
                    <a:pt x="35593" y="30277"/>
                  </a:cubicBezTo>
                  <a:cubicBezTo>
                    <a:pt x="35793" y="29643"/>
                    <a:pt x="36126" y="29276"/>
                    <a:pt x="36760" y="29176"/>
                  </a:cubicBezTo>
                  <a:cubicBezTo>
                    <a:pt x="37227" y="29109"/>
                    <a:pt x="37694" y="28942"/>
                    <a:pt x="38128" y="28776"/>
                  </a:cubicBezTo>
                  <a:cubicBezTo>
                    <a:pt x="38795" y="28542"/>
                    <a:pt x="39362" y="28175"/>
                    <a:pt x="39762" y="27608"/>
                  </a:cubicBezTo>
                  <a:cubicBezTo>
                    <a:pt x="40163" y="26974"/>
                    <a:pt x="40530" y="26307"/>
                    <a:pt x="40263" y="25540"/>
                  </a:cubicBezTo>
                  <a:cubicBezTo>
                    <a:pt x="39929" y="24606"/>
                    <a:pt x="39462" y="23739"/>
                    <a:pt x="38395" y="23438"/>
                  </a:cubicBezTo>
                  <a:cubicBezTo>
                    <a:pt x="38094" y="23372"/>
                    <a:pt x="37794" y="23238"/>
                    <a:pt x="37494" y="23105"/>
                  </a:cubicBezTo>
                  <a:cubicBezTo>
                    <a:pt x="37227" y="23005"/>
                    <a:pt x="36827" y="23038"/>
                    <a:pt x="36760" y="22705"/>
                  </a:cubicBezTo>
                  <a:cubicBezTo>
                    <a:pt x="36660" y="22304"/>
                    <a:pt x="36593" y="21837"/>
                    <a:pt x="36894" y="21437"/>
                  </a:cubicBezTo>
                  <a:cubicBezTo>
                    <a:pt x="36960" y="21337"/>
                    <a:pt x="37027" y="21270"/>
                    <a:pt x="37127" y="21170"/>
                  </a:cubicBezTo>
                  <a:cubicBezTo>
                    <a:pt x="38161" y="19736"/>
                    <a:pt x="38361" y="18001"/>
                    <a:pt x="37027" y="16167"/>
                  </a:cubicBezTo>
                  <a:cubicBezTo>
                    <a:pt x="36360" y="15199"/>
                    <a:pt x="35393" y="14499"/>
                    <a:pt x="34525" y="13631"/>
                  </a:cubicBezTo>
                  <a:cubicBezTo>
                    <a:pt x="35159" y="13131"/>
                    <a:pt x="35793" y="12564"/>
                    <a:pt x="35726" y="11797"/>
                  </a:cubicBezTo>
                  <a:cubicBezTo>
                    <a:pt x="35693" y="11196"/>
                    <a:pt x="35893" y="10763"/>
                    <a:pt x="36026" y="10262"/>
                  </a:cubicBezTo>
                  <a:cubicBezTo>
                    <a:pt x="36193" y="9829"/>
                    <a:pt x="36360" y="9362"/>
                    <a:pt x="36327" y="8895"/>
                  </a:cubicBezTo>
                  <a:cubicBezTo>
                    <a:pt x="36293" y="8394"/>
                    <a:pt x="36527" y="8194"/>
                    <a:pt x="36927" y="8061"/>
                  </a:cubicBezTo>
                  <a:cubicBezTo>
                    <a:pt x="37160" y="7994"/>
                    <a:pt x="37394" y="7927"/>
                    <a:pt x="37594" y="7827"/>
                  </a:cubicBezTo>
                  <a:cubicBezTo>
                    <a:pt x="38328" y="7494"/>
                    <a:pt x="39095" y="7294"/>
                    <a:pt x="39796" y="6860"/>
                  </a:cubicBezTo>
                  <a:cubicBezTo>
                    <a:pt x="40363" y="6493"/>
                    <a:pt x="40963" y="5959"/>
                    <a:pt x="41097" y="5392"/>
                  </a:cubicBezTo>
                  <a:cubicBezTo>
                    <a:pt x="41330" y="4225"/>
                    <a:pt x="41464" y="2991"/>
                    <a:pt x="40596" y="1956"/>
                  </a:cubicBezTo>
                  <a:cubicBezTo>
                    <a:pt x="40063" y="1289"/>
                    <a:pt x="39495" y="656"/>
                    <a:pt x="38628" y="455"/>
                  </a:cubicBezTo>
                  <a:cubicBezTo>
                    <a:pt x="37508" y="139"/>
                    <a:pt x="36353" y="0"/>
                    <a:pt x="35187" y="0"/>
                  </a:cubicBezTo>
                  <a:close/>
                </a:path>
              </a:pathLst>
            </a:custGeom>
            <a:solidFill>
              <a:srgbClr val="FAE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1;p32">
              <a:extLst>
                <a:ext uri="{FF2B5EF4-FFF2-40B4-BE49-F238E27FC236}">
                  <a16:creationId xmlns:a16="http://schemas.microsoft.com/office/drawing/2014/main" id="{D998617A-F70C-53B8-AD89-FD3F97B4E52F}"/>
                </a:ext>
              </a:extLst>
            </p:cNvPr>
            <p:cNvSpPr/>
            <p:nvPr/>
          </p:nvSpPr>
          <p:spPr>
            <a:xfrm>
              <a:off x="4095260" y="2357525"/>
              <a:ext cx="154562" cy="2536"/>
            </a:xfrm>
            <a:custGeom>
              <a:avLst/>
              <a:gdLst/>
              <a:ahLst/>
              <a:cxnLst/>
              <a:rect l="l" t="t" r="r" b="b"/>
              <a:pathLst>
                <a:path w="10241" h="168" extrusionOk="0">
                  <a:moveTo>
                    <a:pt x="0" y="0"/>
                  </a:moveTo>
                  <a:cubicBezTo>
                    <a:pt x="0" y="67"/>
                    <a:pt x="0" y="100"/>
                    <a:pt x="0" y="167"/>
                  </a:cubicBezTo>
                  <a:lnTo>
                    <a:pt x="10241" y="167"/>
                  </a:lnTo>
                  <a:lnTo>
                    <a:pt x="10241" y="0"/>
                  </a:lnTo>
                  <a:close/>
                </a:path>
              </a:pathLst>
            </a:custGeom>
            <a:solidFill>
              <a:srgbClr val="F7E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2;p32">
              <a:extLst>
                <a:ext uri="{FF2B5EF4-FFF2-40B4-BE49-F238E27FC236}">
                  <a16:creationId xmlns:a16="http://schemas.microsoft.com/office/drawing/2014/main" id="{B4B893C9-EBF3-F470-7325-36D98C57516B}"/>
                </a:ext>
              </a:extLst>
            </p:cNvPr>
            <p:cNvSpPr/>
            <p:nvPr/>
          </p:nvSpPr>
          <p:spPr>
            <a:xfrm>
              <a:off x="3557600" y="1833456"/>
              <a:ext cx="145507" cy="118476"/>
            </a:xfrm>
            <a:custGeom>
              <a:avLst/>
              <a:gdLst/>
              <a:ahLst/>
              <a:cxnLst/>
              <a:rect l="l" t="t" r="r" b="b"/>
              <a:pathLst>
                <a:path w="9641" h="7850" extrusionOk="0">
                  <a:moveTo>
                    <a:pt x="1168" y="1"/>
                  </a:moveTo>
                  <a:cubicBezTo>
                    <a:pt x="534" y="67"/>
                    <a:pt x="134" y="367"/>
                    <a:pt x="67" y="834"/>
                  </a:cubicBezTo>
                  <a:cubicBezTo>
                    <a:pt x="1" y="1235"/>
                    <a:pt x="201" y="1468"/>
                    <a:pt x="801" y="1802"/>
                  </a:cubicBezTo>
                  <a:cubicBezTo>
                    <a:pt x="1368" y="2135"/>
                    <a:pt x="1869" y="2536"/>
                    <a:pt x="2369" y="2936"/>
                  </a:cubicBezTo>
                  <a:cubicBezTo>
                    <a:pt x="3103" y="3570"/>
                    <a:pt x="3737" y="4337"/>
                    <a:pt x="4504" y="4937"/>
                  </a:cubicBezTo>
                  <a:cubicBezTo>
                    <a:pt x="5672" y="5871"/>
                    <a:pt x="6939" y="6705"/>
                    <a:pt x="8173" y="7573"/>
                  </a:cubicBezTo>
                  <a:cubicBezTo>
                    <a:pt x="8307" y="7673"/>
                    <a:pt x="8474" y="7739"/>
                    <a:pt x="8640" y="7806"/>
                  </a:cubicBezTo>
                  <a:cubicBezTo>
                    <a:pt x="8749" y="7835"/>
                    <a:pt x="8848" y="7850"/>
                    <a:pt x="8938" y="7850"/>
                  </a:cubicBezTo>
                  <a:cubicBezTo>
                    <a:pt x="9262" y="7850"/>
                    <a:pt x="9463" y="7657"/>
                    <a:pt x="9541" y="7239"/>
                  </a:cubicBezTo>
                  <a:cubicBezTo>
                    <a:pt x="9641" y="6705"/>
                    <a:pt x="9307" y="6372"/>
                    <a:pt x="8941" y="6038"/>
                  </a:cubicBezTo>
                  <a:cubicBezTo>
                    <a:pt x="7740" y="5037"/>
                    <a:pt x="6572" y="4003"/>
                    <a:pt x="5338" y="3003"/>
                  </a:cubicBezTo>
                  <a:cubicBezTo>
                    <a:pt x="4337" y="2202"/>
                    <a:pt x="3270" y="1468"/>
                    <a:pt x="2236" y="668"/>
                  </a:cubicBezTo>
                  <a:cubicBezTo>
                    <a:pt x="2036" y="534"/>
                    <a:pt x="1902" y="301"/>
                    <a:pt x="1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3;p32">
              <a:extLst>
                <a:ext uri="{FF2B5EF4-FFF2-40B4-BE49-F238E27FC236}">
                  <a16:creationId xmlns:a16="http://schemas.microsoft.com/office/drawing/2014/main" id="{49973885-E6A5-2656-7A02-39274AE9E50C}"/>
                </a:ext>
              </a:extLst>
            </p:cNvPr>
            <p:cNvSpPr/>
            <p:nvPr/>
          </p:nvSpPr>
          <p:spPr>
            <a:xfrm>
              <a:off x="3932148" y="1428146"/>
              <a:ext cx="109255" cy="163180"/>
            </a:xfrm>
            <a:custGeom>
              <a:avLst/>
              <a:gdLst/>
              <a:ahLst/>
              <a:cxnLst/>
              <a:rect l="l" t="t" r="r" b="b"/>
              <a:pathLst>
                <a:path w="7239" h="10812" extrusionOk="0">
                  <a:moveTo>
                    <a:pt x="876" y="1"/>
                  </a:moveTo>
                  <a:cubicBezTo>
                    <a:pt x="776" y="1"/>
                    <a:pt x="672" y="13"/>
                    <a:pt x="568" y="37"/>
                  </a:cubicBezTo>
                  <a:cubicBezTo>
                    <a:pt x="167" y="104"/>
                    <a:pt x="67" y="404"/>
                    <a:pt x="34" y="738"/>
                  </a:cubicBezTo>
                  <a:cubicBezTo>
                    <a:pt x="1" y="1238"/>
                    <a:pt x="167" y="1638"/>
                    <a:pt x="434" y="2039"/>
                  </a:cubicBezTo>
                  <a:cubicBezTo>
                    <a:pt x="1335" y="3373"/>
                    <a:pt x="2235" y="4707"/>
                    <a:pt x="3103" y="6042"/>
                  </a:cubicBezTo>
                  <a:cubicBezTo>
                    <a:pt x="3903" y="7276"/>
                    <a:pt x="4637" y="8543"/>
                    <a:pt x="5438" y="9811"/>
                  </a:cubicBezTo>
                  <a:cubicBezTo>
                    <a:pt x="5671" y="10178"/>
                    <a:pt x="5971" y="10478"/>
                    <a:pt x="6205" y="10812"/>
                  </a:cubicBezTo>
                  <a:cubicBezTo>
                    <a:pt x="7072" y="10478"/>
                    <a:pt x="7239" y="10111"/>
                    <a:pt x="6939" y="9444"/>
                  </a:cubicBezTo>
                  <a:cubicBezTo>
                    <a:pt x="6772" y="9044"/>
                    <a:pt x="6572" y="8643"/>
                    <a:pt x="6338" y="8243"/>
                  </a:cubicBezTo>
                  <a:cubicBezTo>
                    <a:pt x="5071" y="6175"/>
                    <a:pt x="3803" y="4140"/>
                    <a:pt x="2536" y="2072"/>
                  </a:cubicBezTo>
                  <a:cubicBezTo>
                    <a:pt x="2202" y="1538"/>
                    <a:pt x="1702" y="1071"/>
                    <a:pt x="1535" y="404"/>
                  </a:cubicBezTo>
                  <a:cubicBezTo>
                    <a:pt x="1459" y="126"/>
                    <a:pt x="1190" y="1"/>
                    <a:pt x="8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94;p32">
              <a:extLst>
                <a:ext uri="{FF2B5EF4-FFF2-40B4-BE49-F238E27FC236}">
                  <a16:creationId xmlns:a16="http://schemas.microsoft.com/office/drawing/2014/main" id="{6D7AC6D6-5529-6B06-A796-20904978AF79}"/>
                </a:ext>
              </a:extLst>
            </p:cNvPr>
            <p:cNvSpPr/>
            <p:nvPr/>
          </p:nvSpPr>
          <p:spPr>
            <a:xfrm>
              <a:off x="4555893" y="1285225"/>
              <a:ext cx="29204" cy="181291"/>
            </a:xfrm>
            <a:custGeom>
              <a:avLst/>
              <a:gdLst/>
              <a:ahLst/>
              <a:cxnLst/>
              <a:rect l="l" t="t" r="r" b="b"/>
              <a:pathLst>
                <a:path w="1935" h="12012" extrusionOk="0">
                  <a:moveTo>
                    <a:pt x="1001" y="1"/>
                  </a:moveTo>
                  <a:cubicBezTo>
                    <a:pt x="334" y="367"/>
                    <a:pt x="100" y="634"/>
                    <a:pt x="33" y="1301"/>
                  </a:cubicBezTo>
                  <a:cubicBezTo>
                    <a:pt x="0" y="1835"/>
                    <a:pt x="0" y="2402"/>
                    <a:pt x="33" y="2969"/>
                  </a:cubicBezTo>
                  <a:cubicBezTo>
                    <a:pt x="67" y="3970"/>
                    <a:pt x="167" y="4971"/>
                    <a:pt x="167" y="5971"/>
                  </a:cubicBezTo>
                  <a:cubicBezTo>
                    <a:pt x="200" y="7372"/>
                    <a:pt x="200" y="8773"/>
                    <a:pt x="200" y="10141"/>
                  </a:cubicBezTo>
                  <a:cubicBezTo>
                    <a:pt x="234" y="10541"/>
                    <a:pt x="267" y="10908"/>
                    <a:pt x="334" y="11275"/>
                  </a:cubicBezTo>
                  <a:cubicBezTo>
                    <a:pt x="429" y="11659"/>
                    <a:pt x="586" y="12011"/>
                    <a:pt x="1039" y="12011"/>
                  </a:cubicBezTo>
                  <a:cubicBezTo>
                    <a:pt x="1059" y="12011"/>
                    <a:pt x="1080" y="12011"/>
                    <a:pt x="1101" y="12009"/>
                  </a:cubicBezTo>
                  <a:cubicBezTo>
                    <a:pt x="1501" y="12009"/>
                    <a:pt x="1768" y="11642"/>
                    <a:pt x="1801" y="11142"/>
                  </a:cubicBezTo>
                  <a:cubicBezTo>
                    <a:pt x="1835" y="10875"/>
                    <a:pt x="1835" y="10641"/>
                    <a:pt x="1835" y="10341"/>
                  </a:cubicBezTo>
                  <a:cubicBezTo>
                    <a:pt x="1935" y="7339"/>
                    <a:pt x="1735" y="4337"/>
                    <a:pt x="1534" y="1335"/>
                  </a:cubicBezTo>
                  <a:cubicBezTo>
                    <a:pt x="1501" y="868"/>
                    <a:pt x="1468" y="367"/>
                    <a:pt x="10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95;p32">
              <a:extLst>
                <a:ext uri="{FF2B5EF4-FFF2-40B4-BE49-F238E27FC236}">
                  <a16:creationId xmlns:a16="http://schemas.microsoft.com/office/drawing/2014/main" id="{5E78BF1B-2CED-9032-D99E-7696D3B54A01}"/>
                </a:ext>
              </a:extLst>
            </p:cNvPr>
            <p:cNvSpPr/>
            <p:nvPr/>
          </p:nvSpPr>
          <p:spPr>
            <a:xfrm>
              <a:off x="5255639" y="1574976"/>
              <a:ext cx="130414" cy="113616"/>
            </a:xfrm>
            <a:custGeom>
              <a:avLst/>
              <a:gdLst/>
              <a:ahLst/>
              <a:cxnLst/>
              <a:rect l="l" t="t" r="r" b="b"/>
              <a:pathLst>
                <a:path w="8641" h="7528" extrusionOk="0">
                  <a:moveTo>
                    <a:pt x="8013" y="1"/>
                  </a:moveTo>
                  <a:cubicBezTo>
                    <a:pt x="7959" y="1"/>
                    <a:pt x="7901" y="5"/>
                    <a:pt x="7839" y="15"/>
                  </a:cubicBezTo>
                  <a:cubicBezTo>
                    <a:pt x="7372" y="82"/>
                    <a:pt x="6872" y="315"/>
                    <a:pt x="6505" y="616"/>
                  </a:cubicBezTo>
                  <a:cubicBezTo>
                    <a:pt x="5204" y="1750"/>
                    <a:pt x="3970" y="2917"/>
                    <a:pt x="2702" y="4085"/>
                  </a:cubicBezTo>
                  <a:cubicBezTo>
                    <a:pt x="2169" y="4585"/>
                    <a:pt x="1635" y="5119"/>
                    <a:pt x="1035" y="5519"/>
                  </a:cubicBezTo>
                  <a:cubicBezTo>
                    <a:pt x="534" y="5853"/>
                    <a:pt x="201" y="6220"/>
                    <a:pt x="0" y="6820"/>
                  </a:cubicBezTo>
                  <a:cubicBezTo>
                    <a:pt x="409" y="7303"/>
                    <a:pt x="653" y="7528"/>
                    <a:pt x="921" y="7528"/>
                  </a:cubicBezTo>
                  <a:cubicBezTo>
                    <a:pt x="1134" y="7528"/>
                    <a:pt x="1362" y="7386"/>
                    <a:pt x="1702" y="7120"/>
                  </a:cubicBezTo>
                  <a:cubicBezTo>
                    <a:pt x="1902" y="6987"/>
                    <a:pt x="2102" y="6853"/>
                    <a:pt x="2269" y="6687"/>
                  </a:cubicBezTo>
                  <a:cubicBezTo>
                    <a:pt x="3937" y="5152"/>
                    <a:pt x="5638" y="3651"/>
                    <a:pt x="7306" y="2117"/>
                  </a:cubicBezTo>
                  <a:cubicBezTo>
                    <a:pt x="7706" y="1750"/>
                    <a:pt x="8040" y="1316"/>
                    <a:pt x="8340" y="883"/>
                  </a:cubicBezTo>
                  <a:cubicBezTo>
                    <a:pt x="8641" y="401"/>
                    <a:pt x="8507" y="1"/>
                    <a:pt x="8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96;p32">
              <a:extLst>
                <a:ext uri="{FF2B5EF4-FFF2-40B4-BE49-F238E27FC236}">
                  <a16:creationId xmlns:a16="http://schemas.microsoft.com/office/drawing/2014/main" id="{6966A0D7-4A10-D1D8-9F21-F7A132C1813B}"/>
                </a:ext>
              </a:extLst>
            </p:cNvPr>
            <p:cNvSpPr/>
            <p:nvPr/>
          </p:nvSpPr>
          <p:spPr>
            <a:xfrm>
              <a:off x="5506058" y="2838672"/>
              <a:ext cx="130188" cy="51496"/>
            </a:xfrm>
            <a:custGeom>
              <a:avLst/>
              <a:gdLst/>
              <a:ahLst/>
              <a:cxnLst/>
              <a:rect l="l" t="t" r="r" b="b"/>
              <a:pathLst>
                <a:path w="8626" h="3412" extrusionOk="0">
                  <a:moveTo>
                    <a:pt x="630" y="0"/>
                  </a:moveTo>
                  <a:cubicBezTo>
                    <a:pt x="210" y="0"/>
                    <a:pt x="0" y="316"/>
                    <a:pt x="153" y="743"/>
                  </a:cubicBezTo>
                  <a:cubicBezTo>
                    <a:pt x="320" y="1176"/>
                    <a:pt x="586" y="1410"/>
                    <a:pt x="1020" y="1610"/>
                  </a:cubicBezTo>
                  <a:cubicBezTo>
                    <a:pt x="2288" y="2177"/>
                    <a:pt x="3655" y="2611"/>
                    <a:pt x="5056" y="2878"/>
                  </a:cubicBezTo>
                  <a:cubicBezTo>
                    <a:pt x="5890" y="3078"/>
                    <a:pt x="6757" y="3211"/>
                    <a:pt x="7591" y="3378"/>
                  </a:cubicBezTo>
                  <a:cubicBezTo>
                    <a:pt x="8025" y="3345"/>
                    <a:pt x="8425" y="3411"/>
                    <a:pt x="8559" y="2878"/>
                  </a:cubicBezTo>
                  <a:cubicBezTo>
                    <a:pt x="8625" y="2444"/>
                    <a:pt x="8492" y="2177"/>
                    <a:pt x="7992" y="1910"/>
                  </a:cubicBezTo>
                  <a:cubicBezTo>
                    <a:pt x="7792" y="1777"/>
                    <a:pt x="7558" y="1677"/>
                    <a:pt x="7358" y="1610"/>
                  </a:cubicBezTo>
                  <a:cubicBezTo>
                    <a:pt x="6491" y="1310"/>
                    <a:pt x="5623" y="976"/>
                    <a:pt x="4756" y="776"/>
                  </a:cubicBezTo>
                  <a:cubicBezTo>
                    <a:pt x="3422" y="476"/>
                    <a:pt x="2087" y="242"/>
                    <a:pt x="753" y="9"/>
                  </a:cubicBezTo>
                  <a:cubicBezTo>
                    <a:pt x="710" y="3"/>
                    <a:pt x="669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97;p32">
              <a:extLst>
                <a:ext uri="{FF2B5EF4-FFF2-40B4-BE49-F238E27FC236}">
                  <a16:creationId xmlns:a16="http://schemas.microsoft.com/office/drawing/2014/main" id="{B1A8E700-5564-0FED-E1D5-FFC93235382E}"/>
                </a:ext>
              </a:extLst>
            </p:cNvPr>
            <p:cNvSpPr/>
            <p:nvPr/>
          </p:nvSpPr>
          <p:spPr>
            <a:xfrm>
              <a:off x="5240532" y="3531424"/>
              <a:ext cx="129901" cy="48975"/>
            </a:xfrm>
            <a:custGeom>
              <a:avLst/>
              <a:gdLst/>
              <a:ahLst/>
              <a:cxnLst/>
              <a:rect l="l" t="t" r="r" b="b"/>
              <a:pathLst>
                <a:path w="8607" h="3245" extrusionOk="0">
                  <a:moveTo>
                    <a:pt x="1011" y="0"/>
                  </a:moveTo>
                  <a:cubicBezTo>
                    <a:pt x="714" y="0"/>
                    <a:pt x="421" y="56"/>
                    <a:pt x="134" y="207"/>
                  </a:cubicBezTo>
                  <a:cubicBezTo>
                    <a:pt x="1" y="607"/>
                    <a:pt x="201" y="874"/>
                    <a:pt x="468" y="1040"/>
                  </a:cubicBezTo>
                  <a:cubicBezTo>
                    <a:pt x="635" y="1141"/>
                    <a:pt x="868" y="1174"/>
                    <a:pt x="935" y="1274"/>
                  </a:cubicBezTo>
                  <a:cubicBezTo>
                    <a:pt x="1402" y="2008"/>
                    <a:pt x="2202" y="2108"/>
                    <a:pt x="2936" y="2275"/>
                  </a:cubicBezTo>
                  <a:cubicBezTo>
                    <a:pt x="3470" y="2408"/>
                    <a:pt x="4004" y="2608"/>
                    <a:pt x="4504" y="2808"/>
                  </a:cubicBezTo>
                  <a:cubicBezTo>
                    <a:pt x="5319" y="3114"/>
                    <a:pt x="6154" y="3245"/>
                    <a:pt x="7009" y="3245"/>
                  </a:cubicBezTo>
                  <a:cubicBezTo>
                    <a:pt x="7273" y="3245"/>
                    <a:pt x="7539" y="3232"/>
                    <a:pt x="7806" y="3209"/>
                  </a:cubicBezTo>
                  <a:cubicBezTo>
                    <a:pt x="8207" y="3175"/>
                    <a:pt x="8473" y="3009"/>
                    <a:pt x="8540" y="2575"/>
                  </a:cubicBezTo>
                  <a:cubicBezTo>
                    <a:pt x="8607" y="2108"/>
                    <a:pt x="8340" y="1841"/>
                    <a:pt x="8006" y="1641"/>
                  </a:cubicBezTo>
                  <a:cubicBezTo>
                    <a:pt x="7906" y="1541"/>
                    <a:pt x="7740" y="1574"/>
                    <a:pt x="7573" y="1541"/>
                  </a:cubicBezTo>
                  <a:cubicBezTo>
                    <a:pt x="5772" y="1074"/>
                    <a:pt x="3937" y="607"/>
                    <a:pt x="2102" y="173"/>
                  </a:cubicBezTo>
                  <a:cubicBezTo>
                    <a:pt x="1737" y="82"/>
                    <a:pt x="1371" y="0"/>
                    <a:pt x="10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98;p32">
              <a:extLst>
                <a:ext uri="{FF2B5EF4-FFF2-40B4-BE49-F238E27FC236}">
                  <a16:creationId xmlns:a16="http://schemas.microsoft.com/office/drawing/2014/main" id="{8F0DB1F5-9D96-8B5B-C892-3F0CB458B8E1}"/>
                </a:ext>
              </a:extLst>
            </p:cNvPr>
            <p:cNvSpPr/>
            <p:nvPr/>
          </p:nvSpPr>
          <p:spPr>
            <a:xfrm>
              <a:off x="5571782" y="2220082"/>
              <a:ext cx="129901" cy="28932"/>
            </a:xfrm>
            <a:custGeom>
              <a:avLst/>
              <a:gdLst/>
              <a:ahLst/>
              <a:cxnLst/>
              <a:rect l="l" t="t" r="r" b="b"/>
              <a:pathLst>
                <a:path w="8607" h="1917" extrusionOk="0">
                  <a:moveTo>
                    <a:pt x="2169" y="1"/>
                  </a:moveTo>
                  <a:cubicBezTo>
                    <a:pt x="1869" y="1"/>
                    <a:pt x="1535" y="101"/>
                    <a:pt x="1235" y="234"/>
                  </a:cubicBezTo>
                  <a:cubicBezTo>
                    <a:pt x="901" y="368"/>
                    <a:pt x="568" y="601"/>
                    <a:pt x="301" y="835"/>
                  </a:cubicBezTo>
                  <a:cubicBezTo>
                    <a:pt x="1" y="1135"/>
                    <a:pt x="67" y="1535"/>
                    <a:pt x="434" y="1735"/>
                  </a:cubicBezTo>
                  <a:cubicBezTo>
                    <a:pt x="635" y="1869"/>
                    <a:pt x="935" y="1869"/>
                    <a:pt x="1168" y="1902"/>
                  </a:cubicBezTo>
                  <a:cubicBezTo>
                    <a:pt x="1257" y="1913"/>
                    <a:pt x="1346" y="1917"/>
                    <a:pt x="1435" y="1917"/>
                  </a:cubicBezTo>
                  <a:cubicBezTo>
                    <a:pt x="1613" y="1917"/>
                    <a:pt x="1791" y="1902"/>
                    <a:pt x="1969" y="1902"/>
                  </a:cubicBezTo>
                  <a:cubicBezTo>
                    <a:pt x="2736" y="1869"/>
                    <a:pt x="3503" y="1835"/>
                    <a:pt x="4270" y="1802"/>
                  </a:cubicBezTo>
                  <a:cubicBezTo>
                    <a:pt x="5305" y="1735"/>
                    <a:pt x="6339" y="1669"/>
                    <a:pt x="7339" y="1569"/>
                  </a:cubicBezTo>
                  <a:cubicBezTo>
                    <a:pt x="7740" y="1535"/>
                    <a:pt x="8140" y="1469"/>
                    <a:pt x="8574" y="1368"/>
                  </a:cubicBezTo>
                  <a:cubicBezTo>
                    <a:pt x="8607" y="368"/>
                    <a:pt x="8440" y="68"/>
                    <a:pt x="7573" y="34"/>
                  </a:cubicBezTo>
                  <a:cubicBezTo>
                    <a:pt x="5772" y="1"/>
                    <a:pt x="3970" y="1"/>
                    <a:pt x="21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99;p32">
              <a:extLst>
                <a:ext uri="{FF2B5EF4-FFF2-40B4-BE49-F238E27FC236}">
                  <a16:creationId xmlns:a16="http://schemas.microsoft.com/office/drawing/2014/main" id="{E7ABF193-C333-3D75-2DB6-F4F05665B565}"/>
                </a:ext>
              </a:extLst>
            </p:cNvPr>
            <p:cNvSpPr/>
            <p:nvPr/>
          </p:nvSpPr>
          <p:spPr>
            <a:xfrm>
              <a:off x="3765006" y="3352675"/>
              <a:ext cx="91144" cy="73531"/>
            </a:xfrm>
            <a:custGeom>
              <a:avLst/>
              <a:gdLst/>
              <a:ahLst/>
              <a:cxnLst/>
              <a:rect l="l" t="t" r="r" b="b"/>
              <a:pathLst>
                <a:path w="6039" h="4872" extrusionOk="0">
                  <a:moveTo>
                    <a:pt x="5241" y="0"/>
                  </a:moveTo>
                  <a:cubicBezTo>
                    <a:pt x="5194" y="0"/>
                    <a:pt x="5148" y="3"/>
                    <a:pt x="5105" y="9"/>
                  </a:cubicBezTo>
                  <a:cubicBezTo>
                    <a:pt x="4871" y="9"/>
                    <a:pt x="4604" y="175"/>
                    <a:pt x="4404" y="342"/>
                  </a:cubicBezTo>
                  <a:cubicBezTo>
                    <a:pt x="3137" y="1276"/>
                    <a:pt x="1902" y="2210"/>
                    <a:pt x="668" y="3211"/>
                  </a:cubicBezTo>
                  <a:cubicBezTo>
                    <a:pt x="401" y="3411"/>
                    <a:pt x="201" y="3711"/>
                    <a:pt x="1" y="3945"/>
                  </a:cubicBezTo>
                  <a:cubicBezTo>
                    <a:pt x="286" y="4582"/>
                    <a:pt x="557" y="4871"/>
                    <a:pt x="947" y="4871"/>
                  </a:cubicBezTo>
                  <a:cubicBezTo>
                    <a:pt x="1150" y="4871"/>
                    <a:pt x="1384" y="4793"/>
                    <a:pt x="1669" y="4645"/>
                  </a:cubicBezTo>
                  <a:cubicBezTo>
                    <a:pt x="1836" y="4545"/>
                    <a:pt x="2002" y="4445"/>
                    <a:pt x="2169" y="4312"/>
                  </a:cubicBezTo>
                  <a:cubicBezTo>
                    <a:pt x="3270" y="3444"/>
                    <a:pt x="4371" y="2610"/>
                    <a:pt x="5438" y="1710"/>
                  </a:cubicBezTo>
                  <a:cubicBezTo>
                    <a:pt x="5672" y="1543"/>
                    <a:pt x="5905" y="1310"/>
                    <a:pt x="5972" y="1043"/>
                  </a:cubicBezTo>
                  <a:cubicBezTo>
                    <a:pt x="6039" y="809"/>
                    <a:pt x="6039" y="409"/>
                    <a:pt x="5872" y="242"/>
                  </a:cubicBezTo>
                  <a:cubicBezTo>
                    <a:pt x="5760" y="74"/>
                    <a:pt x="5484" y="0"/>
                    <a:pt x="5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00;p32">
              <a:extLst>
                <a:ext uri="{FF2B5EF4-FFF2-40B4-BE49-F238E27FC236}">
                  <a16:creationId xmlns:a16="http://schemas.microsoft.com/office/drawing/2014/main" id="{7718E181-EEA3-B24F-A24C-EAFAAC6D17F6}"/>
                </a:ext>
              </a:extLst>
            </p:cNvPr>
            <p:cNvSpPr/>
            <p:nvPr/>
          </p:nvSpPr>
          <p:spPr>
            <a:xfrm>
              <a:off x="3570699" y="2784733"/>
              <a:ext cx="96169" cy="80715"/>
            </a:xfrm>
            <a:custGeom>
              <a:avLst/>
              <a:gdLst/>
              <a:ahLst/>
              <a:cxnLst/>
              <a:rect l="l" t="t" r="r" b="b"/>
              <a:pathLst>
                <a:path w="6372" h="5348" extrusionOk="0">
                  <a:moveTo>
                    <a:pt x="5370" y="1"/>
                  </a:moveTo>
                  <a:cubicBezTo>
                    <a:pt x="5134" y="1"/>
                    <a:pt x="4894" y="134"/>
                    <a:pt x="4603" y="381"/>
                  </a:cubicBezTo>
                  <a:cubicBezTo>
                    <a:pt x="4236" y="681"/>
                    <a:pt x="3870" y="981"/>
                    <a:pt x="3503" y="1281"/>
                  </a:cubicBezTo>
                  <a:cubicBezTo>
                    <a:pt x="2569" y="2082"/>
                    <a:pt x="1668" y="2849"/>
                    <a:pt x="767" y="3650"/>
                  </a:cubicBezTo>
                  <a:cubicBezTo>
                    <a:pt x="500" y="3883"/>
                    <a:pt x="334" y="4150"/>
                    <a:pt x="200" y="4450"/>
                  </a:cubicBezTo>
                  <a:cubicBezTo>
                    <a:pt x="33" y="4717"/>
                    <a:pt x="0" y="5084"/>
                    <a:pt x="300" y="5251"/>
                  </a:cubicBezTo>
                  <a:cubicBezTo>
                    <a:pt x="392" y="5324"/>
                    <a:pt x="536" y="5347"/>
                    <a:pt x="685" y="5347"/>
                  </a:cubicBezTo>
                  <a:cubicBezTo>
                    <a:pt x="805" y="5347"/>
                    <a:pt x="930" y="5332"/>
                    <a:pt x="1034" y="5317"/>
                  </a:cubicBezTo>
                  <a:cubicBezTo>
                    <a:pt x="1234" y="5251"/>
                    <a:pt x="1434" y="5084"/>
                    <a:pt x="1601" y="4917"/>
                  </a:cubicBezTo>
                  <a:cubicBezTo>
                    <a:pt x="2902" y="3850"/>
                    <a:pt x="4203" y="2782"/>
                    <a:pt x="5471" y="1681"/>
                  </a:cubicBezTo>
                  <a:cubicBezTo>
                    <a:pt x="5804" y="1381"/>
                    <a:pt x="6071" y="1048"/>
                    <a:pt x="6371" y="714"/>
                  </a:cubicBezTo>
                  <a:cubicBezTo>
                    <a:pt x="5976" y="224"/>
                    <a:pt x="5676" y="1"/>
                    <a:pt x="5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01;p32">
              <a:extLst>
                <a:ext uri="{FF2B5EF4-FFF2-40B4-BE49-F238E27FC236}">
                  <a16:creationId xmlns:a16="http://schemas.microsoft.com/office/drawing/2014/main" id="{CED4E4AC-D7DE-D885-3B0D-205A09A43BB5}"/>
                </a:ext>
              </a:extLst>
            </p:cNvPr>
            <p:cNvSpPr/>
            <p:nvPr/>
          </p:nvSpPr>
          <p:spPr>
            <a:xfrm>
              <a:off x="5185161" y="3802581"/>
              <a:ext cx="69486" cy="63781"/>
            </a:xfrm>
            <a:custGeom>
              <a:avLst/>
              <a:gdLst/>
              <a:ahLst/>
              <a:cxnLst/>
              <a:rect l="l" t="t" r="r" b="b"/>
              <a:pathLst>
                <a:path w="4604" h="4226" extrusionOk="0">
                  <a:moveTo>
                    <a:pt x="1026" y="0"/>
                  </a:moveTo>
                  <a:cubicBezTo>
                    <a:pt x="706" y="0"/>
                    <a:pt x="373" y="147"/>
                    <a:pt x="0" y="519"/>
                  </a:cubicBezTo>
                  <a:cubicBezTo>
                    <a:pt x="167" y="1120"/>
                    <a:pt x="534" y="1587"/>
                    <a:pt x="1001" y="1987"/>
                  </a:cubicBezTo>
                  <a:cubicBezTo>
                    <a:pt x="1468" y="2387"/>
                    <a:pt x="1935" y="2788"/>
                    <a:pt x="2402" y="3188"/>
                  </a:cubicBezTo>
                  <a:cubicBezTo>
                    <a:pt x="2769" y="3521"/>
                    <a:pt x="3069" y="3855"/>
                    <a:pt x="3470" y="4088"/>
                  </a:cubicBezTo>
                  <a:cubicBezTo>
                    <a:pt x="3621" y="4182"/>
                    <a:pt x="3752" y="4226"/>
                    <a:pt x="3868" y="4226"/>
                  </a:cubicBezTo>
                  <a:cubicBezTo>
                    <a:pt x="4085" y="4226"/>
                    <a:pt x="4252" y="4071"/>
                    <a:pt x="4404" y="3788"/>
                  </a:cubicBezTo>
                  <a:cubicBezTo>
                    <a:pt x="4604" y="3488"/>
                    <a:pt x="4537" y="3188"/>
                    <a:pt x="4404" y="2888"/>
                  </a:cubicBezTo>
                  <a:cubicBezTo>
                    <a:pt x="3903" y="1854"/>
                    <a:pt x="3103" y="1153"/>
                    <a:pt x="2202" y="519"/>
                  </a:cubicBezTo>
                  <a:cubicBezTo>
                    <a:pt x="1796" y="224"/>
                    <a:pt x="1421" y="0"/>
                    <a:pt x="10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02;p32">
              <a:extLst>
                <a:ext uri="{FF2B5EF4-FFF2-40B4-BE49-F238E27FC236}">
                  <a16:creationId xmlns:a16="http://schemas.microsoft.com/office/drawing/2014/main" id="{228CDC44-C174-3A75-7DA5-EF6E1C679C53}"/>
                </a:ext>
              </a:extLst>
            </p:cNvPr>
            <p:cNvSpPr/>
            <p:nvPr/>
          </p:nvSpPr>
          <p:spPr>
            <a:xfrm>
              <a:off x="4093751" y="3898008"/>
              <a:ext cx="51360" cy="68958"/>
            </a:xfrm>
            <a:custGeom>
              <a:avLst/>
              <a:gdLst/>
              <a:ahLst/>
              <a:cxnLst/>
              <a:rect l="l" t="t" r="r" b="b"/>
              <a:pathLst>
                <a:path w="3403" h="4569" extrusionOk="0">
                  <a:moveTo>
                    <a:pt x="2469" y="0"/>
                  </a:moveTo>
                  <a:cubicBezTo>
                    <a:pt x="2302" y="101"/>
                    <a:pt x="1902" y="267"/>
                    <a:pt x="1701" y="534"/>
                  </a:cubicBezTo>
                  <a:cubicBezTo>
                    <a:pt x="1234" y="1235"/>
                    <a:pt x="801" y="1969"/>
                    <a:pt x="400" y="2736"/>
                  </a:cubicBezTo>
                  <a:cubicBezTo>
                    <a:pt x="234" y="3036"/>
                    <a:pt x="134" y="3370"/>
                    <a:pt x="67" y="3703"/>
                  </a:cubicBezTo>
                  <a:cubicBezTo>
                    <a:pt x="0" y="4003"/>
                    <a:pt x="34" y="4337"/>
                    <a:pt x="367" y="4470"/>
                  </a:cubicBezTo>
                  <a:cubicBezTo>
                    <a:pt x="514" y="4529"/>
                    <a:pt x="667" y="4568"/>
                    <a:pt x="816" y="4568"/>
                  </a:cubicBezTo>
                  <a:cubicBezTo>
                    <a:pt x="1004" y="4568"/>
                    <a:pt x="1185" y="4505"/>
                    <a:pt x="1334" y="4337"/>
                  </a:cubicBezTo>
                  <a:cubicBezTo>
                    <a:pt x="1468" y="4203"/>
                    <a:pt x="1568" y="4070"/>
                    <a:pt x="1668" y="3903"/>
                  </a:cubicBezTo>
                  <a:cubicBezTo>
                    <a:pt x="2102" y="3136"/>
                    <a:pt x="2569" y="2402"/>
                    <a:pt x="3002" y="1635"/>
                  </a:cubicBezTo>
                  <a:cubicBezTo>
                    <a:pt x="3169" y="1335"/>
                    <a:pt x="3269" y="1035"/>
                    <a:pt x="3336" y="734"/>
                  </a:cubicBezTo>
                  <a:cubicBezTo>
                    <a:pt x="3403" y="267"/>
                    <a:pt x="3136" y="0"/>
                    <a:pt x="24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03;p32">
              <a:extLst>
                <a:ext uri="{FF2B5EF4-FFF2-40B4-BE49-F238E27FC236}">
                  <a16:creationId xmlns:a16="http://schemas.microsoft.com/office/drawing/2014/main" id="{FA0D23FE-16A2-D395-547F-BC0704E699A1}"/>
                </a:ext>
              </a:extLst>
            </p:cNvPr>
            <p:cNvSpPr/>
            <p:nvPr/>
          </p:nvSpPr>
          <p:spPr>
            <a:xfrm>
              <a:off x="5412700" y="2364573"/>
              <a:ext cx="32238" cy="26729"/>
            </a:xfrm>
            <a:custGeom>
              <a:avLst/>
              <a:gdLst/>
              <a:ahLst/>
              <a:cxnLst/>
              <a:rect l="l" t="t" r="r" b="b"/>
              <a:pathLst>
                <a:path w="2136" h="1771" extrusionOk="0">
                  <a:moveTo>
                    <a:pt x="1068" y="0"/>
                  </a:moveTo>
                  <a:cubicBezTo>
                    <a:pt x="468" y="0"/>
                    <a:pt x="1" y="334"/>
                    <a:pt x="1" y="734"/>
                  </a:cubicBezTo>
                  <a:cubicBezTo>
                    <a:pt x="1" y="1201"/>
                    <a:pt x="601" y="1735"/>
                    <a:pt x="1135" y="1768"/>
                  </a:cubicBezTo>
                  <a:cubicBezTo>
                    <a:pt x="1161" y="1770"/>
                    <a:pt x="1187" y="1771"/>
                    <a:pt x="1212" y="1771"/>
                  </a:cubicBezTo>
                  <a:cubicBezTo>
                    <a:pt x="1738" y="1771"/>
                    <a:pt x="2104" y="1447"/>
                    <a:pt x="2136" y="1001"/>
                  </a:cubicBezTo>
                  <a:cubicBezTo>
                    <a:pt x="2136" y="534"/>
                    <a:pt x="1569" y="0"/>
                    <a:pt x="1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04;p32">
              <a:extLst>
                <a:ext uri="{FF2B5EF4-FFF2-40B4-BE49-F238E27FC236}">
                  <a16:creationId xmlns:a16="http://schemas.microsoft.com/office/drawing/2014/main" id="{E61B23AA-00C7-FBDA-9276-23E1BBF61E88}"/>
                </a:ext>
              </a:extLst>
            </p:cNvPr>
            <p:cNvSpPr/>
            <p:nvPr/>
          </p:nvSpPr>
          <p:spPr>
            <a:xfrm>
              <a:off x="3844555" y="2207103"/>
              <a:ext cx="30728" cy="31634"/>
            </a:xfrm>
            <a:custGeom>
              <a:avLst/>
              <a:gdLst/>
              <a:ahLst/>
              <a:cxnLst/>
              <a:rect l="l" t="t" r="r" b="b"/>
              <a:pathLst>
                <a:path w="2036" h="2096" extrusionOk="0">
                  <a:moveTo>
                    <a:pt x="1545" y="1"/>
                  </a:moveTo>
                  <a:cubicBezTo>
                    <a:pt x="1353" y="1"/>
                    <a:pt x="1123" y="63"/>
                    <a:pt x="1001" y="160"/>
                  </a:cubicBezTo>
                  <a:cubicBezTo>
                    <a:pt x="701" y="427"/>
                    <a:pt x="501" y="794"/>
                    <a:pt x="301" y="1161"/>
                  </a:cubicBezTo>
                  <a:cubicBezTo>
                    <a:pt x="0" y="1695"/>
                    <a:pt x="267" y="2095"/>
                    <a:pt x="1034" y="2095"/>
                  </a:cubicBezTo>
                  <a:cubicBezTo>
                    <a:pt x="1135" y="1995"/>
                    <a:pt x="1401" y="1862"/>
                    <a:pt x="1568" y="1628"/>
                  </a:cubicBezTo>
                  <a:cubicBezTo>
                    <a:pt x="1735" y="1361"/>
                    <a:pt x="1802" y="1028"/>
                    <a:pt x="1902" y="727"/>
                  </a:cubicBezTo>
                  <a:cubicBezTo>
                    <a:pt x="2035" y="427"/>
                    <a:pt x="2002" y="127"/>
                    <a:pt x="1735" y="27"/>
                  </a:cubicBezTo>
                  <a:cubicBezTo>
                    <a:pt x="1681" y="9"/>
                    <a:pt x="1616" y="1"/>
                    <a:pt x="15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5;p32">
              <a:extLst>
                <a:ext uri="{FF2B5EF4-FFF2-40B4-BE49-F238E27FC236}">
                  <a16:creationId xmlns:a16="http://schemas.microsoft.com/office/drawing/2014/main" id="{3F2AC47D-12F6-2F36-1BA0-AA7E4140A31E}"/>
                </a:ext>
              </a:extLst>
            </p:cNvPr>
            <p:cNvSpPr/>
            <p:nvPr/>
          </p:nvSpPr>
          <p:spPr>
            <a:xfrm>
              <a:off x="5060819" y="3364884"/>
              <a:ext cx="31724" cy="23016"/>
            </a:xfrm>
            <a:custGeom>
              <a:avLst/>
              <a:gdLst/>
              <a:ahLst/>
              <a:cxnLst/>
              <a:rect l="l" t="t" r="r" b="b"/>
              <a:pathLst>
                <a:path w="2102" h="1525" extrusionOk="0">
                  <a:moveTo>
                    <a:pt x="801" y="0"/>
                  </a:moveTo>
                  <a:cubicBezTo>
                    <a:pt x="401" y="0"/>
                    <a:pt x="34" y="100"/>
                    <a:pt x="0" y="501"/>
                  </a:cubicBezTo>
                  <a:cubicBezTo>
                    <a:pt x="0" y="767"/>
                    <a:pt x="234" y="1134"/>
                    <a:pt x="434" y="1268"/>
                  </a:cubicBezTo>
                  <a:cubicBezTo>
                    <a:pt x="710" y="1425"/>
                    <a:pt x="1009" y="1525"/>
                    <a:pt x="1311" y="1525"/>
                  </a:cubicBezTo>
                  <a:cubicBezTo>
                    <a:pt x="1520" y="1525"/>
                    <a:pt x="1730" y="1477"/>
                    <a:pt x="1935" y="1368"/>
                  </a:cubicBezTo>
                  <a:cubicBezTo>
                    <a:pt x="2102" y="501"/>
                    <a:pt x="1701" y="0"/>
                    <a:pt x="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6;p32">
              <a:extLst>
                <a:ext uri="{FF2B5EF4-FFF2-40B4-BE49-F238E27FC236}">
                  <a16:creationId xmlns:a16="http://schemas.microsoft.com/office/drawing/2014/main" id="{E453AF33-1DFE-C243-BDCE-E6972EC2640F}"/>
                </a:ext>
              </a:extLst>
            </p:cNvPr>
            <p:cNvSpPr/>
            <p:nvPr/>
          </p:nvSpPr>
          <p:spPr>
            <a:xfrm>
              <a:off x="5282322" y="2906360"/>
              <a:ext cx="28208" cy="23076"/>
            </a:xfrm>
            <a:custGeom>
              <a:avLst/>
              <a:gdLst/>
              <a:ahLst/>
              <a:cxnLst/>
              <a:rect l="l" t="t" r="r" b="b"/>
              <a:pathLst>
                <a:path w="1869" h="1529" extrusionOk="0">
                  <a:moveTo>
                    <a:pt x="961" y="1"/>
                  </a:moveTo>
                  <a:cubicBezTo>
                    <a:pt x="604" y="1"/>
                    <a:pt x="337" y="293"/>
                    <a:pt x="0" y="928"/>
                  </a:cubicBezTo>
                  <a:cubicBezTo>
                    <a:pt x="134" y="1128"/>
                    <a:pt x="301" y="1328"/>
                    <a:pt x="401" y="1528"/>
                  </a:cubicBezTo>
                  <a:cubicBezTo>
                    <a:pt x="1368" y="1395"/>
                    <a:pt x="1368" y="1395"/>
                    <a:pt x="1868" y="394"/>
                  </a:cubicBezTo>
                  <a:cubicBezTo>
                    <a:pt x="1490" y="137"/>
                    <a:pt x="1204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7;p32">
              <a:extLst>
                <a:ext uri="{FF2B5EF4-FFF2-40B4-BE49-F238E27FC236}">
                  <a16:creationId xmlns:a16="http://schemas.microsoft.com/office/drawing/2014/main" id="{5A4E5181-DA5C-6A3F-D9E1-7F1B07081EA0}"/>
                </a:ext>
              </a:extLst>
            </p:cNvPr>
            <p:cNvSpPr/>
            <p:nvPr/>
          </p:nvSpPr>
          <p:spPr>
            <a:xfrm>
              <a:off x="4295121" y="1569996"/>
              <a:ext cx="17628" cy="7939"/>
            </a:xfrm>
            <a:custGeom>
              <a:avLst/>
              <a:gdLst/>
              <a:ahLst/>
              <a:cxnLst/>
              <a:rect l="l" t="t" r="r" b="b"/>
              <a:pathLst>
                <a:path w="1168" h="526" extrusionOk="0">
                  <a:moveTo>
                    <a:pt x="722" y="0"/>
                  </a:moveTo>
                  <a:cubicBezTo>
                    <a:pt x="494" y="0"/>
                    <a:pt x="266" y="123"/>
                    <a:pt x="0" y="245"/>
                  </a:cubicBezTo>
                  <a:cubicBezTo>
                    <a:pt x="235" y="433"/>
                    <a:pt x="434" y="526"/>
                    <a:pt x="612" y="526"/>
                  </a:cubicBezTo>
                  <a:cubicBezTo>
                    <a:pt x="814" y="526"/>
                    <a:pt x="991" y="408"/>
                    <a:pt x="1168" y="178"/>
                  </a:cubicBezTo>
                  <a:cubicBezTo>
                    <a:pt x="1012" y="49"/>
                    <a:pt x="867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8;p32">
              <a:extLst>
                <a:ext uri="{FF2B5EF4-FFF2-40B4-BE49-F238E27FC236}">
                  <a16:creationId xmlns:a16="http://schemas.microsoft.com/office/drawing/2014/main" id="{FD0354AA-BBD8-8033-4F6B-71CBF9062704}"/>
                </a:ext>
              </a:extLst>
            </p:cNvPr>
            <p:cNvSpPr/>
            <p:nvPr/>
          </p:nvSpPr>
          <p:spPr>
            <a:xfrm>
              <a:off x="3672886" y="1560458"/>
              <a:ext cx="1835565" cy="3091487"/>
            </a:xfrm>
            <a:custGeom>
              <a:avLst/>
              <a:gdLst/>
              <a:ahLst/>
              <a:cxnLst/>
              <a:rect l="l" t="t" r="r" b="b"/>
              <a:pathLst>
                <a:path w="121621" h="204836" extrusionOk="0">
                  <a:moveTo>
                    <a:pt x="80851" y="155834"/>
                  </a:moveTo>
                  <a:cubicBezTo>
                    <a:pt x="81583" y="155834"/>
                    <a:pt x="82179" y="156104"/>
                    <a:pt x="82726" y="156622"/>
                  </a:cubicBezTo>
                  <a:cubicBezTo>
                    <a:pt x="83794" y="157556"/>
                    <a:pt x="84161" y="158824"/>
                    <a:pt x="84294" y="160191"/>
                  </a:cubicBezTo>
                  <a:cubicBezTo>
                    <a:pt x="84361" y="161125"/>
                    <a:pt x="83961" y="161826"/>
                    <a:pt x="83060" y="162126"/>
                  </a:cubicBezTo>
                  <a:cubicBezTo>
                    <a:pt x="81992" y="162460"/>
                    <a:pt x="80858" y="162760"/>
                    <a:pt x="79724" y="162860"/>
                  </a:cubicBezTo>
                  <a:cubicBezTo>
                    <a:pt x="77990" y="162993"/>
                    <a:pt x="76288" y="162960"/>
                    <a:pt x="74554" y="162993"/>
                  </a:cubicBezTo>
                  <a:lnTo>
                    <a:pt x="74554" y="163060"/>
                  </a:lnTo>
                  <a:cubicBezTo>
                    <a:pt x="72652" y="162960"/>
                    <a:pt x="70718" y="162893"/>
                    <a:pt x="68816" y="162760"/>
                  </a:cubicBezTo>
                  <a:cubicBezTo>
                    <a:pt x="65781" y="162526"/>
                    <a:pt x="62745" y="162259"/>
                    <a:pt x="59710" y="161993"/>
                  </a:cubicBezTo>
                  <a:cubicBezTo>
                    <a:pt x="56274" y="161626"/>
                    <a:pt x="52838" y="161292"/>
                    <a:pt x="49403" y="160858"/>
                  </a:cubicBezTo>
                  <a:cubicBezTo>
                    <a:pt x="48235" y="160692"/>
                    <a:pt x="47101" y="160258"/>
                    <a:pt x="45933" y="160091"/>
                  </a:cubicBezTo>
                  <a:cubicBezTo>
                    <a:pt x="44799" y="159924"/>
                    <a:pt x="43698" y="159557"/>
                    <a:pt x="42631" y="159191"/>
                  </a:cubicBezTo>
                  <a:cubicBezTo>
                    <a:pt x="42197" y="159024"/>
                    <a:pt x="41897" y="158790"/>
                    <a:pt x="41730" y="158390"/>
                  </a:cubicBezTo>
                  <a:cubicBezTo>
                    <a:pt x="41330" y="157456"/>
                    <a:pt x="41730" y="156622"/>
                    <a:pt x="42698" y="156288"/>
                  </a:cubicBezTo>
                  <a:cubicBezTo>
                    <a:pt x="43183" y="156127"/>
                    <a:pt x="43655" y="156039"/>
                    <a:pt x="44138" y="156039"/>
                  </a:cubicBezTo>
                  <a:cubicBezTo>
                    <a:pt x="44452" y="156039"/>
                    <a:pt x="44771" y="156076"/>
                    <a:pt x="45099" y="156155"/>
                  </a:cubicBezTo>
                  <a:cubicBezTo>
                    <a:pt x="46119" y="156384"/>
                    <a:pt x="47152" y="156470"/>
                    <a:pt x="48181" y="156470"/>
                  </a:cubicBezTo>
                  <a:cubicBezTo>
                    <a:pt x="48802" y="156470"/>
                    <a:pt x="49421" y="156439"/>
                    <a:pt x="50036" y="156389"/>
                  </a:cubicBezTo>
                  <a:cubicBezTo>
                    <a:pt x="51537" y="156288"/>
                    <a:pt x="53005" y="156288"/>
                    <a:pt x="54473" y="156255"/>
                  </a:cubicBezTo>
                  <a:cubicBezTo>
                    <a:pt x="58342" y="156222"/>
                    <a:pt x="62178" y="156222"/>
                    <a:pt x="66014" y="156188"/>
                  </a:cubicBezTo>
                  <a:cubicBezTo>
                    <a:pt x="69617" y="156155"/>
                    <a:pt x="73253" y="156155"/>
                    <a:pt x="76855" y="156088"/>
                  </a:cubicBezTo>
                  <a:cubicBezTo>
                    <a:pt x="78056" y="156088"/>
                    <a:pt x="79291" y="156022"/>
                    <a:pt x="80491" y="155855"/>
                  </a:cubicBezTo>
                  <a:cubicBezTo>
                    <a:pt x="80615" y="155841"/>
                    <a:pt x="80735" y="155834"/>
                    <a:pt x="80851" y="155834"/>
                  </a:cubicBezTo>
                  <a:close/>
                  <a:moveTo>
                    <a:pt x="42965" y="160725"/>
                  </a:moveTo>
                  <a:cubicBezTo>
                    <a:pt x="44833" y="161025"/>
                    <a:pt x="46701" y="161359"/>
                    <a:pt x="48569" y="161659"/>
                  </a:cubicBezTo>
                  <a:cubicBezTo>
                    <a:pt x="50603" y="161959"/>
                    <a:pt x="52605" y="162226"/>
                    <a:pt x="54640" y="162460"/>
                  </a:cubicBezTo>
                  <a:cubicBezTo>
                    <a:pt x="57275" y="162760"/>
                    <a:pt x="59910" y="163060"/>
                    <a:pt x="62579" y="163293"/>
                  </a:cubicBezTo>
                  <a:cubicBezTo>
                    <a:pt x="66048" y="163594"/>
                    <a:pt x="69517" y="163861"/>
                    <a:pt x="73019" y="164094"/>
                  </a:cubicBezTo>
                  <a:cubicBezTo>
                    <a:pt x="75221" y="164227"/>
                    <a:pt x="77423" y="164194"/>
                    <a:pt x="79657" y="164261"/>
                  </a:cubicBezTo>
                  <a:cubicBezTo>
                    <a:pt x="79991" y="164261"/>
                    <a:pt x="80358" y="164294"/>
                    <a:pt x="80692" y="164328"/>
                  </a:cubicBezTo>
                  <a:cubicBezTo>
                    <a:pt x="80825" y="164961"/>
                    <a:pt x="80992" y="165562"/>
                    <a:pt x="81058" y="166196"/>
                  </a:cubicBezTo>
                  <a:cubicBezTo>
                    <a:pt x="81125" y="166462"/>
                    <a:pt x="81125" y="166796"/>
                    <a:pt x="80992" y="167063"/>
                  </a:cubicBezTo>
                  <a:cubicBezTo>
                    <a:pt x="80517" y="168265"/>
                    <a:pt x="79382" y="169408"/>
                    <a:pt x="77785" y="169408"/>
                  </a:cubicBezTo>
                  <a:cubicBezTo>
                    <a:pt x="77699" y="169408"/>
                    <a:pt x="77611" y="169405"/>
                    <a:pt x="77523" y="169398"/>
                  </a:cubicBezTo>
                  <a:cubicBezTo>
                    <a:pt x="75655" y="169198"/>
                    <a:pt x="73753" y="169198"/>
                    <a:pt x="71852" y="169098"/>
                  </a:cubicBezTo>
                  <a:cubicBezTo>
                    <a:pt x="71418" y="169064"/>
                    <a:pt x="70985" y="168931"/>
                    <a:pt x="70551" y="168897"/>
                  </a:cubicBezTo>
                  <a:cubicBezTo>
                    <a:pt x="69283" y="168731"/>
                    <a:pt x="68049" y="168564"/>
                    <a:pt x="66782" y="168397"/>
                  </a:cubicBezTo>
                  <a:cubicBezTo>
                    <a:pt x="65581" y="168230"/>
                    <a:pt x="64380" y="168030"/>
                    <a:pt x="63179" y="167863"/>
                  </a:cubicBezTo>
                  <a:cubicBezTo>
                    <a:pt x="61344" y="167630"/>
                    <a:pt x="59510" y="167396"/>
                    <a:pt x="57675" y="167130"/>
                  </a:cubicBezTo>
                  <a:cubicBezTo>
                    <a:pt x="56374" y="166963"/>
                    <a:pt x="55107" y="166696"/>
                    <a:pt x="53806" y="166529"/>
                  </a:cubicBezTo>
                  <a:cubicBezTo>
                    <a:pt x="51037" y="166162"/>
                    <a:pt x="48235" y="165862"/>
                    <a:pt x="45466" y="165528"/>
                  </a:cubicBezTo>
                  <a:cubicBezTo>
                    <a:pt x="44466" y="165428"/>
                    <a:pt x="43465" y="165295"/>
                    <a:pt x="42464" y="165161"/>
                  </a:cubicBezTo>
                  <a:cubicBezTo>
                    <a:pt x="41830" y="165095"/>
                    <a:pt x="41697" y="164961"/>
                    <a:pt x="41664" y="164328"/>
                  </a:cubicBezTo>
                  <a:cubicBezTo>
                    <a:pt x="41664" y="163961"/>
                    <a:pt x="41630" y="163560"/>
                    <a:pt x="41664" y="163193"/>
                  </a:cubicBezTo>
                  <a:cubicBezTo>
                    <a:pt x="41697" y="162193"/>
                    <a:pt x="42097" y="161359"/>
                    <a:pt x="42965" y="160725"/>
                  </a:cubicBezTo>
                  <a:close/>
                  <a:moveTo>
                    <a:pt x="47022" y="166816"/>
                  </a:moveTo>
                  <a:cubicBezTo>
                    <a:pt x="47073" y="166816"/>
                    <a:pt x="47123" y="166820"/>
                    <a:pt x="47168" y="166829"/>
                  </a:cubicBezTo>
                  <a:cubicBezTo>
                    <a:pt x="50036" y="167230"/>
                    <a:pt x="52905" y="167597"/>
                    <a:pt x="55774" y="168030"/>
                  </a:cubicBezTo>
                  <a:cubicBezTo>
                    <a:pt x="59243" y="168564"/>
                    <a:pt x="62679" y="169131"/>
                    <a:pt x="66114" y="169665"/>
                  </a:cubicBezTo>
                  <a:cubicBezTo>
                    <a:pt x="67048" y="169831"/>
                    <a:pt x="67982" y="169865"/>
                    <a:pt x="68950" y="169965"/>
                  </a:cubicBezTo>
                  <a:cubicBezTo>
                    <a:pt x="70451" y="170132"/>
                    <a:pt x="71985" y="170365"/>
                    <a:pt x="73520" y="170565"/>
                  </a:cubicBezTo>
                  <a:cubicBezTo>
                    <a:pt x="74687" y="170732"/>
                    <a:pt x="75921" y="170799"/>
                    <a:pt x="77089" y="171032"/>
                  </a:cubicBezTo>
                  <a:cubicBezTo>
                    <a:pt x="78390" y="171266"/>
                    <a:pt x="79691" y="171599"/>
                    <a:pt x="80992" y="171933"/>
                  </a:cubicBezTo>
                  <a:cubicBezTo>
                    <a:pt x="81692" y="172133"/>
                    <a:pt x="82126" y="172734"/>
                    <a:pt x="82626" y="173234"/>
                  </a:cubicBezTo>
                  <a:cubicBezTo>
                    <a:pt x="83160" y="173734"/>
                    <a:pt x="83327" y="174335"/>
                    <a:pt x="83427" y="175035"/>
                  </a:cubicBezTo>
                  <a:cubicBezTo>
                    <a:pt x="83594" y="176036"/>
                    <a:pt x="83293" y="176803"/>
                    <a:pt x="82593" y="177404"/>
                  </a:cubicBezTo>
                  <a:cubicBezTo>
                    <a:pt x="82293" y="177670"/>
                    <a:pt x="81892" y="177837"/>
                    <a:pt x="81492" y="177971"/>
                  </a:cubicBezTo>
                  <a:cubicBezTo>
                    <a:pt x="81058" y="178071"/>
                    <a:pt x="80558" y="178104"/>
                    <a:pt x="80091" y="178137"/>
                  </a:cubicBezTo>
                  <a:cubicBezTo>
                    <a:pt x="79391" y="178204"/>
                    <a:pt x="78690" y="178237"/>
                    <a:pt x="77990" y="178304"/>
                  </a:cubicBezTo>
                  <a:cubicBezTo>
                    <a:pt x="77990" y="178304"/>
                    <a:pt x="77990" y="178304"/>
                    <a:pt x="77956" y="178338"/>
                  </a:cubicBezTo>
                  <a:cubicBezTo>
                    <a:pt x="76889" y="178338"/>
                    <a:pt x="75807" y="178308"/>
                    <a:pt x="74719" y="178308"/>
                  </a:cubicBezTo>
                  <a:cubicBezTo>
                    <a:pt x="74176" y="178308"/>
                    <a:pt x="73631" y="178315"/>
                    <a:pt x="73086" y="178338"/>
                  </a:cubicBezTo>
                  <a:cubicBezTo>
                    <a:pt x="72768" y="178348"/>
                    <a:pt x="72450" y="178353"/>
                    <a:pt x="72134" y="178353"/>
                  </a:cubicBezTo>
                  <a:cubicBezTo>
                    <a:pt x="69461" y="178353"/>
                    <a:pt x="66834" y="177998"/>
                    <a:pt x="64180" y="177670"/>
                  </a:cubicBezTo>
                  <a:cubicBezTo>
                    <a:pt x="59343" y="177103"/>
                    <a:pt x="54673" y="175802"/>
                    <a:pt x="50003" y="174568"/>
                  </a:cubicBezTo>
                  <a:cubicBezTo>
                    <a:pt x="48035" y="174034"/>
                    <a:pt x="46033" y="173634"/>
                    <a:pt x="44032" y="173201"/>
                  </a:cubicBezTo>
                  <a:cubicBezTo>
                    <a:pt x="43198" y="173000"/>
                    <a:pt x="42631" y="172467"/>
                    <a:pt x="42064" y="171933"/>
                  </a:cubicBezTo>
                  <a:cubicBezTo>
                    <a:pt x="41764" y="171633"/>
                    <a:pt x="41697" y="171266"/>
                    <a:pt x="41764" y="170866"/>
                  </a:cubicBezTo>
                  <a:cubicBezTo>
                    <a:pt x="41931" y="169665"/>
                    <a:pt x="42598" y="168864"/>
                    <a:pt x="43665" y="168364"/>
                  </a:cubicBezTo>
                  <a:cubicBezTo>
                    <a:pt x="44632" y="167863"/>
                    <a:pt x="45600" y="167363"/>
                    <a:pt x="46601" y="166896"/>
                  </a:cubicBezTo>
                  <a:cubicBezTo>
                    <a:pt x="46723" y="166847"/>
                    <a:pt x="46880" y="166816"/>
                    <a:pt x="47022" y="166816"/>
                  </a:cubicBezTo>
                  <a:close/>
                  <a:moveTo>
                    <a:pt x="47932" y="175628"/>
                  </a:moveTo>
                  <a:cubicBezTo>
                    <a:pt x="48518" y="175628"/>
                    <a:pt x="49094" y="175741"/>
                    <a:pt x="49669" y="175902"/>
                  </a:cubicBezTo>
                  <a:cubicBezTo>
                    <a:pt x="52972" y="176736"/>
                    <a:pt x="56274" y="177570"/>
                    <a:pt x="59576" y="178338"/>
                  </a:cubicBezTo>
                  <a:cubicBezTo>
                    <a:pt x="62412" y="179005"/>
                    <a:pt x="65281" y="179305"/>
                    <a:pt x="68183" y="179538"/>
                  </a:cubicBezTo>
                  <a:cubicBezTo>
                    <a:pt x="70217" y="179672"/>
                    <a:pt x="72252" y="179672"/>
                    <a:pt x="74287" y="179705"/>
                  </a:cubicBezTo>
                  <a:cubicBezTo>
                    <a:pt x="76022" y="179739"/>
                    <a:pt x="77723" y="179739"/>
                    <a:pt x="79424" y="179939"/>
                  </a:cubicBezTo>
                  <a:cubicBezTo>
                    <a:pt x="80725" y="180139"/>
                    <a:pt x="82093" y="180105"/>
                    <a:pt x="83393" y="180172"/>
                  </a:cubicBezTo>
                  <a:cubicBezTo>
                    <a:pt x="83560" y="180172"/>
                    <a:pt x="83694" y="180206"/>
                    <a:pt x="83860" y="180239"/>
                  </a:cubicBezTo>
                  <a:cubicBezTo>
                    <a:pt x="84161" y="181540"/>
                    <a:pt x="83694" y="182574"/>
                    <a:pt x="82826" y="183475"/>
                  </a:cubicBezTo>
                  <a:cubicBezTo>
                    <a:pt x="82626" y="183675"/>
                    <a:pt x="82293" y="183775"/>
                    <a:pt x="82026" y="183841"/>
                  </a:cubicBezTo>
                  <a:cubicBezTo>
                    <a:pt x="79858" y="184308"/>
                    <a:pt x="77689" y="184709"/>
                    <a:pt x="75454" y="184742"/>
                  </a:cubicBezTo>
                  <a:cubicBezTo>
                    <a:pt x="73687" y="184742"/>
                    <a:pt x="71885" y="184842"/>
                    <a:pt x="70117" y="184909"/>
                  </a:cubicBezTo>
                  <a:cubicBezTo>
                    <a:pt x="68216" y="184976"/>
                    <a:pt x="66348" y="185042"/>
                    <a:pt x="64447" y="185076"/>
                  </a:cubicBezTo>
                  <a:cubicBezTo>
                    <a:pt x="63513" y="185087"/>
                    <a:pt x="62575" y="185091"/>
                    <a:pt x="61635" y="185091"/>
                  </a:cubicBezTo>
                  <a:cubicBezTo>
                    <a:pt x="59754" y="185091"/>
                    <a:pt x="57864" y="185076"/>
                    <a:pt x="55974" y="185076"/>
                  </a:cubicBezTo>
                  <a:cubicBezTo>
                    <a:pt x="53305" y="185109"/>
                    <a:pt x="50670" y="185209"/>
                    <a:pt x="48002" y="185209"/>
                  </a:cubicBezTo>
                  <a:cubicBezTo>
                    <a:pt x="46434" y="185176"/>
                    <a:pt x="44866" y="185042"/>
                    <a:pt x="43298" y="184876"/>
                  </a:cubicBezTo>
                  <a:cubicBezTo>
                    <a:pt x="42664" y="184809"/>
                    <a:pt x="42031" y="184475"/>
                    <a:pt x="41263" y="184208"/>
                  </a:cubicBezTo>
                  <a:cubicBezTo>
                    <a:pt x="42442" y="182939"/>
                    <a:pt x="43704" y="182217"/>
                    <a:pt x="45270" y="182217"/>
                  </a:cubicBezTo>
                  <a:cubicBezTo>
                    <a:pt x="45432" y="182217"/>
                    <a:pt x="45598" y="182225"/>
                    <a:pt x="45767" y="182240"/>
                  </a:cubicBezTo>
                  <a:cubicBezTo>
                    <a:pt x="47401" y="182374"/>
                    <a:pt x="49036" y="182541"/>
                    <a:pt x="50703" y="182741"/>
                  </a:cubicBezTo>
                  <a:cubicBezTo>
                    <a:pt x="51904" y="182874"/>
                    <a:pt x="53105" y="183074"/>
                    <a:pt x="54306" y="183241"/>
                  </a:cubicBezTo>
                  <a:cubicBezTo>
                    <a:pt x="54906" y="183308"/>
                    <a:pt x="55540" y="183341"/>
                    <a:pt x="56141" y="183374"/>
                  </a:cubicBezTo>
                  <a:cubicBezTo>
                    <a:pt x="59825" y="183620"/>
                    <a:pt x="63510" y="183843"/>
                    <a:pt x="67176" y="183843"/>
                  </a:cubicBezTo>
                  <a:cubicBezTo>
                    <a:pt x="67990" y="183843"/>
                    <a:pt x="68804" y="183832"/>
                    <a:pt x="69617" y="183808"/>
                  </a:cubicBezTo>
                  <a:cubicBezTo>
                    <a:pt x="71685" y="183741"/>
                    <a:pt x="73720" y="183608"/>
                    <a:pt x="75755" y="183475"/>
                  </a:cubicBezTo>
                  <a:cubicBezTo>
                    <a:pt x="76222" y="183441"/>
                    <a:pt x="76722" y="183308"/>
                    <a:pt x="77256" y="183208"/>
                  </a:cubicBezTo>
                  <a:cubicBezTo>
                    <a:pt x="77089" y="182641"/>
                    <a:pt x="76789" y="182374"/>
                    <a:pt x="76288" y="182374"/>
                  </a:cubicBezTo>
                  <a:cubicBezTo>
                    <a:pt x="75100" y="182348"/>
                    <a:pt x="73912" y="182242"/>
                    <a:pt x="72724" y="182242"/>
                  </a:cubicBezTo>
                  <a:cubicBezTo>
                    <a:pt x="72378" y="182242"/>
                    <a:pt x="72031" y="182251"/>
                    <a:pt x="71685" y="182274"/>
                  </a:cubicBezTo>
                  <a:cubicBezTo>
                    <a:pt x="70162" y="182386"/>
                    <a:pt x="68640" y="182428"/>
                    <a:pt x="67115" y="182428"/>
                  </a:cubicBezTo>
                  <a:cubicBezTo>
                    <a:pt x="65031" y="182428"/>
                    <a:pt x="62943" y="182351"/>
                    <a:pt x="60844" y="182274"/>
                  </a:cubicBezTo>
                  <a:cubicBezTo>
                    <a:pt x="59043" y="182207"/>
                    <a:pt x="57241" y="182107"/>
                    <a:pt x="55440" y="181973"/>
                  </a:cubicBezTo>
                  <a:cubicBezTo>
                    <a:pt x="54439" y="181907"/>
                    <a:pt x="53405" y="181640"/>
                    <a:pt x="52371" y="181540"/>
                  </a:cubicBezTo>
                  <a:cubicBezTo>
                    <a:pt x="50837" y="181406"/>
                    <a:pt x="49269" y="181306"/>
                    <a:pt x="47701" y="181173"/>
                  </a:cubicBezTo>
                  <a:cubicBezTo>
                    <a:pt x="45566" y="180973"/>
                    <a:pt x="43465" y="180439"/>
                    <a:pt x="41363" y="179972"/>
                  </a:cubicBezTo>
                  <a:cubicBezTo>
                    <a:pt x="41397" y="179705"/>
                    <a:pt x="41464" y="179505"/>
                    <a:pt x="41397" y="179338"/>
                  </a:cubicBezTo>
                  <a:cubicBezTo>
                    <a:pt x="41130" y="178504"/>
                    <a:pt x="41330" y="177904"/>
                    <a:pt x="41964" y="177337"/>
                  </a:cubicBezTo>
                  <a:cubicBezTo>
                    <a:pt x="42965" y="176503"/>
                    <a:pt x="44199" y="176269"/>
                    <a:pt x="45400" y="175969"/>
                  </a:cubicBezTo>
                  <a:cubicBezTo>
                    <a:pt x="45967" y="175836"/>
                    <a:pt x="46567" y="175802"/>
                    <a:pt x="47134" y="175702"/>
                  </a:cubicBezTo>
                  <a:cubicBezTo>
                    <a:pt x="47403" y="175651"/>
                    <a:pt x="47668" y="175628"/>
                    <a:pt x="47932" y="175628"/>
                  </a:cubicBezTo>
                  <a:close/>
                  <a:moveTo>
                    <a:pt x="79991" y="185709"/>
                  </a:moveTo>
                  <a:lnTo>
                    <a:pt x="79991" y="185709"/>
                  </a:lnTo>
                  <a:cubicBezTo>
                    <a:pt x="79924" y="186443"/>
                    <a:pt x="79924" y="186443"/>
                    <a:pt x="79090" y="186910"/>
                  </a:cubicBezTo>
                  <a:cubicBezTo>
                    <a:pt x="79024" y="186577"/>
                    <a:pt x="78957" y="186310"/>
                    <a:pt x="78924" y="185976"/>
                  </a:cubicBezTo>
                  <a:cubicBezTo>
                    <a:pt x="79291" y="185876"/>
                    <a:pt x="79624" y="185810"/>
                    <a:pt x="79991" y="185709"/>
                  </a:cubicBezTo>
                  <a:close/>
                  <a:moveTo>
                    <a:pt x="45667" y="186877"/>
                  </a:moveTo>
                  <a:cubicBezTo>
                    <a:pt x="45800" y="187577"/>
                    <a:pt x="45967" y="188245"/>
                    <a:pt x="46134" y="188945"/>
                  </a:cubicBezTo>
                  <a:cubicBezTo>
                    <a:pt x="46067" y="188979"/>
                    <a:pt x="46000" y="189012"/>
                    <a:pt x="45933" y="189045"/>
                  </a:cubicBezTo>
                  <a:cubicBezTo>
                    <a:pt x="45133" y="188378"/>
                    <a:pt x="44299" y="187711"/>
                    <a:pt x="43298" y="186877"/>
                  </a:cubicBezTo>
                  <a:close/>
                  <a:moveTo>
                    <a:pt x="77923" y="186043"/>
                  </a:moveTo>
                  <a:lnTo>
                    <a:pt x="77923" y="186043"/>
                  </a:lnTo>
                  <a:cubicBezTo>
                    <a:pt x="78323" y="187377"/>
                    <a:pt x="78190" y="187878"/>
                    <a:pt x="77156" y="188645"/>
                  </a:cubicBezTo>
                  <a:cubicBezTo>
                    <a:pt x="76589" y="189079"/>
                    <a:pt x="75988" y="189479"/>
                    <a:pt x="75421" y="189879"/>
                  </a:cubicBezTo>
                  <a:cubicBezTo>
                    <a:pt x="75388" y="189913"/>
                    <a:pt x="75321" y="189946"/>
                    <a:pt x="75221" y="189946"/>
                  </a:cubicBezTo>
                  <a:cubicBezTo>
                    <a:pt x="75454" y="188712"/>
                    <a:pt x="75721" y="187477"/>
                    <a:pt x="75988" y="186176"/>
                  </a:cubicBezTo>
                  <a:cubicBezTo>
                    <a:pt x="76655" y="186110"/>
                    <a:pt x="77289" y="186076"/>
                    <a:pt x="77923" y="186043"/>
                  </a:cubicBezTo>
                  <a:close/>
                  <a:moveTo>
                    <a:pt x="47935" y="186643"/>
                  </a:moveTo>
                  <a:cubicBezTo>
                    <a:pt x="49269" y="188578"/>
                    <a:pt x="50570" y="190413"/>
                    <a:pt x="51838" y="192281"/>
                  </a:cubicBezTo>
                  <a:cubicBezTo>
                    <a:pt x="51769" y="192283"/>
                    <a:pt x="51702" y="192284"/>
                    <a:pt x="51635" y="192284"/>
                  </a:cubicBezTo>
                  <a:cubicBezTo>
                    <a:pt x="50762" y="192284"/>
                    <a:pt x="50051" y="192079"/>
                    <a:pt x="49369" y="191614"/>
                  </a:cubicBezTo>
                  <a:cubicBezTo>
                    <a:pt x="48102" y="190780"/>
                    <a:pt x="47034" y="189879"/>
                    <a:pt x="46901" y="188211"/>
                  </a:cubicBezTo>
                  <a:cubicBezTo>
                    <a:pt x="46867" y="187744"/>
                    <a:pt x="46634" y="187311"/>
                    <a:pt x="46500" y="186877"/>
                  </a:cubicBezTo>
                  <a:cubicBezTo>
                    <a:pt x="46500" y="186844"/>
                    <a:pt x="46534" y="186810"/>
                    <a:pt x="46534" y="186744"/>
                  </a:cubicBezTo>
                  <a:cubicBezTo>
                    <a:pt x="47001" y="186710"/>
                    <a:pt x="47501" y="186677"/>
                    <a:pt x="47935" y="186643"/>
                  </a:cubicBezTo>
                  <a:close/>
                  <a:moveTo>
                    <a:pt x="52972" y="186643"/>
                  </a:moveTo>
                  <a:cubicBezTo>
                    <a:pt x="53906" y="188645"/>
                    <a:pt x="54840" y="190680"/>
                    <a:pt x="55807" y="192815"/>
                  </a:cubicBezTo>
                  <a:cubicBezTo>
                    <a:pt x="55570" y="192857"/>
                    <a:pt x="55343" y="192873"/>
                    <a:pt x="55125" y="192873"/>
                  </a:cubicBezTo>
                  <a:cubicBezTo>
                    <a:pt x="54483" y="192873"/>
                    <a:pt x="53911" y="192731"/>
                    <a:pt x="53339" y="192681"/>
                  </a:cubicBezTo>
                  <a:cubicBezTo>
                    <a:pt x="53239" y="192681"/>
                    <a:pt x="53105" y="192514"/>
                    <a:pt x="53005" y="192414"/>
                  </a:cubicBezTo>
                  <a:cubicBezTo>
                    <a:pt x="51671" y="190613"/>
                    <a:pt x="50337" y="188812"/>
                    <a:pt x="49002" y="187010"/>
                  </a:cubicBezTo>
                  <a:cubicBezTo>
                    <a:pt x="48936" y="186910"/>
                    <a:pt x="48936" y="186810"/>
                    <a:pt x="48869" y="186643"/>
                  </a:cubicBezTo>
                  <a:close/>
                  <a:moveTo>
                    <a:pt x="75154" y="186176"/>
                  </a:moveTo>
                  <a:cubicBezTo>
                    <a:pt x="75021" y="186777"/>
                    <a:pt x="74921" y="187311"/>
                    <a:pt x="74787" y="187811"/>
                  </a:cubicBezTo>
                  <a:cubicBezTo>
                    <a:pt x="74554" y="188645"/>
                    <a:pt x="74220" y="189479"/>
                    <a:pt x="73987" y="190346"/>
                  </a:cubicBezTo>
                  <a:cubicBezTo>
                    <a:pt x="73753" y="191180"/>
                    <a:pt x="73253" y="191814"/>
                    <a:pt x="72452" y="192181"/>
                  </a:cubicBezTo>
                  <a:cubicBezTo>
                    <a:pt x="71768" y="192508"/>
                    <a:pt x="71137" y="193074"/>
                    <a:pt x="70322" y="193074"/>
                  </a:cubicBezTo>
                  <a:cubicBezTo>
                    <a:pt x="70223" y="193074"/>
                    <a:pt x="70122" y="193066"/>
                    <a:pt x="70017" y="193048"/>
                  </a:cubicBezTo>
                  <a:cubicBezTo>
                    <a:pt x="69951" y="193048"/>
                    <a:pt x="69850" y="193015"/>
                    <a:pt x="69717" y="192981"/>
                  </a:cubicBezTo>
                  <a:cubicBezTo>
                    <a:pt x="70684" y="190813"/>
                    <a:pt x="71919" y="188778"/>
                    <a:pt x="72085" y="186310"/>
                  </a:cubicBezTo>
                  <a:cubicBezTo>
                    <a:pt x="73119" y="186243"/>
                    <a:pt x="74053" y="186210"/>
                    <a:pt x="75154" y="186176"/>
                  </a:cubicBezTo>
                  <a:close/>
                  <a:moveTo>
                    <a:pt x="55907" y="186484"/>
                  </a:moveTo>
                  <a:cubicBezTo>
                    <a:pt x="56453" y="186484"/>
                    <a:pt x="57009" y="186514"/>
                    <a:pt x="57475" y="186577"/>
                  </a:cubicBezTo>
                  <a:cubicBezTo>
                    <a:pt x="58175" y="188712"/>
                    <a:pt x="58709" y="190880"/>
                    <a:pt x="58709" y="193215"/>
                  </a:cubicBezTo>
                  <a:cubicBezTo>
                    <a:pt x="58451" y="193186"/>
                    <a:pt x="58267" y="193108"/>
                    <a:pt x="58093" y="193108"/>
                  </a:cubicBezTo>
                  <a:cubicBezTo>
                    <a:pt x="58065" y="193108"/>
                    <a:pt x="58037" y="193110"/>
                    <a:pt x="58009" y="193115"/>
                  </a:cubicBezTo>
                  <a:cubicBezTo>
                    <a:pt x="57899" y="193131"/>
                    <a:pt x="57797" y="193139"/>
                    <a:pt x="57702" y="193139"/>
                  </a:cubicBezTo>
                  <a:cubicBezTo>
                    <a:pt x="56810" y="193139"/>
                    <a:pt x="56506" y="192464"/>
                    <a:pt x="56174" y="191680"/>
                  </a:cubicBezTo>
                  <a:cubicBezTo>
                    <a:pt x="55540" y="190213"/>
                    <a:pt x="54773" y="188778"/>
                    <a:pt x="54039" y="187311"/>
                  </a:cubicBezTo>
                  <a:cubicBezTo>
                    <a:pt x="53939" y="187110"/>
                    <a:pt x="53839" y="186910"/>
                    <a:pt x="53739" y="186710"/>
                  </a:cubicBezTo>
                  <a:cubicBezTo>
                    <a:pt x="54133" y="186565"/>
                    <a:pt x="55006" y="186484"/>
                    <a:pt x="55907" y="186484"/>
                  </a:cubicBezTo>
                  <a:close/>
                  <a:moveTo>
                    <a:pt x="63079" y="186543"/>
                  </a:moveTo>
                  <a:cubicBezTo>
                    <a:pt x="63046" y="188845"/>
                    <a:pt x="63279" y="191047"/>
                    <a:pt x="62745" y="193215"/>
                  </a:cubicBezTo>
                  <a:lnTo>
                    <a:pt x="59743" y="193215"/>
                  </a:lnTo>
                  <a:cubicBezTo>
                    <a:pt x="59610" y="190913"/>
                    <a:pt x="59243" y="188678"/>
                    <a:pt x="58276" y="186543"/>
                  </a:cubicBezTo>
                  <a:close/>
                  <a:moveTo>
                    <a:pt x="71452" y="186410"/>
                  </a:moveTo>
                  <a:cubicBezTo>
                    <a:pt x="70851" y="188778"/>
                    <a:pt x="69784" y="190980"/>
                    <a:pt x="68550" y="193282"/>
                  </a:cubicBezTo>
                  <a:lnTo>
                    <a:pt x="66481" y="193282"/>
                  </a:lnTo>
                  <a:cubicBezTo>
                    <a:pt x="67415" y="191080"/>
                    <a:pt x="68416" y="188912"/>
                    <a:pt x="68483" y="186410"/>
                  </a:cubicBezTo>
                  <a:close/>
                  <a:moveTo>
                    <a:pt x="67716" y="186510"/>
                  </a:moveTo>
                  <a:cubicBezTo>
                    <a:pt x="67716" y="186744"/>
                    <a:pt x="67716" y="186977"/>
                    <a:pt x="67682" y="187177"/>
                  </a:cubicBezTo>
                  <a:cubicBezTo>
                    <a:pt x="67282" y="189112"/>
                    <a:pt x="66581" y="190913"/>
                    <a:pt x="65748" y="192681"/>
                  </a:cubicBezTo>
                  <a:cubicBezTo>
                    <a:pt x="65564" y="193110"/>
                    <a:pt x="65324" y="193286"/>
                    <a:pt x="64924" y="193286"/>
                  </a:cubicBezTo>
                  <a:cubicBezTo>
                    <a:pt x="64888" y="193286"/>
                    <a:pt x="64852" y="193284"/>
                    <a:pt x="64814" y="193282"/>
                  </a:cubicBezTo>
                  <a:cubicBezTo>
                    <a:pt x="64630" y="193248"/>
                    <a:pt x="64438" y="193240"/>
                    <a:pt x="64246" y="193240"/>
                  </a:cubicBezTo>
                  <a:cubicBezTo>
                    <a:pt x="64055" y="193240"/>
                    <a:pt x="63863" y="193248"/>
                    <a:pt x="63679" y="193248"/>
                  </a:cubicBezTo>
                  <a:cubicBezTo>
                    <a:pt x="63746" y="191013"/>
                    <a:pt x="63779" y="188845"/>
                    <a:pt x="63846" y="186510"/>
                  </a:cubicBezTo>
                  <a:close/>
                  <a:moveTo>
                    <a:pt x="58042" y="196918"/>
                  </a:moveTo>
                  <a:cubicBezTo>
                    <a:pt x="58943" y="196984"/>
                    <a:pt x="59843" y="197084"/>
                    <a:pt x="60844" y="197151"/>
                  </a:cubicBezTo>
                  <a:cubicBezTo>
                    <a:pt x="60744" y="197685"/>
                    <a:pt x="60644" y="198118"/>
                    <a:pt x="60544" y="198685"/>
                  </a:cubicBezTo>
                  <a:cubicBezTo>
                    <a:pt x="59677" y="198385"/>
                    <a:pt x="58943" y="198085"/>
                    <a:pt x="58209" y="197685"/>
                  </a:cubicBezTo>
                  <a:cubicBezTo>
                    <a:pt x="58075" y="197585"/>
                    <a:pt x="58009" y="197318"/>
                    <a:pt x="57909" y="197118"/>
                  </a:cubicBezTo>
                  <a:cubicBezTo>
                    <a:pt x="57942" y="197051"/>
                    <a:pt x="58009" y="196984"/>
                    <a:pt x="58042" y="196918"/>
                  </a:cubicBezTo>
                  <a:close/>
                  <a:moveTo>
                    <a:pt x="74687" y="1"/>
                  </a:moveTo>
                  <a:cubicBezTo>
                    <a:pt x="74554" y="1"/>
                    <a:pt x="74420" y="43"/>
                    <a:pt x="74287" y="43"/>
                  </a:cubicBezTo>
                  <a:cubicBezTo>
                    <a:pt x="74420" y="577"/>
                    <a:pt x="74420" y="610"/>
                    <a:pt x="74754" y="710"/>
                  </a:cubicBezTo>
                  <a:cubicBezTo>
                    <a:pt x="75354" y="877"/>
                    <a:pt x="75955" y="977"/>
                    <a:pt x="76589" y="1077"/>
                  </a:cubicBezTo>
                  <a:cubicBezTo>
                    <a:pt x="77022" y="1177"/>
                    <a:pt x="77523" y="1211"/>
                    <a:pt x="77923" y="1378"/>
                  </a:cubicBezTo>
                  <a:cubicBezTo>
                    <a:pt x="80158" y="2345"/>
                    <a:pt x="82393" y="3312"/>
                    <a:pt x="84561" y="4380"/>
                  </a:cubicBezTo>
                  <a:cubicBezTo>
                    <a:pt x="86329" y="5314"/>
                    <a:pt x="88063" y="6381"/>
                    <a:pt x="89765" y="7382"/>
                  </a:cubicBezTo>
                  <a:cubicBezTo>
                    <a:pt x="90599" y="7882"/>
                    <a:pt x="91366" y="8416"/>
                    <a:pt x="92166" y="8916"/>
                  </a:cubicBezTo>
                  <a:cubicBezTo>
                    <a:pt x="94201" y="10251"/>
                    <a:pt x="95936" y="11885"/>
                    <a:pt x="97637" y="13553"/>
                  </a:cubicBezTo>
                  <a:cubicBezTo>
                    <a:pt x="100272" y="16121"/>
                    <a:pt x="102974" y="18590"/>
                    <a:pt x="105643" y="21092"/>
                  </a:cubicBezTo>
                  <a:cubicBezTo>
                    <a:pt x="107344" y="22693"/>
                    <a:pt x="108778" y="24494"/>
                    <a:pt x="110113" y="26395"/>
                  </a:cubicBezTo>
                  <a:cubicBezTo>
                    <a:pt x="112281" y="29498"/>
                    <a:pt x="113949" y="32933"/>
                    <a:pt x="115750" y="36236"/>
                  </a:cubicBezTo>
                  <a:cubicBezTo>
                    <a:pt x="117618" y="39672"/>
                    <a:pt x="118585" y="43408"/>
                    <a:pt x="119052" y="47244"/>
                  </a:cubicBezTo>
                  <a:cubicBezTo>
                    <a:pt x="119386" y="49979"/>
                    <a:pt x="119586" y="52781"/>
                    <a:pt x="119686" y="55550"/>
                  </a:cubicBezTo>
                  <a:cubicBezTo>
                    <a:pt x="119753" y="57751"/>
                    <a:pt x="119719" y="59986"/>
                    <a:pt x="119553" y="62188"/>
                  </a:cubicBezTo>
                  <a:cubicBezTo>
                    <a:pt x="119419" y="64089"/>
                    <a:pt x="119019" y="65990"/>
                    <a:pt x="118685" y="67892"/>
                  </a:cubicBezTo>
                  <a:cubicBezTo>
                    <a:pt x="118085" y="71194"/>
                    <a:pt x="117351" y="74530"/>
                    <a:pt x="115917" y="77599"/>
                  </a:cubicBezTo>
                  <a:cubicBezTo>
                    <a:pt x="113482" y="82903"/>
                    <a:pt x="110946" y="88206"/>
                    <a:pt x="107878" y="93210"/>
                  </a:cubicBezTo>
                  <a:cubicBezTo>
                    <a:pt x="106743" y="95011"/>
                    <a:pt x="105609" y="96813"/>
                    <a:pt x="104142" y="98380"/>
                  </a:cubicBezTo>
                  <a:cubicBezTo>
                    <a:pt x="103041" y="99581"/>
                    <a:pt x="102174" y="100949"/>
                    <a:pt x="101473" y="102450"/>
                  </a:cubicBezTo>
                  <a:cubicBezTo>
                    <a:pt x="100906" y="103651"/>
                    <a:pt x="100306" y="104818"/>
                    <a:pt x="99772" y="106052"/>
                  </a:cubicBezTo>
                  <a:cubicBezTo>
                    <a:pt x="98938" y="108021"/>
                    <a:pt x="98071" y="109955"/>
                    <a:pt x="97403" y="111957"/>
                  </a:cubicBezTo>
                  <a:cubicBezTo>
                    <a:pt x="96336" y="115092"/>
                    <a:pt x="96002" y="118361"/>
                    <a:pt x="95402" y="121597"/>
                  </a:cubicBezTo>
                  <a:cubicBezTo>
                    <a:pt x="95135" y="123065"/>
                    <a:pt x="95135" y="124599"/>
                    <a:pt x="94902" y="126100"/>
                  </a:cubicBezTo>
                  <a:cubicBezTo>
                    <a:pt x="94702" y="127501"/>
                    <a:pt x="94401" y="128869"/>
                    <a:pt x="94168" y="130270"/>
                  </a:cubicBezTo>
                  <a:cubicBezTo>
                    <a:pt x="93768" y="132505"/>
                    <a:pt x="93434" y="134773"/>
                    <a:pt x="92934" y="136975"/>
                  </a:cubicBezTo>
                  <a:cubicBezTo>
                    <a:pt x="92433" y="139276"/>
                    <a:pt x="91833" y="141511"/>
                    <a:pt x="91099" y="143746"/>
                  </a:cubicBezTo>
                  <a:cubicBezTo>
                    <a:pt x="90232" y="146381"/>
                    <a:pt x="88831" y="148650"/>
                    <a:pt x="87029" y="150751"/>
                  </a:cubicBezTo>
                  <a:cubicBezTo>
                    <a:pt x="86796" y="151018"/>
                    <a:pt x="86529" y="151251"/>
                    <a:pt x="86262" y="151485"/>
                  </a:cubicBezTo>
                  <a:cubicBezTo>
                    <a:pt x="85061" y="152552"/>
                    <a:pt x="83594" y="153153"/>
                    <a:pt x="82059" y="153720"/>
                  </a:cubicBezTo>
                  <a:cubicBezTo>
                    <a:pt x="80058" y="154454"/>
                    <a:pt x="78023" y="154954"/>
                    <a:pt x="75855" y="154954"/>
                  </a:cubicBezTo>
                  <a:cubicBezTo>
                    <a:pt x="75262" y="154948"/>
                    <a:pt x="74670" y="154945"/>
                    <a:pt x="74077" y="154945"/>
                  </a:cubicBezTo>
                  <a:cubicBezTo>
                    <a:pt x="71568" y="154945"/>
                    <a:pt x="69058" y="154994"/>
                    <a:pt x="66548" y="155021"/>
                  </a:cubicBezTo>
                  <a:cubicBezTo>
                    <a:pt x="62378" y="155054"/>
                    <a:pt x="58209" y="155021"/>
                    <a:pt x="54039" y="155088"/>
                  </a:cubicBezTo>
                  <a:cubicBezTo>
                    <a:pt x="53832" y="155090"/>
                    <a:pt x="53625" y="155091"/>
                    <a:pt x="53418" y="155091"/>
                  </a:cubicBezTo>
                  <a:cubicBezTo>
                    <a:pt x="50757" y="155091"/>
                    <a:pt x="48097" y="154894"/>
                    <a:pt x="45466" y="154554"/>
                  </a:cubicBezTo>
                  <a:cubicBezTo>
                    <a:pt x="42364" y="154154"/>
                    <a:pt x="39529" y="153220"/>
                    <a:pt x="36860" y="151718"/>
                  </a:cubicBezTo>
                  <a:cubicBezTo>
                    <a:pt x="36093" y="151285"/>
                    <a:pt x="35326" y="150784"/>
                    <a:pt x="34525" y="150418"/>
                  </a:cubicBezTo>
                  <a:cubicBezTo>
                    <a:pt x="33891" y="150117"/>
                    <a:pt x="33391" y="149650"/>
                    <a:pt x="32991" y="149117"/>
                  </a:cubicBezTo>
                  <a:cubicBezTo>
                    <a:pt x="32190" y="147949"/>
                    <a:pt x="31356" y="146815"/>
                    <a:pt x="30723" y="145547"/>
                  </a:cubicBezTo>
                  <a:cubicBezTo>
                    <a:pt x="29655" y="143346"/>
                    <a:pt x="28855" y="141111"/>
                    <a:pt x="28454" y="138743"/>
                  </a:cubicBezTo>
                  <a:cubicBezTo>
                    <a:pt x="28221" y="137208"/>
                    <a:pt x="28087" y="135674"/>
                    <a:pt x="27921" y="134173"/>
                  </a:cubicBezTo>
                  <a:cubicBezTo>
                    <a:pt x="27820" y="132972"/>
                    <a:pt x="27687" y="131804"/>
                    <a:pt x="27554" y="130637"/>
                  </a:cubicBezTo>
                  <a:cubicBezTo>
                    <a:pt x="27320" y="128535"/>
                    <a:pt x="27120" y="126467"/>
                    <a:pt x="26820" y="124399"/>
                  </a:cubicBezTo>
                  <a:cubicBezTo>
                    <a:pt x="26620" y="123265"/>
                    <a:pt x="26253" y="122164"/>
                    <a:pt x="25952" y="121030"/>
                  </a:cubicBezTo>
                  <a:cubicBezTo>
                    <a:pt x="25018" y="117361"/>
                    <a:pt x="23651" y="113825"/>
                    <a:pt x="22150" y="110356"/>
                  </a:cubicBezTo>
                  <a:cubicBezTo>
                    <a:pt x="20682" y="107020"/>
                    <a:pt x="18947" y="103784"/>
                    <a:pt x="17213" y="100549"/>
                  </a:cubicBezTo>
                  <a:cubicBezTo>
                    <a:pt x="16646" y="99448"/>
                    <a:pt x="16079" y="98347"/>
                    <a:pt x="15512" y="97246"/>
                  </a:cubicBezTo>
                  <a:cubicBezTo>
                    <a:pt x="14044" y="94377"/>
                    <a:pt x="12510" y="91542"/>
                    <a:pt x="10975" y="88707"/>
                  </a:cubicBezTo>
                  <a:cubicBezTo>
                    <a:pt x="9641" y="86205"/>
                    <a:pt x="8507" y="83603"/>
                    <a:pt x="7506" y="80934"/>
                  </a:cubicBezTo>
                  <a:cubicBezTo>
                    <a:pt x="6739" y="78933"/>
                    <a:pt x="5938" y="76932"/>
                    <a:pt x="5138" y="74930"/>
                  </a:cubicBezTo>
                  <a:cubicBezTo>
                    <a:pt x="5071" y="74730"/>
                    <a:pt x="5038" y="74530"/>
                    <a:pt x="5004" y="74330"/>
                  </a:cubicBezTo>
                  <a:cubicBezTo>
                    <a:pt x="4871" y="73663"/>
                    <a:pt x="4771" y="72995"/>
                    <a:pt x="4604" y="72328"/>
                  </a:cubicBezTo>
                  <a:cubicBezTo>
                    <a:pt x="4003" y="70193"/>
                    <a:pt x="3303" y="68092"/>
                    <a:pt x="2836" y="65924"/>
                  </a:cubicBezTo>
                  <a:cubicBezTo>
                    <a:pt x="2402" y="64156"/>
                    <a:pt x="2269" y="62288"/>
                    <a:pt x="1935" y="60520"/>
                  </a:cubicBezTo>
                  <a:cubicBezTo>
                    <a:pt x="1268" y="56917"/>
                    <a:pt x="1402" y="53315"/>
                    <a:pt x="2102" y="49746"/>
                  </a:cubicBezTo>
                  <a:cubicBezTo>
                    <a:pt x="2903" y="45609"/>
                    <a:pt x="4170" y="41640"/>
                    <a:pt x="5671" y="37704"/>
                  </a:cubicBezTo>
                  <a:cubicBezTo>
                    <a:pt x="8173" y="30999"/>
                    <a:pt x="11509" y="24828"/>
                    <a:pt x="15979" y="19257"/>
                  </a:cubicBezTo>
                  <a:cubicBezTo>
                    <a:pt x="17280" y="17656"/>
                    <a:pt x="18614" y="16055"/>
                    <a:pt x="20082" y="14620"/>
                  </a:cubicBezTo>
                  <a:cubicBezTo>
                    <a:pt x="24185" y="10584"/>
                    <a:pt x="29021" y="7515"/>
                    <a:pt x="33992" y="4680"/>
                  </a:cubicBezTo>
                  <a:cubicBezTo>
                    <a:pt x="35326" y="3913"/>
                    <a:pt x="36693" y="3145"/>
                    <a:pt x="38094" y="2378"/>
                  </a:cubicBezTo>
                  <a:cubicBezTo>
                    <a:pt x="38428" y="2211"/>
                    <a:pt x="38762" y="2078"/>
                    <a:pt x="39129" y="1945"/>
                  </a:cubicBezTo>
                  <a:cubicBezTo>
                    <a:pt x="39696" y="1744"/>
                    <a:pt x="40063" y="1378"/>
                    <a:pt x="40096" y="744"/>
                  </a:cubicBezTo>
                  <a:lnTo>
                    <a:pt x="40096" y="744"/>
                  </a:lnTo>
                  <a:cubicBezTo>
                    <a:pt x="39395" y="1111"/>
                    <a:pt x="38728" y="1511"/>
                    <a:pt x="38028" y="1811"/>
                  </a:cubicBezTo>
                  <a:cubicBezTo>
                    <a:pt x="34459" y="3512"/>
                    <a:pt x="30989" y="5380"/>
                    <a:pt x="27654" y="7449"/>
                  </a:cubicBezTo>
                  <a:cubicBezTo>
                    <a:pt x="24185" y="9617"/>
                    <a:pt x="20916" y="12085"/>
                    <a:pt x="18080" y="15021"/>
                  </a:cubicBezTo>
                  <a:cubicBezTo>
                    <a:pt x="14644" y="18590"/>
                    <a:pt x="11809" y="22593"/>
                    <a:pt x="9341" y="26862"/>
                  </a:cubicBezTo>
                  <a:cubicBezTo>
                    <a:pt x="5605" y="33467"/>
                    <a:pt x="2903" y="40472"/>
                    <a:pt x="1135" y="47877"/>
                  </a:cubicBezTo>
                  <a:cubicBezTo>
                    <a:pt x="434" y="50680"/>
                    <a:pt x="1" y="53548"/>
                    <a:pt x="134" y="56484"/>
                  </a:cubicBezTo>
                  <a:cubicBezTo>
                    <a:pt x="201" y="58051"/>
                    <a:pt x="401" y="59653"/>
                    <a:pt x="634" y="61220"/>
                  </a:cubicBezTo>
                  <a:cubicBezTo>
                    <a:pt x="1035" y="64456"/>
                    <a:pt x="1535" y="67658"/>
                    <a:pt x="2569" y="70794"/>
                  </a:cubicBezTo>
                  <a:cubicBezTo>
                    <a:pt x="3036" y="72162"/>
                    <a:pt x="3536" y="73496"/>
                    <a:pt x="3570" y="74997"/>
                  </a:cubicBezTo>
                  <a:cubicBezTo>
                    <a:pt x="3570" y="75197"/>
                    <a:pt x="3737" y="75431"/>
                    <a:pt x="3837" y="75631"/>
                  </a:cubicBezTo>
                  <a:cubicBezTo>
                    <a:pt x="4104" y="76298"/>
                    <a:pt x="4437" y="76932"/>
                    <a:pt x="4671" y="77599"/>
                  </a:cubicBezTo>
                  <a:cubicBezTo>
                    <a:pt x="6038" y="81435"/>
                    <a:pt x="7439" y="85271"/>
                    <a:pt x="9374" y="88907"/>
                  </a:cubicBezTo>
                  <a:cubicBezTo>
                    <a:pt x="10675" y="91375"/>
                    <a:pt x="12009" y="93844"/>
                    <a:pt x="13310" y="96346"/>
                  </a:cubicBezTo>
                  <a:cubicBezTo>
                    <a:pt x="13877" y="97346"/>
                    <a:pt x="14478" y="98347"/>
                    <a:pt x="14744" y="99481"/>
                  </a:cubicBezTo>
                  <a:cubicBezTo>
                    <a:pt x="14778" y="99681"/>
                    <a:pt x="14945" y="99881"/>
                    <a:pt x="15078" y="100082"/>
                  </a:cubicBezTo>
                  <a:cubicBezTo>
                    <a:pt x="15478" y="100749"/>
                    <a:pt x="15945" y="101349"/>
                    <a:pt x="16279" y="102050"/>
                  </a:cubicBezTo>
                  <a:cubicBezTo>
                    <a:pt x="17313" y="104018"/>
                    <a:pt x="18314" y="105986"/>
                    <a:pt x="19314" y="107954"/>
                  </a:cubicBezTo>
                  <a:cubicBezTo>
                    <a:pt x="21416" y="112057"/>
                    <a:pt x="22917" y="116393"/>
                    <a:pt x="24285" y="120763"/>
                  </a:cubicBezTo>
                  <a:cubicBezTo>
                    <a:pt x="24585" y="121764"/>
                    <a:pt x="24818" y="122764"/>
                    <a:pt x="24952" y="123799"/>
                  </a:cubicBezTo>
                  <a:cubicBezTo>
                    <a:pt x="25185" y="125500"/>
                    <a:pt x="25319" y="127201"/>
                    <a:pt x="25485" y="128902"/>
                  </a:cubicBezTo>
                  <a:cubicBezTo>
                    <a:pt x="25586" y="130036"/>
                    <a:pt x="25752" y="131170"/>
                    <a:pt x="25819" y="132338"/>
                  </a:cubicBezTo>
                  <a:cubicBezTo>
                    <a:pt x="25919" y="134139"/>
                    <a:pt x="25952" y="135941"/>
                    <a:pt x="26053" y="137742"/>
                  </a:cubicBezTo>
                  <a:cubicBezTo>
                    <a:pt x="26086" y="138442"/>
                    <a:pt x="26119" y="139176"/>
                    <a:pt x="26253" y="139843"/>
                  </a:cubicBezTo>
                  <a:cubicBezTo>
                    <a:pt x="26853" y="142745"/>
                    <a:pt x="28121" y="145381"/>
                    <a:pt x="29655" y="147916"/>
                  </a:cubicBezTo>
                  <a:cubicBezTo>
                    <a:pt x="29989" y="148449"/>
                    <a:pt x="30322" y="149017"/>
                    <a:pt x="30789" y="149450"/>
                  </a:cubicBezTo>
                  <a:cubicBezTo>
                    <a:pt x="31957" y="150551"/>
                    <a:pt x="33191" y="151585"/>
                    <a:pt x="34425" y="152586"/>
                  </a:cubicBezTo>
                  <a:cubicBezTo>
                    <a:pt x="34926" y="153019"/>
                    <a:pt x="35559" y="153286"/>
                    <a:pt x="36160" y="153620"/>
                  </a:cubicBezTo>
                  <a:cubicBezTo>
                    <a:pt x="36794" y="153953"/>
                    <a:pt x="37427" y="154254"/>
                    <a:pt x="38061" y="154587"/>
                  </a:cubicBezTo>
                  <a:cubicBezTo>
                    <a:pt x="37127" y="157189"/>
                    <a:pt x="38395" y="158857"/>
                    <a:pt x="40296" y="160225"/>
                  </a:cubicBezTo>
                  <a:cubicBezTo>
                    <a:pt x="39829" y="160892"/>
                    <a:pt x="39362" y="161459"/>
                    <a:pt x="38928" y="162059"/>
                  </a:cubicBezTo>
                  <a:cubicBezTo>
                    <a:pt x="38161" y="163260"/>
                    <a:pt x="38261" y="164561"/>
                    <a:pt x="39229" y="165662"/>
                  </a:cubicBezTo>
                  <a:cubicBezTo>
                    <a:pt x="39596" y="166095"/>
                    <a:pt x="39996" y="166529"/>
                    <a:pt x="40396" y="166963"/>
                  </a:cubicBezTo>
                  <a:cubicBezTo>
                    <a:pt x="39829" y="167797"/>
                    <a:pt x="39262" y="168631"/>
                    <a:pt x="38695" y="169531"/>
                  </a:cubicBezTo>
                  <a:cubicBezTo>
                    <a:pt x="38195" y="170298"/>
                    <a:pt x="38195" y="171166"/>
                    <a:pt x="38695" y="171933"/>
                  </a:cubicBezTo>
                  <a:cubicBezTo>
                    <a:pt x="39028" y="172433"/>
                    <a:pt x="39562" y="172800"/>
                    <a:pt x="40029" y="173201"/>
                  </a:cubicBezTo>
                  <a:cubicBezTo>
                    <a:pt x="40229" y="173401"/>
                    <a:pt x="40496" y="173501"/>
                    <a:pt x="40796" y="173668"/>
                  </a:cubicBezTo>
                  <a:cubicBezTo>
                    <a:pt x="40696" y="173834"/>
                    <a:pt x="40630" y="173934"/>
                    <a:pt x="40563" y="174034"/>
                  </a:cubicBezTo>
                  <a:cubicBezTo>
                    <a:pt x="40063" y="174602"/>
                    <a:pt x="39529" y="175169"/>
                    <a:pt x="39062" y="175769"/>
                  </a:cubicBezTo>
                  <a:cubicBezTo>
                    <a:pt x="37894" y="177270"/>
                    <a:pt x="37994" y="178704"/>
                    <a:pt x="39295" y="180072"/>
                  </a:cubicBezTo>
                  <a:cubicBezTo>
                    <a:pt x="39529" y="180339"/>
                    <a:pt x="39829" y="180506"/>
                    <a:pt x="40063" y="180706"/>
                  </a:cubicBezTo>
                  <a:cubicBezTo>
                    <a:pt x="39929" y="181173"/>
                    <a:pt x="39829" y="181473"/>
                    <a:pt x="39729" y="181807"/>
                  </a:cubicBezTo>
                  <a:cubicBezTo>
                    <a:pt x="39629" y="182107"/>
                    <a:pt x="39495" y="182407"/>
                    <a:pt x="39462" y="182741"/>
                  </a:cubicBezTo>
                  <a:cubicBezTo>
                    <a:pt x="39329" y="183608"/>
                    <a:pt x="38995" y="184475"/>
                    <a:pt x="39762" y="185343"/>
                  </a:cubicBezTo>
                  <a:cubicBezTo>
                    <a:pt x="40229" y="185910"/>
                    <a:pt x="40763" y="186377"/>
                    <a:pt x="41330" y="186877"/>
                  </a:cubicBezTo>
                  <a:cubicBezTo>
                    <a:pt x="42798" y="188211"/>
                    <a:pt x="44165" y="189612"/>
                    <a:pt x="45667" y="190913"/>
                  </a:cubicBezTo>
                  <a:cubicBezTo>
                    <a:pt x="47368" y="192381"/>
                    <a:pt x="49169" y="193715"/>
                    <a:pt x="51504" y="194049"/>
                  </a:cubicBezTo>
                  <a:cubicBezTo>
                    <a:pt x="51804" y="194082"/>
                    <a:pt x="52038" y="194249"/>
                    <a:pt x="52138" y="194282"/>
                  </a:cubicBezTo>
                  <a:cubicBezTo>
                    <a:pt x="52338" y="194849"/>
                    <a:pt x="52438" y="195283"/>
                    <a:pt x="52638" y="195650"/>
                  </a:cubicBezTo>
                  <a:cubicBezTo>
                    <a:pt x="53739" y="197685"/>
                    <a:pt x="54906" y="199720"/>
                    <a:pt x="56141" y="201688"/>
                  </a:cubicBezTo>
                  <a:cubicBezTo>
                    <a:pt x="56841" y="202855"/>
                    <a:pt x="57742" y="203722"/>
                    <a:pt x="58909" y="204356"/>
                  </a:cubicBezTo>
                  <a:cubicBezTo>
                    <a:pt x="59443" y="204661"/>
                    <a:pt x="59999" y="204835"/>
                    <a:pt x="60570" y="204835"/>
                  </a:cubicBezTo>
                  <a:cubicBezTo>
                    <a:pt x="60998" y="204835"/>
                    <a:pt x="61435" y="204737"/>
                    <a:pt x="61878" y="204523"/>
                  </a:cubicBezTo>
                  <a:cubicBezTo>
                    <a:pt x="62045" y="204456"/>
                    <a:pt x="62178" y="204323"/>
                    <a:pt x="62345" y="204323"/>
                  </a:cubicBezTo>
                  <a:cubicBezTo>
                    <a:pt x="63713" y="204156"/>
                    <a:pt x="64680" y="203322"/>
                    <a:pt x="65547" y="202355"/>
                  </a:cubicBezTo>
                  <a:cubicBezTo>
                    <a:pt x="67415" y="200253"/>
                    <a:pt x="69283" y="198152"/>
                    <a:pt x="70051" y="195350"/>
                  </a:cubicBezTo>
                  <a:cubicBezTo>
                    <a:pt x="70117" y="195150"/>
                    <a:pt x="70317" y="194916"/>
                    <a:pt x="70484" y="194849"/>
                  </a:cubicBezTo>
                  <a:cubicBezTo>
                    <a:pt x="71485" y="194516"/>
                    <a:pt x="72452" y="194216"/>
                    <a:pt x="73453" y="193915"/>
                  </a:cubicBezTo>
                  <a:cubicBezTo>
                    <a:pt x="73653" y="193849"/>
                    <a:pt x="73887" y="193782"/>
                    <a:pt x="74087" y="193649"/>
                  </a:cubicBezTo>
                  <a:cubicBezTo>
                    <a:pt x="75221" y="192848"/>
                    <a:pt x="76422" y="192114"/>
                    <a:pt x="77489" y="191247"/>
                  </a:cubicBezTo>
                  <a:cubicBezTo>
                    <a:pt x="79824" y="189312"/>
                    <a:pt x="82059" y="187311"/>
                    <a:pt x="84327" y="185309"/>
                  </a:cubicBezTo>
                  <a:cubicBezTo>
                    <a:pt x="84961" y="184742"/>
                    <a:pt x="85528" y="184075"/>
                    <a:pt x="86095" y="183441"/>
                  </a:cubicBezTo>
                  <a:cubicBezTo>
                    <a:pt x="86596" y="182907"/>
                    <a:pt x="86763" y="182240"/>
                    <a:pt x="86729" y="181473"/>
                  </a:cubicBezTo>
                  <a:cubicBezTo>
                    <a:pt x="86629" y="180372"/>
                    <a:pt x="86362" y="179338"/>
                    <a:pt x="85795" y="178471"/>
                  </a:cubicBezTo>
                  <a:cubicBezTo>
                    <a:pt x="86095" y="177904"/>
                    <a:pt x="86396" y="177437"/>
                    <a:pt x="86562" y="176903"/>
                  </a:cubicBezTo>
                  <a:cubicBezTo>
                    <a:pt x="86963" y="175602"/>
                    <a:pt x="86596" y="174435"/>
                    <a:pt x="85895" y="173367"/>
                  </a:cubicBezTo>
                  <a:cubicBezTo>
                    <a:pt x="85362" y="172467"/>
                    <a:pt x="84728" y="171599"/>
                    <a:pt x="84127" y="170765"/>
                  </a:cubicBezTo>
                  <a:cubicBezTo>
                    <a:pt x="85328" y="170032"/>
                    <a:pt x="85695" y="169331"/>
                    <a:pt x="85428" y="168130"/>
                  </a:cubicBezTo>
                  <a:cubicBezTo>
                    <a:pt x="85295" y="167597"/>
                    <a:pt x="85061" y="167063"/>
                    <a:pt x="84861" y="166562"/>
                  </a:cubicBezTo>
                  <a:cubicBezTo>
                    <a:pt x="84494" y="165729"/>
                    <a:pt x="84127" y="164895"/>
                    <a:pt x="83794" y="164161"/>
                  </a:cubicBezTo>
                  <a:cubicBezTo>
                    <a:pt x="84594" y="163727"/>
                    <a:pt x="85362" y="163327"/>
                    <a:pt x="86095" y="162893"/>
                  </a:cubicBezTo>
                  <a:cubicBezTo>
                    <a:pt x="86729" y="162560"/>
                    <a:pt x="87163" y="162059"/>
                    <a:pt x="87363" y="161359"/>
                  </a:cubicBezTo>
                  <a:cubicBezTo>
                    <a:pt x="87563" y="160491"/>
                    <a:pt x="87663" y="159591"/>
                    <a:pt x="87463" y="158724"/>
                  </a:cubicBezTo>
                  <a:cubicBezTo>
                    <a:pt x="87230" y="157656"/>
                    <a:pt x="86963" y="156589"/>
                    <a:pt x="86396" y="155621"/>
                  </a:cubicBezTo>
                  <a:cubicBezTo>
                    <a:pt x="86262" y="155421"/>
                    <a:pt x="86195" y="155154"/>
                    <a:pt x="86129" y="154921"/>
                  </a:cubicBezTo>
                  <a:cubicBezTo>
                    <a:pt x="86429" y="154687"/>
                    <a:pt x="86696" y="154454"/>
                    <a:pt x="86963" y="154287"/>
                  </a:cubicBezTo>
                  <a:cubicBezTo>
                    <a:pt x="87730" y="153787"/>
                    <a:pt x="88297" y="153119"/>
                    <a:pt x="88764" y="152386"/>
                  </a:cubicBezTo>
                  <a:cubicBezTo>
                    <a:pt x="89431" y="151352"/>
                    <a:pt x="90098" y="150317"/>
                    <a:pt x="90799" y="149350"/>
                  </a:cubicBezTo>
                  <a:cubicBezTo>
                    <a:pt x="92233" y="147349"/>
                    <a:pt x="93200" y="145180"/>
                    <a:pt x="93667" y="142745"/>
                  </a:cubicBezTo>
                  <a:cubicBezTo>
                    <a:pt x="94134" y="140277"/>
                    <a:pt x="94735" y="137842"/>
                    <a:pt x="95235" y="135373"/>
                  </a:cubicBezTo>
                  <a:cubicBezTo>
                    <a:pt x="95669" y="133305"/>
                    <a:pt x="96036" y="131204"/>
                    <a:pt x="96369" y="129102"/>
                  </a:cubicBezTo>
                  <a:cubicBezTo>
                    <a:pt x="96570" y="128002"/>
                    <a:pt x="96636" y="126867"/>
                    <a:pt x="96803" y="125767"/>
                  </a:cubicBezTo>
                  <a:cubicBezTo>
                    <a:pt x="97103" y="123799"/>
                    <a:pt x="97437" y="121864"/>
                    <a:pt x="97770" y="119896"/>
                  </a:cubicBezTo>
                  <a:cubicBezTo>
                    <a:pt x="97971" y="118828"/>
                    <a:pt x="98137" y="117761"/>
                    <a:pt x="98438" y="116693"/>
                  </a:cubicBezTo>
                  <a:cubicBezTo>
                    <a:pt x="99805" y="111690"/>
                    <a:pt x="101606" y="106853"/>
                    <a:pt x="103841" y="102183"/>
                  </a:cubicBezTo>
                  <a:cubicBezTo>
                    <a:pt x="104442" y="100915"/>
                    <a:pt x="105009" y="99648"/>
                    <a:pt x="106043" y="98681"/>
                  </a:cubicBezTo>
                  <a:cubicBezTo>
                    <a:pt x="107077" y="97680"/>
                    <a:pt x="107911" y="96512"/>
                    <a:pt x="108678" y="95345"/>
                  </a:cubicBezTo>
                  <a:cubicBezTo>
                    <a:pt x="111814" y="90541"/>
                    <a:pt x="114215" y="85371"/>
                    <a:pt x="116717" y="80234"/>
                  </a:cubicBezTo>
                  <a:cubicBezTo>
                    <a:pt x="117184" y="79300"/>
                    <a:pt x="117618" y="78299"/>
                    <a:pt x="118018" y="77332"/>
                  </a:cubicBezTo>
                  <a:cubicBezTo>
                    <a:pt x="119286" y="74096"/>
                    <a:pt x="120020" y="70727"/>
                    <a:pt x="120653" y="67291"/>
                  </a:cubicBezTo>
                  <a:cubicBezTo>
                    <a:pt x="121154" y="64289"/>
                    <a:pt x="121621" y="61287"/>
                    <a:pt x="121521" y="58218"/>
                  </a:cubicBezTo>
                  <a:cubicBezTo>
                    <a:pt x="121454" y="56817"/>
                    <a:pt x="121421" y="55383"/>
                    <a:pt x="121387" y="53982"/>
                  </a:cubicBezTo>
                  <a:cubicBezTo>
                    <a:pt x="121321" y="51280"/>
                    <a:pt x="121120" y="48578"/>
                    <a:pt x="120620" y="45943"/>
                  </a:cubicBezTo>
                  <a:cubicBezTo>
                    <a:pt x="119953" y="42207"/>
                    <a:pt x="118986" y="38537"/>
                    <a:pt x="117118" y="35202"/>
                  </a:cubicBezTo>
                  <a:cubicBezTo>
                    <a:pt x="116083" y="33400"/>
                    <a:pt x="115149" y="31566"/>
                    <a:pt x="114082" y="29765"/>
                  </a:cubicBezTo>
                  <a:cubicBezTo>
                    <a:pt x="111747" y="25795"/>
                    <a:pt x="109112" y="22059"/>
                    <a:pt x="105609" y="18990"/>
                  </a:cubicBezTo>
                  <a:cubicBezTo>
                    <a:pt x="103241" y="16922"/>
                    <a:pt x="100973" y="14720"/>
                    <a:pt x="98638" y="12586"/>
                  </a:cubicBezTo>
                  <a:cubicBezTo>
                    <a:pt x="97437" y="11518"/>
                    <a:pt x="96336" y="10351"/>
                    <a:pt x="95068" y="9383"/>
                  </a:cubicBezTo>
                  <a:cubicBezTo>
                    <a:pt x="92233" y="7215"/>
                    <a:pt x="89098" y="5514"/>
                    <a:pt x="85962" y="3913"/>
                  </a:cubicBezTo>
                  <a:cubicBezTo>
                    <a:pt x="84628" y="3212"/>
                    <a:pt x="83227" y="2645"/>
                    <a:pt x="81826" y="2011"/>
                  </a:cubicBezTo>
                  <a:cubicBezTo>
                    <a:pt x="79591" y="1011"/>
                    <a:pt x="77222" y="444"/>
                    <a:pt x="74787" y="10"/>
                  </a:cubicBezTo>
                  <a:cubicBezTo>
                    <a:pt x="74754" y="3"/>
                    <a:pt x="74721" y="1"/>
                    <a:pt x="746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09;p32">
              <a:extLst>
                <a:ext uri="{FF2B5EF4-FFF2-40B4-BE49-F238E27FC236}">
                  <a16:creationId xmlns:a16="http://schemas.microsoft.com/office/drawing/2014/main" id="{C642885B-9A1D-7AE8-8C91-10E04D24BCC3}"/>
                </a:ext>
              </a:extLst>
            </p:cNvPr>
            <p:cNvSpPr/>
            <p:nvPr/>
          </p:nvSpPr>
          <p:spPr>
            <a:xfrm>
              <a:off x="3889363" y="2897697"/>
              <a:ext cx="1361313" cy="45821"/>
            </a:xfrm>
            <a:custGeom>
              <a:avLst/>
              <a:gdLst/>
              <a:ahLst/>
              <a:cxnLst/>
              <a:rect l="l" t="t" r="r" b="b"/>
              <a:pathLst>
                <a:path w="90198" h="3036" extrusionOk="0">
                  <a:moveTo>
                    <a:pt x="63746" y="1"/>
                  </a:moveTo>
                  <a:cubicBezTo>
                    <a:pt x="61211" y="34"/>
                    <a:pt x="58675" y="134"/>
                    <a:pt x="56140" y="234"/>
                  </a:cubicBezTo>
                  <a:cubicBezTo>
                    <a:pt x="55640" y="234"/>
                    <a:pt x="55148" y="226"/>
                    <a:pt x="54660" y="226"/>
                  </a:cubicBezTo>
                  <a:cubicBezTo>
                    <a:pt x="54172" y="226"/>
                    <a:pt x="53688" y="234"/>
                    <a:pt x="53205" y="268"/>
                  </a:cubicBezTo>
                  <a:cubicBezTo>
                    <a:pt x="49496" y="513"/>
                    <a:pt x="45806" y="596"/>
                    <a:pt x="42107" y="596"/>
                  </a:cubicBezTo>
                  <a:cubicBezTo>
                    <a:pt x="40782" y="596"/>
                    <a:pt x="39456" y="585"/>
                    <a:pt x="38127" y="568"/>
                  </a:cubicBezTo>
                  <a:cubicBezTo>
                    <a:pt x="36449" y="549"/>
                    <a:pt x="34771" y="544"/>
                    <a:pt x="33093" y="544"/>
                  </a:cubicBezTo>
                  <a:cubicBezTo>
                    <a:pt x="30378" y="544"/>
                    <a:pt x="27663" y="559"/>
                    <a:pt x="24948" y="559"/>
                  </a:cubicBezTo>
                  <a:cubicBezTo>
                    <a:pt x="23270" y="559"/>
                    <a:pt x="21592" y="553"/>
                    <a:pt x="19914" y="534"/>
                  </a:cubicBezTo>
                  <a:cubicBezTo>
                    <a:pt x="15344" y="501"/>
                    <a:pt x="10775" y="368"/>
                    <a:pt x="6171" y="268"/>
                  </a:cubicBezTo>
                  <a:cubicBezTo>
                    <a:pt x="4670" y="234"/>
                    <a:pt x="3169" y="101"/>
                    <a:pt x="1668" y="67"/>
                  </a:cubicBezTo>
                  <a:cubicBezTo>
                    <a:pt x="1611" y="64"/>
                    <a:pt x="1554" y="62"/>
                    <a:pt x="1498" y="62"/>
                  </a:cubicBezTo>
                  <a:cubicBezTo>
                    <a:pt x="1026" y="62"/>
                    <a:pt x="566" y="178"/>
                    <a:pt x="0" y="268"/>
                  </a:cubicBezTo>
                  <a:cubicBezTo>
                    <a:pt x="300" y="1001"/>
                    <a:pt x="801" y="1035"/>
                    <a:pt x="1234" y="1068"/>
                  </a:cubicBezTo>
                  <a:cubicBezTo>
                    <a:pt x="1968" y="1168"/>
                    <a:pt x="2735" y="1202"/>
                    <a:pt x="3469" y="1302"/>
                  </a:cubicBezTo>
                  <a:cubicBezTo>
                    <a:pt x="8039" y="1869"/>
                    <a:pt x="12643" y="2069"/>
                    <a:pt x="17279" y="2136"/>
                  </a:cubicBezTo>
                  <a:cubicBezTo>
                    <a:pt x="24184" y="2236"/>
                    <a:pt x="31122" y="2269"/>
                    <a:pt x="38027" y="2302"/>
                  </a:cubicBezTo>
                  <a:cubicBezTo>
                    <a:pt x="39492" y="2316"/>
                    <a:pt x="40951" y="2324"/>
                    <a:pt x="42409" y="2324"/>
                  </a:cubicBezTo>
                  <a:cubicBezTo>
                    <a:pt x="44470" y="2324"/>
                    <a:pt x="46530" y="2308"/>
                    <a:pt x="48602" y="2269"/>
                  </a:cubicBezTo>
                  <a:cubicBezTo>
                    <a:pt x="53672" y="2169"/>
                    <a:pt x="58775" y="1969"/>
                    <a:pt x="63846" y="1835"/>
                  </a:cubicBezTo>
                  <a:cubicBezTo>
                    <a:pt x="64041" y="1832"/>
                    <a:pt x="64236" y="1830"/>
                    <a:pt x="64430" y="1830"/>
                  </a:cubicBezTo>
                  <a:cubicBezTo>
                    <a:pt x="66037" y="1830"/>
                    <a:pt x="67643" y="1943"/>
                    <a:pt x="69250" y="2002"/>
                  </a:cubicBezTo>
                  <a:cubicBezTo>
                    <a:pt x="69983" y="2002"/>
                    <a:pt x="70684" y="2002"/>
                    <a:pt x="71384" y="2069"/>
                  </a:cubicBezTo>
                  <a:cubicBezTo>
                    <a:pt x="72585" y="2136"/>
                    <a:pt x="73786" y="2269"/>
                    <a:pt x="75020" y="2336"/>
                  </a:cubicBezTo>
                  <a:cubicBezTo>
                    <a:pt x="77155" y="2469"/>
                    <a:pt x="79257" y="2502"/>
                    <a:pt x="81392" y="2669"/>
                  </a:cubicBezTo>
                  <a:cubicBezTo>
                    <a:pt x="83184" y="2823"/>
                    <a:pt x="84957" y="3035"/>
                    <a:pt x="86740" y="3035"/>
                  </a:cubicBezTo>
                  <a:cubicBezTo>
                    <a:pt x="87280" y="3035"/>
                    <a:pt x="87821" y="3016"/>
                    <a:pt x="88363" y="2969"/>
                  </a:cubicBezTo>
                  <a:cubicBezTo>
                    <a:pt x="88764" y="2936"/>
                    <a:pt x="89231" y="2836"/>
                    <a:pt x="89531" y="2636"/>
                  </a:cubicBezTo>
                  <a:cubicBezTo>
                    <a:pt x="90198" y="2202"/>
                    <a:pt x="90064" y="1502"/>
                    <a:pt x="89331" y="1235"/>
                  </a:cubicBezTo>
                  <a:cubicBezTo>
                    <a:pt x="89097" y="1135"/>
                    <a:pt x="88864" y="1101"/>
                    <a:pt x="88630" y="1101"/>
                  </a:cubicBezTo>
                  <a:lnTo>
                    <a:pt x="87129" y="1101"/>
                  </a:lnTo>
                  <a:cubicBezTo>
                    <a:pt x="86629" y="1101"/>
                    <a:pt x="86120" y="1118"/>
                    <a:pt x="85611" y="1118"/>
                  </a:cubicBezTo>
                  <a:cubicBezTo>
                    <a:pt x="85103" y="1118"/>
                    <a:pt x="84594" y="1101"/>
                    <a:pt x="84094" y="1035"/>
                  </a:cubicBezTo>
                  <a:cubicBezTo>
                    <a:pt x="81759" y="768"/>
                    <a:pt x="79424" y="534"/>
                    <a:pt x="77022" y="534"/>
                  </a:cubicBezTo>
                  <a:cubicBezTo>
                    <a:pt x="76355" y="534"/>
                    <a:pt x="75688" y="501"/>
                    <a:pt x="74987" y="468"/>
                  </a:cubicBezTo>
                  <a:cubicBezTo>
                    <a:pt x="72976" y="326"/>
                    <a:pt x="70941" y="112"/>
                    <a:pt x="68902" y="112"/>
                  </a:cubicBezTo>
                  <a:cubicBezTo>
                    <a:pt x="68540" y="112"/>
                    <a:pt x="68178" y="119"/>
                    <a:pt x="67815" y="134"/>
                  </a:cubicBezTo>
                  <a:cubicBezTo>
                    <a:pt x="67625" y="144"/>
                    <a:pt x="67433" y="148"/>
                    <a:pt x="67241" y="148"/>
                  </a:cubicBezTo>
                  <a:cubicBezTo>
                    <a:pt x="66090" y="148"/>
                    <a:pt x="64918" y="1"/>
                    <a:pt x="637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10;p32">
              <a:extLst>
                <a:ext uri="{FF2B5EF4-FFF2-40B4-BE49-F238E27FC236}">
                  <a16:creationId xmlns:a16="http://schemas.microsoft.com/office/drawing/2014/main" id="{A8F304F2-560E-4CC5-9CE4-060C07F165FE}"/>
                </a:ext>
              </a:extLst>
            </p:cNvPr>
            <p:cNvSpPr/>
            <p:nvPr/>
          </p:nvSpPr>
          <p:spPr>
            <a:xfrm>
              <a:off x="3819382" y="2354824"/>
              <a:ext cx="1568745" cy="34426"/>
            </a:xfrm>
            <a:custGeom>
              <a:avLst/>
              <a:gdLst/>
              <a:ahLst/>
              <a:cxnLst/>
              <a:rect l="l" t="t" r="r" b="b"/>
              <a:pathLst>
                <a:path w="103942" h="2281" extrusionOk="0">
                  <a:moveTo>
                    <a:pt x="48472" y="1"/>
                  </a:moveTo>
                  <a:cubicBezTo>
                    <a:pt x="47703" y="1"/>
                    <a:pt x="46935" y="13"/>
                    <a:pt x="46167" y="46"/>
                  </a:cubicBezTo>
                  <a:cubicBezTo>
                    <a:pt x="42631" y="213"/>
                    <a:pt x="39095" y="246"/>
                    <a:pt x="35526" y="446"/>
                  </a:cubicBezTo>
                  <a:cubicBezTo>
                    <a:pt x="31523" y="680"/>
                    <a:pt x="27487" y="713"/>
                    <a:pt x="23484" y="780"/>
                  </a:cubicBezTo>
                  <a:cubicBezTo>
                    <a:pt x="20448" y="847"/>
                    <a:pt x="17380" y="913"/>
                    <a:pt x="14344" y="947"/>
                  </a:cubicBezTo>
                  <a:cubicBezTo>
                    <a:pt x="12143" y="947"/>
                    <a:pt x="9908" y="980"/>
                    <a:pt x="7706" y="980"/>
                  </a:cubicBezTo>
                  <a:cubicBezTo>
                    <a:pt x="5605" y="947"/>
                    <a:pt x="3503" y="880"/>
                    <a:pt x="1402" y="847"/>
                  </a:cubicBezTo>
                  <a:cubicBezTo>
                    <a:pt x="968" y="847"/>
                    <a:pt x="534" y="947"/>
                    <a:pt x="1" y="1013"/>
                  </a:cubicBezTo>
                  <a:cubicBezTo>
                    <a:pt x="301" y="1614"/>
                    <a:pt x="668" y="1680"/>
                    <a:pt x="1068" y="1714"/>
                  </a:cubicBezTo>
                  <a:cubicBezTo>
                    <a:pt x="1735" y="1747"/>
                    <a:pt x="2436" y="1714"/>
                    <a:pt x="3103" y="1781"/>
                  </a:cubicBezTo>
                  <a:cubicBezTo>
                    <a:pt x="7372" y="2214"/>
                    <a:pt x="11676" y="2147"/>
                    <a:pt x="15945" y="2181"/>
                  </a:cubicBezTo>
                  <a:cubicBezTo>
                    <a:pt x="22016" y="2181"/>
                    <a:pt x="28087" y="2014"/>
                    <a:pt x="34158" y="1881"/>
                  </a:cubicBezTo>
                  <a:cubicBezTo>
                    <a:pt x="36360" y="1847"/>
                    <a:pt x="38595" y="1580"/>
                    <a:pt x="40796" y="1547"/>
                  </a:cubicBezTo>
                  <a:cubicBezTo>
                    <a:pt x="42459" y="1517"/>
                    <a:pt x="44121" y="1505"/>
                    <a:pt x="45783" y="1505"/>
                  </a:cubicBezTo>
                  <a:cubicBezTo>
                    <a:pt x="49591" y="1505"/>
                    <a:pt x="53400" y="1567"/>
                    <a:pt x="57208" y="1614"/>
                  </a:cubicBezTo>
                  <a:cubicBezTo>
                    <a:pt x="61904" y="1711"/>
                    <a:pt x="66583" y="1844"/>
                    <a:pt x="71270" y="1844"/>
                  </a:cubicBezTo>
                  <a:cubicBezTo>
                    <a:pt x="73008" y="1844"/>
                    <a:pt x="74747" y="1826"/>
                    <a:pt x="76488" y="1781"/>
                  </a:cubicBezTo>
                  <a:cubicBezTo>
                    <a:pt x="78766" y="1725"/>
                    <a:pt x="81044" y="1697"/>
                    <a:pt x="83321" y="1697"/>
                  </a:cubicBezTo>
                  <a:cubicBezTo>
                    <a:pt x="89180" y="1697"/>
                    <a:pt x="95035" y="1878"/>
                    <a:pt x="100873" y="2214"/>
                  </a:cubicBezTo>
                  <a:cubicBezTo>
                    <a:pt x="101673" y="2248"/>
                    <a:pt x="102440" y="2248"/>
                    <a:pt x="103208" y="2281"/>
                  </a:cubicBezTo>
                  <a:cubicBezTo>
                    <a:pt x="103608" y="2281"/>
                    <a:pt x="103908" y="2181"/>
                    <a:pt x="103941" y="1714"/>
                  </a:cubicBezTo>
                  <a:cubicBezTo>
                    <a:pt x="103074" y="680"/>
                    <a:pt x="103074" y="713"/>
                    <a:pt x="101773" y="680"/>
                  </a:cubicBezTo>
                  <a:cubicBezTo>
                    <a:pt x="100506" y="646"/>
                    <a:pt x="99238" y="546"/>
                    <a:pt x="97970" y="513"/>
                  </a:cubicBezTo>
                  <a:cubicBezTo>
                    <a:pt x="93534" y="380"/>
                    <a:pt x="89097" y="246"/>
                    <a:pt x="84661" y="179"/>
                  </a:cubicBezTo>
                  <a:cubicBezTo>
                    <a:pt x="84346" y="176"/>
                    <a:pt x="84030" y="175"/>
                    <a:pt x="83714" y="175"/>
                  </a:cubicBezTo>
                  <a:cubicBezTo>
                    <a:pt x="80555" y="175"/>
                    <a:pt x="77374" y="313"/>
                    <a:pt x="74220" y="313"/>
                  </a:cubicBezTo>
                  <a:cubicBezTo>
                    <a:pt x="67982" y="279"/>
                    <a:pt x="61778" y="179"/>
                    <a:pt x="55574" y="146"/>
                  </a:cubicBezTo>
                  <a:cubicBezTo>
                    <a:pt x="53206" y="121"/>
                    <a:pt x="50839" y="1"/>
                    <a:pt x="484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11;p32">
              <a:extLst>
                <a:ext uri="{FF2B5EF4-FFF2-40B4-BE49-F238E27FC236}">
                  <a16:creationId xmlns:a16="http://schemas.microsoft.com/office/drawing/2014/main" id="{CD760787-3082-29CD-942E-A7D05CC1C675}"/>
                </a:ext>
              </a:extLst>
            </p:cNvPr>
            <p:cNvSpPr/>
            <p:nvPr/>
          </p:nvSpPr>
          <p:spPr>
            <a:xfrm>
              <a:off x="4100286" y="3361352"/>
              <a:ext cx="934920" cy="53518"/>
            </a:xfrm>
            <a:custGeom>
              <a:avLst/>
              <a:gdLst/>
              <a:ahLst/>
              <a:cxnLst/>
              <a:rect l="l" t="t" r="r" b="b"/>
              <a:pathLst>
                <a:path w="61946" h="3546" extrusionOk="0">
                  <a:moveTo>
                    <a:pt x="60677" y="1"/>
                  </a:moveTo>
                  <a:cubicBezTo>
                    <a:pt x="58009" y="67"/>
                    <a:pt x="55340" y="201"/>
                    <a:pt x="52672" y="201"/>
                  </a:cubicBezTo>
                  <a:cubicBezTo>
                    <a:pt x="46768" y="201"/>
                    <a:pt x="40830" y="268"/>
                    <a:pt x="34926" y="501"/>
                  </a:cubicBezTo>
                  <a:cubicBezTo>
                    <a:pt x="31357" y="668"/>
                    <a:pt x="27787" y="701"/>
                    <a:pt x="24185" y="801"/>
                  </a:cubicBezTo>
                  <a:cubicBezTo>
                    <a:pt x="21349" y="868"/>
                    <a:pt x="18514" y="935"/>
                    <a:pt x="15679" y="968"/>
                  </a:cubicBezTo>
                  <a:cubicBezTo>
                    <a:pt x="13967" y="1008"/>
                    <a:pt x="12268" y="1146"/>
                    <a:pt x="10567" y="1146"/>
                  </a:cubicBezTo>
                  <a:cubicBezTo>
                    <a:pt x="9449" y="1146"/>
                    <a:pt x="8330" y="1086"/>
                    <a:pt x="7206" y="901"/>
                  </a:cubicBezTo>
                  <a:cubicBezTo>
                    <a:pt x="6953" y="869"/>
                    <a:pt x="6695" y="856"/>
                    <a:pt x="6435" y="856"/>
                  </a:cubicBezTo>
                  <a:cubicBezTo>
                    <a:pt x="5634" y="856"/>
                    <a:pt x="4810" y="976"/>
                    <a:pt x="4004" y="1001"/>
                  </a:cubicBezTo>
                  <a:cubicBezTo>
                    <a:pt x="3837" y="1012"/>
                    <a:pt x="3670" y="1016"/>
                    <a:pt x="3503" y="1016"/>
                  </a:cubicBezTo>
                  <a:cubicBezTo>
                    <a:pt x="3170" y="1016"/>
                    <a:pt x="2836" y="1001"/>
                    <a:pt x="2503" y="1001"/>
                  </a:cubicBezTo>
                  <a:cubicBezTo>
                    <a:pt x="1902" y="968"/>
                    <a:pt x="1335" y="935"/>
                    <a:pt x="735" y="935"/>
                  </a:cubicBezTo>
                  <a:cubicBezTo>
                    <a:pt x="709" y="933"/>
                    <a:pt x="685" y="931"/>
                    <a:pt x="661" y="931"/>
                  </a:cubicBezTo>
                  <a:cubicBezTo>
                    <a:pt x="314" y="931"/>
                    <a:pt x="163" y="1158"/>
                    <a:pt x="101" y="1502"/>
                  </a:cubicBezTo>
                  <a:cubicBezTo>
                    <a:pt x="1" y="2102"/>
                    <a:pt x="334" y="2636"/>
                    <a:pt x="1068" y="2736"/>
                  </a:cubicBezTo>
                  <a:cubicBezTo>
                    <a:pt x="1635" y="2803"/>
                    <a:pt x="2236" y="2803"/>
                    <a:pt x="2836" y="2836"/>
                  </a:cubicBezTo>
                  <a:cubicBezTo>
                    <a:pt x="4304" y="2903"/>
                    <a:pt x="5772" y="3003"/>
                    <a:pt x="7273" y="3070"/>
                  </a:cubicBezTo>
                  <a:cubicBezTo>
                    <a:pt x="8540" y="3136"/>
                    <a:pt x="9808" y="3170"/>
                    <a:pt x="11075" y="3236"/>
                  </a:cubicBezTo>
                  <a:cubicBezTo>
                    <a:pt x="11676" y="3270"/>
                    <a:pt x="12310" y="3370"/>
                    <a:pt x="12910" y="3403"/>
                  </a:cubicBezTo>
                  <a:cubicBezTo>
                    <a:pt x="14578" y="3436"/>
                    <a:pt x="16246" y="3436"/>
                    <a:pt x="17880" y="3470"/>
                  </a:cubicBezTo>
                  <a:cubicBezTo>
                    <a:pt x="18960" y="3497"/>
                    <a:pt x="20039" y="3546"/>
                    <a:pt x="21119" y="3546"/>
                  </a:cubicBezTo>
                  <a:cubicBezTo>
                    <a:pt x="21373" y="3546"/>
                    <a:pt x="21628" y="3543"/>
                    <a:pt x="21883" y="3537"/>
                  </a:cubicBezTo>
                  <a:cubicBezTo>
                    <a:pt x="24385" y="3436"/>
                    <a:pt x="26887" y="3303"/>
                    <a:pt x="29388" y="3203"/>
                  </a:cubicBezTo>
                  <a:cubicBezTo>
                    <a:pt x="31890" y="3103"/>
                    <a:pt x="34359" y="3070"/>
                    <a:pt x="36860" y="2903"/>
                  </a:cubicBezTo>
                  <a:cubicBezTo>
                    <a:pt x="40196" y="2636"/>
                    <a:pt x="43499" y="2302"/>
                    <a:pt x="46868" y="2302"/>
                  </a:cubicBezTo>
                  <a:cubicBezTo>
                    <a:pt x="47032" y="2306"/>
                    <a:pt x="47196" y="2308"/>
                    <a:pt x="47359" y="2308"/>
                  </a:cubicBezTo>
                  <a:cubicBezTo>
                    <a:pt x="48730" y="2308"/>
                    <a:pt x="50100" y="2192"/>
                    <a:pt x="51471" y="2102"/>
                  </a:cubicBezTo>
                  <a:cubicBezTo>
                    <a:pt x="52905" y="2035"/>
                    <a:pt x="54340" y="1935"/>
                    <a:pt x="55807" y="1869"/>
                  </a:cubicBezTo>
                  <a:cubicBezTo>
                    <a:pt x="55807" y="1902"/>
                    <a:pt x="55807" y="1935"/>
                    <a:pt x="55807" y="1969"/>
                  </a:cubicBezTo>
                  <a:cubicBezTo>
                    <a:pt x="56341" y="1969"/>
                    <a:pt x="56875" y="1977"/>
                    <a:pt x="57408" y="1977"/>
                  </a:cubicBezTo>
                  <a:cubicBezTo>
                    <a:pt x="57942" y="1977"/>
                    <a:pt x="58476" y="1969"/>
                    <a:pt x="59010" y="1935"/>
                  </a:cubicBezTo>
                  <a:cubicBezTo>
                    <a:pt x="59810" y="1902"/>
                    <a:pt x="60644" y="1735"/>
                    <a:pt x="61411" y="1535"/>
                  </a:cubicBezTo>
                  <a:cubicBezTo>
                    <a:pt x="61712" y="1502"/>
                    <a:pt x="61945" y="1268"/>
                    <a:pt x="61945" y="901"/>
                  </a:cubicBezTo>
                  <a:cubicBezTo>
                    <a:pt x="61912" y="534"/>
                    <a:pt x="61745" y="268"/>
                    <a:pt x="61445" y="134"/>
                  </a:cubicBezTo>
                  <a:cubicBezTo>
                    <a:pt x="61211" y="34"/>
                    <a:pt x="60911" y="1"/>
                    <a:pt x="606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12;p32">
              <a:extLst>
                <a:ext uri="{FF2B5EF4-FFF2-40B4-BE49-F238E27FC236}">
                  <a16:creationId xmlns:a16="http://schemas.microsoft.com/office/drawing/2014/main" id="{E1E081E1-C60B-5F3F-1A4D-C6EF60FDEC9B}"/>
                </a:ext>
              </a:extLst>
            </p:cNvPr>
            <p:cNvSpPr/>
            <p:nvPr/>
          </p:nvSpPr>
          <p:spPr>
            <a:xfrm>
              <a:off x="3867706" y="1900661"/>
              <a:ext cx="189818" cy="267665"/>
            </a:xfrm>
            <a:custGeom>
              <a:avLst/>
              <a:gdLst/>
              <a:ahLst/>
              <a:cxnLst/>
              <a:rect l="l" t="t" r="r" b="b"/>
              <a:pathLst>
                <a:path w="12577" h="17735" extrusionOk="0">
                  <a:moveTo>
                    <a:pt x="11886" y="1"/>
                  </a:moveTo>
                  <a:cubicBezTo>
                    <a:pt x="11759" y="1"/>
                    <a:pt x="11617" y="67"/>
                    <a:pt x="11409" y="184"/>
                  </a:cubicBezTo>
                  <a:cubicBezTo>
                    <a:pt x="11209" y="318"/>
                    <a:pt x="11009" y="451"/>
                    <a:pt x="10842" y="618"/>
                  </a:cubicBezTo>
                  <a:cubicBezTo>
                    <a:pt x="9708" y="1785"/>
                    <a:pt x="8540" y="2953"/>
                    <a:pt x="7439" y="4187"/>
                  </a:cubicBezTo>
                  <a:cubicBezTo>
                    <a:pt x="6672" y="5054"/>
                    <a:pt x="6038" y="6022"/>
                    <a:pt x="5271" y="6889"/>
                  </a:cubicBezTo>
                  <a:cubicBezTo>
                    <a:pt x="2870" y="9591"/>
                    <a:pt x="1335" y="12760"/>
                    <a:pt x="168" y="16129"/>
                  </a:cubicBezTo>
                  <a:cubicBezTo>
                    <a:pt x="34" y="16496"/>
                    <a:pt x="1" y="16896"/>
                    <a:pt x="34" y="17263"/>
                  </a:cubicBezTo>
                  <a:cubicBezTo>
                    <a:pt x="34" y="17430"/>
                    <a:pt x="268" y="17730"/>
                    <a:pt x="401" y="17730"/>
                  </a:cubicBezTo>
                  <a:cubicBezTo>
                    <a:pt x="422" y="17733"/>
                    <a:pt x="442" y="17734"/>
                    <a:pt x="463" y="17734"/>
                  </a:cubicBezTo>
                  <a:cubicBezTo>
                    <a:pt x="681" y="17734"/>
                    <a:pt x="919" y="17585"/>
                    <a:pt x="1102" y="17463"/>
                  </a:cubicBezTo>
                  <a:cubicBezTo>
                    <a:pt x="1235" y="17330"/>
                    <a:pt x="1235" y="17063"/>
                    <a:pt x="1335" y="16896"/>
                  </a:cubicBezTo>
                  <a:cubicBezTo>
                    <a:pt x="1702" y="15962"/>
                    <a:pt x="2036" y="14995"/>
                    <a:pt x="2536" y="14161"/>
                  </a:cubicBezTo>
                  <a:cubicBezTo>
                    <a:pt x="4037" y="11592"/>
                    <a:pt x="5438" y="9024"/>
                    <a:pt x="7173" y="6622"/>
                  </a:cubicBezTo>
                  <a:cubicBezTo>
                    <a:pt x="8607" y="4654"/>
                    <a:pt x="10108" y="2819"/>
                    <a:pt x="11976" y="1318"/>
                  </a:cubicBezTo>
                  <a:cubicBezTo>
                    <a:pt x="12210" y="1118"/>
                    <a:pt x="12376" y="818"/>
                    <a:pt x="12576" y="551"/>
                  </a:cubicBezTo>
                  <a:cubicBezTo>
                    <a:pt x="12251" y="164"/>
                    <a:pt x="12086" y="1"/>
                    <a:pt x="11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13;p32">
              <a:extLst>
                <a:ext uri="{FF2B5EF4-FFF2-40B4-BE49-F238E27FC236}">
                  <a16:creationId xmlns:a16="http://schemas.microsoft.com/office/drawing/2014/main" id="{F59CBC7A-CE5D-E73B-9B92-AEDBBFEC318D}"/>
                </a:ext>
              </a:extLst>
            </p:cNvPr>
            <p:cNvSpPr/>
            <p:nvPr/>
          </p:nvSpPr>
          <p:spPr>
            <a:xfrm>
              <a:off x="4349482" y="1524629"/>
              <a:ext cx="399242" cy="45549"/>
            </a:xfrm>
            <a:custGeom>
              <a:avLst/>
              <a:gdLst/>
              <a:ahLst/>
              <a:cxnLst/>
              <a:rect l="l" t="t" r="r" b="b"/>
              <a:pathLst>
                <a:path w="26453" h="3018" extrusionOk="0">
                  <a:moveTo>
                    <a:pt x="15928" y="0"/>
                  </a:moveTo>
                  <a:cubicBezTo>
                    <a:pt x="13645" y="0"/>
                    <a:pt x="11364" y="196"/>
                    <a:pt x="9107" y="416"/>
                  </a:cubicBezTo>
                  <a:cubicBezTo>
                    <a:pt x="6672" y="649"/>
                    <a:pt x="4270" y="1150"/>
                    <a:pt x="1835" y="1550"/>
                  </a:cubicBezTo>
                  <a:cubicBezTo>
                    <a:pt x="1335" y="1650"/>
                    <a:pt x="835" y="1850"/>
                    <a:pt x="368" y="2084"/>
                  </a:cubicBezTo>
                  <a:cubicBezTo>
                    <a:pt x="167" y="2184"/>
                    <a:pt x="101" y="2484"/>
                    <a:pt x="1" y="2717"/>
                  </a:cubicBezTo>
                  <a:cubicBezTo>
                    <a:pt x="234" y="2818"/>
                    <a:pt x="434" y="2918"/>
                    <a:pt x="668" y="3018"/>
                  </a:cubicBezTo>
                  <a:cubicBezTo>
                    <a:pt x="768" y="3018"/>
                    <a:pt x="868" y="2984"/>
                    <a:pt x="968" y="2951"/>
                  </a:cubicBezTo>
                  <a:cubicBezTo>
                    <a:pt x="1635" y="2851"/>
                    <a:pt x="2336" y="2717"/>
                    <a:pt x="3036" y="2584"/>
                  </a:cubicBezTo>
                  <a:cubicBezTo>
                    <a:pt x="5338" y="2217"/>
                    <a:pt x="7573" y="1783"/>
                    <a:pt x="9874" y="1450"/>
                  </a:cubicBezTo>
                  <a:cubicBezTo>
                    <a:pt x="11008" y="1283"/>
                    <a:pt x="12176" y="1383"/>
                    <a:pt x="13310" y="1283"/>
                  </a:cubicBezTo>
                  <a:cubicBezTo>
                    <a:pt x="14381" y="1157"/>
                    <a:pt x="15452" y="1091"/>
                    <a:pt x="16523" y="1091"/>
                  </a:cubicBezTo>
                  <a:cubicBezTo>
                    <a:pt x="17720" y="1091"/>
                    <a:pt x="18918" y="1174"/>
                    <a:pt x="20115" y="1350"/>
                  </a:cubicBezTo>
                  <a:cubicBezTo>
                    <a:pt x="21416" y="1517"/>
                    <a:pt x="22717" y="1783"/>
                    <a:pt x="24018" y="2017"/>
                  </a:cubicBezTo>
                  <a:cubicBezTo>
                    <a:pt x="24551" y="2117"/>
                    <a:pt x="25085" y="2250"/>
                    <a:pt x="25586" y="2317"/>
                  </a:cubicBezTo>
                  <a:cubicBezTo>
                    <a:pt x="25673" y="2337"/>
                    <a:pt x="25757" y="2348"/>
                    <a:pt x="25836" y="2348"/>
                  </a:cubicBezTo>
                  <a:cubicBezTo>
                    <a:pt x="26145" y="2348"/>
                    <a:pt x="26373" y="2182"/>
                    <a:pt x="26453" y="1783"/>
                  </a:cubicBezTo>
                  <a:cubicBezTo>
                    <a:pt x="26186" y="1150"/>
                    <a:pt x="25586" y="1116"/>
                    <a:pt x="25052" y="1016"/>
                  </a:cubicBezTo>
                  <a:cubicBezTo>
                    <a:pt x="23551" y="749"/>
                    <a:pt x="22016" y="516"/>
                    <a:pt x="20515" y="316"/>
                  </a:cubicBezTo>
                  <a:cubicBezTo>
                    <a:pt x="18990" y="88"/>
                    <a:pt x="17458" y="0"/>
                    <a:pt x="15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14;p32">
              <a:extLst>
                <a:ext uri="{FF2B5EF4-FFF2-40B4-BE49-F238E27FC236}">
                  <a16:creationId xmlns:a16="http://schemas.microsoft.com/office/drawing/2014/main" id="{CEF3BD0D-5ADF-F281-BB4E-8E849072D8BE}"/>
                </a:ext>
              </a:extLst>
            </p:cNvPr>
            <p:cNvSpPr/>
            <p:nvPr/>
          </p:nvSpPr>
          <p:spPr>
            <a:xfrm>
              <a:off x="3861669" y="2514587"/>
              <a:ext cx="78556" cy="290123"/>
            </a:xfrm>
            <a:custGeom>
              <a:avLst/>
              <a:gdLst/>
              <a:ahLst/>
              <a:cxnLst/>
              <a:rect l="l" t="t" r="r" b="b"/>
              <a:pathLst>
                <a:path w="5205" h="19223" extrusionOk="0">
                  <a:moveTo>
                    <a:pt x="668" y="1"/>
                  </a:moveTo>
                  <a:cubicBezTo>
                    <a:pt x="267" y="234"/>
                    <a:pt x="34" y="568"/>
                    <a:pt x="1" y="1002"/>
                  </a:cubicBezTo>
                  <a:cubicBezTo>
                    <a:pt x="1" y="1936"/>
                    <a:pt x="1" y="2836"/>
                    <a:pt x="67" y="3737"/>
                  </a:cubicBezTo>
                  <a:cubicBezTo>
                    <a:pt x="167" y="4537"/>
                    <a:pt x="401" y="5305"/>
                    <a:pt x="534" y="6105"/>
                  </a:cubicBezTo>
                  <a:cubicBezTo>
                    <a:pt x="834" y="8040"/>
                    <a:pt x="1268" y="9975"/>
                    <a:pt x="1835" y="11876"/>
                  </a:cubicBezTo>
                  <a:cubicBezTo>
                    <a:pt x="2402" y="13677"/>
                    <a:pt x="2803" y="15512"/>
                    <a:pt x="3303" y="17347"/>
                  </a:cubicBezTo>
                  <a:cubicBezTo>
                    <a:pt x="3436" y="17814"/>
                    <a:pt x="3636" y="18281"/>
                    <a:pt x="3837" y="18748"/>
                  </a:cubicBezTo>
                  <a:cubicBezTo>
                    <a:pt x="3968" y="19037"/>
                    <a:pt x="4162" y="19223"/>
                    <a:pt x="4451" y="19223"/>
                  </a:cubicBezTo>
                  <a:cubicBezTo>
                    <a:pt x="4528" y="19223"/>
                    <a:pt x="4612" y="19209"/>
                    <a:pt x="4704" y="19181"/>
                  </a:cubicBezTo>
                  <a:cubicBezTo>
                    <a:pt x="5071" y="19014"/>
                    <a:pt x="5204" y="18681"/>
                    <a:pt x="5071" y="18214"/>
                  </a:cubicBezTo>
                  <a:cubicBezTo>
                    <a:pt x="4837" y="17280"/>
                    <a:pt x="4604" y="16312"/>
                    <a:pt x="4337" y="15378"/>
                  </a:cubicBezTo>
                  <a:cubicBezTo>
                    <a:pt x="3036" y="10875"/>
                    <a:pt x="2135" y="6272"/>
                    <a:pt x="1368" y="1635"/>
                  </a:cubicBezTo>
                  <a:cubicBezTo>
                    <a:pt x="1268" y="1068"/>
                    <a:pt x="1135" y="468"/>
                    <a:pt x="6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15;p32">
              <a:extLst>
                <a:ext uri="{FF2B5EF4-FFF2-40B4-BE49-F238E27FC236}">
                  <a16:creationId xmlns:a16="http://schemas.microsoft.com/office/drawing/2014/main" id="{8107039D-C7C2-9DDB-19EE-AA0B811F1BC0}"/>
                </a:ext>
              </a:extLst>
            </p:cNvPr>
            <p:cNvSpPr/>
            <p:nvPr/>
          </p:nvSpPr>
          <p:spPr>
            <a:xfrm>
              <a:off x="4181842" y="3511382"/>
              <a:ext cx="77047" cy="248951"/>
            </a:xfrm>
            <a:custGeom>
              <a:avLst/>
              <a:gdLst/>
              <a:ahLst/>
              <a:cxnLst/>
              <a:rect l="l" t="t" r="r" b="b"/>
              <a:pathLst>
                <a:path w="5105" h="16495" extrusionOk="0">
                  <a:moveTo>
                    <a:pt x="268" y="0"/>
                  </a:moveTo>
                  <a:cubicBezTo>
                    <a:pt x="67" y="234"/>
                    <a:pt x="1" y="434"/>
                    <a:pt x="1" y="634"/>
                  </a:cubicBezTo>
                  <a:cubicBezTo>
                    <a:pt x="34" y="1134"/>
                    <a:pt x="67" y="1635"/>
                    <a:pt x="201" y="2102"/>
                  </a:cubicBezTo>
                  <a:cubicBezTo>
                    <a:pt x="401" y="3169"/>
                    <a:pt x="668" y="4170"/>
                    <a:pt x="901" y="5237"/>
                  </a:cubicBezTo>
                  <a:cubicBezTo>
                    <a:pt x="1001" y="5704"/>
                    <a:pt x="1035" y="6205"/>
                    <a:pt x="1168" y="6705"/>
                  </a:cubicBezTo>
                  <a:cubicBezTo>
                    <a:pt x="1435" y="7739"/>
                    <a:pt x="1769" y="8740"/>
                    <a:pt x="2035" y="9774"/>
                  </a:cubicBezTo>
                  <a:cubicBezTo>
                    <a:pt x="2536" y="11642"/>
                    <a:pt x="2969" y="13543"/>
                    <a:pt x="3436" y="15444"/>
                  </a:cubicBezTo>
                  <a:cubicBezTo>
                    <a:pt x="3651" y="16197"/>
                    <a:pt x="3931" y="16495"/>
                    <a:pt x="4573" y="16495"/>
                  </a:cubicBezTo>
                  <a:cubicBezTo>
                    <a:pt x="4728" y="16495"/>
                    <a:pt x="4903" y="16478"/>
                    <a:pt x="5104" y="16445"/>
                  </a:cubicBezTo>
                  <a:cubicBezTo>
                    <a:pt x="5071" y="16112"/>
                    <a:pt x="5038" y="15745"/>
                    <a:pt x="4971" y="15444"/>
                  </a:cubicBezTo>
                  <a:cubicBezTo>
                    <a:pt x="4704" y="14477"/>
                    <a:pt x="4437" y="13543"/>
                    <a:pt x="4170" y="12609"/>
                  </a:cubicBezTo>
                  <a:cubicBezTo>
                    <a:pt x="3637" y="10774"/>
                    <a:pt x="3103" y="8940"/>
                    <a:pt x="2603" y="7072"/>
                  </a:cubicBezTo>
                  <a:cubicBezTo>
                    <a:pt x="2469" y="6672"/>
                    <a:pt x="2302" y="6238"/>
                    <a:pt x="2169" y="5838"/>
                  </a:cubicBezTo>
                  <a:cubicBezTo>
                    <a:pt x="1669" y="4136"/>
                    <a:pt x="1168" y="2435"/>
                    <a:pt x="634" y="734"/>
                  </a:cubicBezTo>
                  <a:cubicBezTo>
                    <a:pt x="568" y="500"/>
                    <a:pt x="401" y="234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16;p32">
              <a:extLst>
                <a:ext uri="{FF2B5EF4-FFF2-40B4-BE49-F238E27FC236}">
                  <a16:creationId xmlns:a16="http://schemas.microsoft.com/office/drawing/2014/main" id="{8B341F64-A0A8-5BCB-C511-CA1DA75E7B1B}"/>
                </a:ext>
              </a:extLst>
            </p:cNvPr>
            <p:cNvSpPr/>
            <p:nvPr/>
          </p:nvSpPr>
          <p:spPr>
            <a:xfrm>
              <a:off x="4006158" y="3032061"/>
              <a:ext cx="75523" cy="157837"/>
            </a:xfrm>
            <a:custGeom>
              <a:avLst/>
              <a:gdLst/>
              <a:ahLst/>
              <a:cxnLst/>
              <a:rect l="l" t="t" r="r" b="b"/>
              <a:pathLst>
                <a:path w="5004" h="10458" extrusionOk="0">
                  <a:moveTo>
                    <a:pt x="841" y="1"/>
                  </a:moveTo>
                  <a:cubicBezTo>
                    <a:pt x="817" y="1"/>
                    <a:pt x="793" y="2"/>
                    <a:pt x="767" y="4"/>
                  </a:cubicBezTo>
                  <a:cubicBezTo>
                    <a:pt x="400" y="71"/>
                    <a:pt x="0" y="404"/>
                    <a:pt x="0" y="771"/>
                  </a:cubicBezTo>
                  <a:cubicBezTo>
                    <a:pt x="0" y="1005"/>
                    <a:pt x="100" y="1305"/>
                    <a:pt x="200" y="1538"/>
                  </a:cubicBezTo>
                  <a:cubicBezTo>
                    <a:pt x="467" y="2139"/>
                    <a:pt x="834" y="2706"/>
                    <a:pt x="1101" y="3340"/>
                  </a:cubicBezTo>
                  <a:cubicBezTo>
                    <a:pt x="1901" y="5308"/>
                    <a:pt x="2669" y="7276"/>
                    <a:pt x="3469" y="9277"/>
                  </a:cubicBezTo>
                  <a:cubicBezTo>
                    <a:pt x="3603" y="9578"/>
                    <a:pt x="3703" y="9878"/>
                    <a:pt x="3903" y="10111"/>
                  </a:cubicBezTo>
                  <a:cubicBezTo>
                    <a:pt x="4047" y="10285"/>
                    <a:pt x="4317" y="10458"/>
                    <a:pt x="4473" y="10458"/>
                  </a:cubicBezTo>
                  <a:cubicBezTo>
                    <a:pt x="4497" y="10458"/>
                    <a:pt x="4519" y="10454"/>
                    <a:pt x="4537" y="10445"/>
                  </a:cubicBezTo>
                  <a:cubicBezTo>
                    <a:pt x="4770" y="10345"/>
                    <a:pt x="4870" y="10045"/>
                    <a:pt x="5004" y="9844"/>
                  </a:cubicBezTo>
                  <a:cubicBezTo>
                    <a:pt x="4904" y="9511"/>
                    <a:pt x="4837" y="9311"/>
                    <a:pt x="4770" y="9077"/>
                  </a:cubicBezTo>
                  <a:cubicBezTo>
                    <a:pt x="3869" y="6142"/>
                    <a:pt x="2735" y="3273"/>
                    <a:pt x="1434" y="504"/>
                  </a:cubicBezTo>
                  <a:cubicBezTo>
                    <a:pt x="1309" y="223"/>
                    <a:pt x="1185" y="1"/>
                    <a:pt x="8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17;p32">
              <a:extLst>
                <a:ext uri="{FF2B5EF4-FFF2-40B4-BE49-F238E27FC236}">
                  <a16:creationId xmlns:a16="http://schemas.microsoft.com/office/drawing/2014/main" id="{985A3E37-BC44-AF30-9BB9-C15E0131FD07}"/>
                </a:ext>
              </a:extLst>
            </p:cNvPr>
            <p:cNvSpPr/>
            <p:nvPr/>
          </p:nvSpPr>
          <p:spPr>
            <a:xfrm>
              <a:off x="3937189" y="2818162"/>
              <a:ext cx="25174" cy="26638"/>
            </a:xfrm>
            <a:custGeom>
              <a:avLst/>
              <a:gdLst/>
              <a:ahLst/>
              <a:cxnLst/>
              <a:rect l="l" t="t" r="r" b="b"/>
              <a:pathLst>
                <a:path w="1668" h="1765" extrusionOk="0">
                  <a:moveTo>
                    <a:pt x="701" y="0"/>
                  </a:moveTo>
                  <a:cubicBezTo>
                    <a:pt x="267" y="134"/>
                    <a:pt x="0" y="401"/>
                    <a:pt x="0" y="868"/>
                  </a:cubicBezTo>
                  <a:cubicBezTo>
                    <a:pt x="0" y="1268"/>
                    <a:pt x="267" y="1501"/>
                    <a:pt x="567" y="1668"/>
                  </a:cubicBezTo>
                  <a:cubicBezTo>
                    <a:pt x="678" y="1735"/>
                    <a:pt x="778" y="1764"/>
                    <a:pt x="869" y="1764"/>
                  </a:cubicBezTo>
                  <a:cubicBezTo>
                    <a:pt x="1049" y="1764"/>
                    <a:pt x="1190" y="1646"/>
                    <a:pt x="1301" y="1468"/>
                  </a:cubicBezTo>
                  <a:cubicBezTo>
                    <a:pt x="1668" y="868"/>
                    <a:pt x="1535" y="501"/>
                    <a:pt x="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18;p32">
              <a:extLst>
                <a:ext uri="{FF2B5EF4-FFF2-40B4-BE49-F238E27FC236}">
                  <a16:creationId xmlns:a16="http://schemas.microsoft.com/office/drawing/2014/main" id="{9C11A83E-2B1D-CB64-AAC8-A05882C7A371}"/>
                </a:ext>
              </a:extLst>
            </p:cNvPr>
            <p:cNvSpPr/>
            <p:nvPr/>
          </p:nvSpPr>
          <p:spPr>
            <a:xfrm>
              <a:off x="4092740" y="3224891"/>
              <a:ext cx="18141" cy="24752"/>
            </a:xfrm>
            <a:custGeom>
              <a:avLst/>
              <a:gdLst/>
              <a:ahLst/>
              <a:cxnLst/>
              <a:rect l="l" t="t" r="r" b="b"/>
              <a:pathLst>
                <a:path w="1202" h="1640" extrusionOk="0">
                  <a:moveTo>
                    <a:pt x="651" y="0"/>
                  </a:moveTo>
                  <a:cubicBezTo>
                    <a:pt x="634" y="0"/>
                    <a:pt x="618" y="1"/>
                    <a:pt x="601" y="3"/>
                  </a:cubicBezTo>
                  <a:cubicBezTo>
                    <a:pt x="267" y="36"/>
                    <a:pt x="0" y="403"/>
                    <a:pt x="0" y="870"/>
                  </a:cubicBezTo>
                  <a:cubicBezTo>
                    <a:pt x="0" y="1345"/>
                    <a:pt x="181" y="1640"/>
                    <a:pt x="485" y="1640"/>
                  </a:cubicBezTo>
                  <a:cubicBezTo>
                    <a:pt x="501" y="1640"/>
                    <a:pt x="517" y="1639"/>
                    <a:pt x="534" y="1637"/>
                  </a:cubicBezTo>
                  <a:cubicBezTo>
                    <a:pt x="934" y="1604"/>
                    <a:pt x="1201" y="1237"/>
                    <a:pt x="1168" y="737"/>
                  </a:cubicBezTo>
                  <a:cubicBezTo>
                    <a:pt x="1168" y="293"/>
                    <a:pt x="957" y="0"/>
                    <a:pt x="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19;p32">
              <a:extLst>
                <a:ext uri="{FF2B5EF4-FFF2-40B4-BE49-F238E27FC236}">
                  <a16:creationId xmlns:a16="http://schemas.microsoft.com/office/drawing/2014/main" id="{78EF2A19-CBE0-B07F-5AA9-A87B810D6392}"/>
                </a:ext>
              </a:extLst>
            </p:cNvPr>
            <p:cNvSpPr/>
            <p:nvPr/>
          </p:nvSpPr>
          <p:spPr>
            <a:xfrm>
              <a:off x="4260380" y="3787248"/>
              <a:ext cx="24178" cy="20164"/>
            </a:xfrm>
            <a:custGeom>
              <a:avLst/>
              <a:gdLst/>
              <a:ahLst/>
              <a:cxnLst/>
              <a:rect l="l" t="t" r="r" b="b"/>
              <a:pathLst>
                <a:path w="1602" h="1336" extrusionOk="0">
                  <a:moveTo>
                    <a:pt x="634" y="1"/>
                  </a:moveTo>
                  <a:cubicBezTo>
                    <a:pt x="567" y="1"/>
                    <a:pt x="501" y="34"/>
                    <a:pt x="467" y="68"/>
                  </a:cubicBezTo>
                  <a:cubicBezTo>
                    <a:pt x="301" y="268"/>
                    <a:pt x="0" y="535"/>
                    <a:pt x="34" y="635"/>
                  </a:cubicBezTo>
                  <a:cubicBezTo>
                    <a:pt x="134" y="901"/>
                    <a:pt x="434" y="1068"/>
                    <a:pt x="668" y="1335"/>
                  </a:cubicBezTo>
                  <a:cubicBezTo>
                    <a:pt x="1034" y="1102"/>
                    <a:pt x="1335" y="968"/>
                    <a:pt x="1501" y="701"/>
                  </a:cubicBezTo>
                  <a:cubicBezTo>
                    <a:pt x="1602" y="568"/>
                    <a:pt x="1535" y="168"/>
                    <a:pt x="1435" y="101"/>
                  </a:cubicBezTo>
                  <a:cubicBezTo>
                    <a:pt x="1279" y="12"/>
                    <a:pt x="1094" y="12"/>
                    <a:pt x="908" y="12"/>
                  </a:cubicBezTo>
                  <a:lnTo>
                    <a:pt x="908" y="12"/>
                  </a:lnTo>
                  <a:cubicBezTo>
                    <a:pt x="816" y="12"/>
                    <a:pt x="723" y="12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0;p32">
              <a:extLst>
                <a:ext uri="{FF2B5EF4-FFF2-40B4-BE49-F238E27FC236}">
                  <a16:creationId xmlns:a16="http://schemas.microsoft.com/office/drawing/2014/main" id="{2FC53635-8357-8488-C312-15A11C64E2DD}"/>
                </a:ext>
              </a:extLst>
            </p:cNvPr>
            <p:cNvSpPr/>
            <p:nvPr/>
          </p:nvSpPr>
          <p:spPr>
            <a:xfrm>
              <a:off x="4553372" y="4191502"/>
              <a:ext cx="209439" cy="33943"/>
            </a:xfrm>
            <a:custGeom>
              <a:avLst/>
              <a:gdLst/>
              <a:ahLst/>
              <a:cxnLst/>
              <a:rect l="l" t="t" r="r" b="b"/>
              <a:pathLst>
                <a:path w="13877" h="2249" extrusionOk="0">
                  <a:moveTo>
                    <a:pt x="601" y="1"/>
                  </a:moveTo>
                  <a:cubicBezTo>
                    <a:pt x="434" y="1"/>
                    <a:pt x="234" y="34"/>
                    <a:pt x="67" y="67"/>
                  </a:cubicBezTo>
                  <a:lnTo>
                    <a:pt x="0" y="268"/>
                  </a:lnTo>
                  <a:cubicBezTo>
                    <a:pt x="334" y="434"/>
                    <a:pt x="634" y="701"/>
                    <a:pt x="1001" y="768"/>
                  </a:cubicBezTo>
                  <a:cubicBezTo>
                    <a:pt x="1868" y="1001"/>
                    <a:pt x="2769" y="1202"/>
                    <a:pt x="3670" y="1302"/>
                  </a:cubicBezTo>
                  <a:cubicBezTo>
                    <a:pt x="6205" y="1635"/>
                    <a:pt x="8773" y="1902"/>
                    <a:pt x="11342" y="2169"/>
                  </a:cubicBezTo>
                  <a:cubicBezTo>
                    <a:pt x="11732" y="2218"/>
                    <a:pt x="12141" y="2249"/>
                    <a:pt x="12554" y="2249"/>
                  </a:cubicBezTo>
                  <a:cubicBezTo>
                    <a:pt x="12706" y="2249"/>
                    <a:pt x="12858" y="2245"/>
                    <a:pt x="13010" y="2236"/>
                  </a:cubicBezTo>
                  <a:cubicBezTo>
                    <a:pt x="13510" y="2236"/>
                    <a:pt x="13843" y="1969"/>
                    <a:pt x="13877" y="1268"/>
                  </a:cubicBezTo>
                  <a:cubicBezTo>
                    <a:pt x="13577" y="1168"/>
                    <a:pt x="13276" y="1001"/>
                    <a:pt x="12976" y="968"/>
                  </a:cubicBezTo>
                  <a:cubicBezTo>
                    <a:pt x="12242" y="868"/>
                    <a:pt x="11508" y="868"/>
                    <a:pt x="10775" y="801"/>
                  </a:cubicBezTo>
                  <a:cubicBezTo>
                    <a:pt x="7372" y="534"/>
                    <a:pt x="4003" y="268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;p32">
              <a:extLst>
                <a:ext uri="{FF2B5EF4-FFF2-40B4-BE49-F238E27FC236}">
                  <a16:creationId xmlns:a16="http://schemas.microsoft.com/office/drawing/2014/main" id="{3ED40872-082C-FD09-ECC2-93EE3D296026}"/>
                </a:ext>
              </a:extLst>
            </p:cNvPr>
            <p:cNvSpPr/>
            <p:nvPr/>
          </p:nvSpPr>
          <p:spPr>
            <a:xfrm>
              <a:off x="4775418" y="4208057"/>
              <a:ext cx="24646" cy="17205"/>
            </a:xfrm>
            <a:custGeom>
              <a:avLst/>
              <a:gdLst/>
              <a:ahLst/>
              <a:cxnLst/>
              <a:rect l="l" t="t" r="r" b="b"/>
              <a:pathLst>
                <a:path w="1633" h="1140" extrusionOk="0">
                  <a:moveTo>
                    <a:pt x="580" y="1"/>
                  </a:moveTo>
                  <a:cubicBezTo>
                    <a:pt x="227" y="1"/>
                    <a:pt x="0" y="195"/>
                    <a:pt x="31" y="505"/>
                  </a:cubicBezTo>
                  <a:cubicBezTo>
                    <a:pt x="31" y="872"/>
                    <a:pt x="365" y="1139"/>
                    <a:pt x="865" y="1139"/>
                  </a:cubicBezTo>
                  <a:cubicBezTo>
                    <a:pt x="903" y="1139"/>
                    <a:pt x="943" y="1139"/>
                    <a:pt x="984" y="1139"/>
                  </a:cubicBezTo>
                  <a:cubicBezTo>
                    <a:pt x="1231" y="1139"/>
                    <a:pt x="1508" y="1115"/>
                    <a:pt x="1566" y="772"/>
                  </a:cubicBezTo>
                  <a:cubicBezTo>
                    <a:pt x="1632" y="405"/>
                    <a:pt x="1165" y="4"/>
                    <a:pt x="665" y="4"/>
                  </a:cubicBezTo>
                  <a:cubicBezTo>
                    <a:pt x="636" y="2"/>
                    <a:pt x="608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2;p32">
              <a:extLst>
                <a:ext uri="{FF2B5EF4-FFF2-40B4-BE49-F238E27FC236}">
                  <a16:creationId xmlns:a16="http://schemas.microsoft.com/office/drawing/2014/main" id="{9B3468A8-2510-FF89-2913-DD55A2F17B4A}"/>
                </a:ext>
              </a:extLst>
            </p:cNvPr>
            <p:cNvSpPr/>
            <p:nvPr/>
          </p:nvSpPr>
          <p:spPr>
            <a:xfrm>
              <a:off x="4457222" y="3964458"/>
              <a:ext cx="239639" cy="30442"/>
            </a:xfrm>
            <a:custGeom>
              <a:avLst/>
              <a:gdLst/>
              <a:ahLst/>
              <a:cxnLst/>
              <a:rect l="l" t="t" r="r" b="b"/>
              <a:pathLst>
                <a:path w="15878" h="2017" extrusionOk="0">
                  <a:moveTo>
                    <a:pt x="1034" y="1"/>
                  </a:moveTo>
                  <a:cubicBezTo>
                    <a:pt x="667" y="1"/>
                    <a:pt x="334" y="67"/>
                    <a:pt x="0" y="101"/>
                  </a:cubicBezTo>
                  <a:cubicBezTo>
                    <a:pt x="100" y="368"/>
                    <a:pt x="234" y="568"/>
                    <a:pt x="400" y="601"/>
                  </a:cubicBezTo>
                  <a:cubicBezTo>
                    <a:pt x="767" y="734"/>
                    <a:pt x="1168" y="868"/>
                    <a:pt x="1601" y="901"/>
                  </a:cubicBezTo>
                  <a:cubicBezTo>
                    <a:pt x="3402" y="1101"/>
                    <a:pt x="5237" y="1268"/>
                    <a:pt x="7072" y="1435"/>
                  </a:cubicBezTo>
                  <a:cubicBezTo>
                    <a:pt x="9407" y="1635"/>
                    <a:pt x="11775" y="1802"/>
                    <a:pt x="14143" y="2002"/>
                  </a:cubicBezTo>
                  <a:cubicBezTo>
                    <a:pt x="14244" y="2013"/>
                    <a:pt x="14344" y="2017"/>
                    <a:pt x="14442" y="2017"/>
                  </a:cubicBezTo>
                  <a:cubicBezTo>
                    <a:pt x="14640" y="2017"/>
                    <a:pt x="14833" y="2002"/>
                    <a:pt x="15011" y="2002"/>
                  </a:cubicBezTo>
                  <a:cubicBezTo>
                    <a:pt x="15411" y="2002"/>
                    <a:pt x="15711" y="1835"/>
                    <a:pt x="15878" y="1402"/>
                  </a:cubicBezTo>
                  <a:cubicBezTo>
                    <a:pt x="15544" y="901"/>
                    <a:pt x="15111" y="734"/>
                    <a:pt x="14577" y="701"/>
                  </a:cubicBezTo>
                  <a:cubicBezTo>
                    <a:pt x="11942" y="534"/>
                    <a:pt x="9307" y="334"/>
                    <a:pt x="6671" y="201"/>
                  </a:cubicBezTo>
                  <a:cubicBezTo>
                    <a:pt x="4803" y="101"/>
                    <a:pt x="2902" y="67"/>
                    <a:pt x="10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3;p32">
              <a:extLst>
                <a:ext uri="{FF2B5EF4-FFF2-40B4-BE49-F238E27FC236}">
                  <a16:creationId xmlns:a16="http://schemas.microsoft.com/office/drawing/2014/main" id="{F290607E-F33C-D4C0-4295-D9013F5C7D59}"/>
                </a:ext>
              </a:extLst>
            </p:cNvPr>
            <p:cNvSpPr/>
            <p:nvPr/>
          </p:nvSpPr>
          <p:spPr>
            <a:xfrm>
              <a:off x="4710946" y="3980652"/>
              <a:ext cx="31724" cy="15032"/>
            </a:xfrm>
            <a:custGeom>
              <a:avLst/>
              <a:gdLst/>
              <a:ahLst/>
              <a:cxnLst/>
              <a:rect l="l" t="t" r="r" b="b"/>
              <a:pathLst>
                <a:path w="2102" h="996" extrusionOk="0">
                  <a:moveTo>
                    <a:pt x="872" y="0"/>
                  </a:moveTo>
                  <a:cubicBezTo>
                    <a:pt x="707" y="0"/>
                    <a:pt x="542" y="36"/>
                    <a:pt x="367" y="128"/>
                  </a:cubicBezTo>
                  <a:cubicBezTo>
                    <a:pt x="200" y="229"/>
                    <a:pt x="133" y="495"/>
                    <a:pt x="0" y="662"/>
                  </a:cubicBezTo>
                  <a:cubicBezTo>
                    <a:pt x="200" y="762"/>
                    <a:pt x="367" y="996"/>
                    <a:pt x="534" y="996"/>
                  </a:cubicBezTo>
                  <a:cubicBezTo>
                    <a:pt x="1067" y="929"/>
                    <a:pt x="1568" y="796"/>
                    <a:pt x="2102" y="295"/>
                  </a:cubicBezTo>
                  <a:cubicBezTo>
                    <a:pt x="1617" y="180"/>
                    <a:pt x="1244" y="0"/>
                    <a:pt x="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4;p32">
              <a:extLst>
                <a:ext uri="{FF2B5EF4-FFF2-40B4-BE49-F238E27FC236}">
                  <a16:creationId xmlns:a16="http://schemas.microsoft.com/office/drawing/2014/main" id="{E785386F-033E-29CA-A3E4-D8B3C03039CC}"/>
                </a:ext>
              </a:extLst>
            </p:cNvPr>
            <p:cNvSpPr/>
            <p:nvPr/>
          </p:nvSpPr>
          <p:spPr>
            <a:xfrm>
              <a:off x="4368105" y="4259461"/>
              <a:ext cx="141492" cy="26336"/>
            </a:xfrm>
            <a:custGeom>
              <a:avLst/>
              <a:gdLst/>
              <a:ahLst/>
              <a:cxnLst/>
              <a:rect l="l" t="t" r="r" b="b"/>
              <a:pathLst>
                <a:path w="9375" h="1745" extrusionOk="0">
                  <a:moveTo>
                    <a:pt x="1235" y="1"/>
                  </a:moveTo>
                  <a:cubicBezTo>
                    <a:pt x="801" y="1"/>
                    <a:pt x="368" y="101"/>
                    <a:pt x="1" y="435"/>
                  </a:cubicBezTo>
                  <a:cubicBezTo>
                    <a:pt x="234" y="1035"/>
                    <a:pt x="768" y="968"/>
                    <a:pt x="1202" y="1035"/>
                  </a:cubicBezTo>
                  <a:cubicBezTo>
                    <a:pt x="3537" y="1268"/>
                    <a:pt x="5905" y="1502"/>
                    <a:pt x="8240" y="1735"/>
                  </a:cubicBezTo>
                  <a:cubicBezTo>
                    <a:pt x="8316" y="1741"/>
                    <a:pt x="8392" y="1745"/>
                    <a:pt x="8465" y="1745"/>
                  </a:cubicBezTo>
                  <a:cubicBezTo>
                    <a:pt x="8843" y="1745"/>
                    <a:pt x="9179" y="1648"/>
                    <a:pt x="9374" y="1202"/>
                  </a:cubicBezTo>
                  <a:cubicBezTo>
                    <a:pt x="9207" y="435"/>
                    <a:pt x="8607" y="234"/>
                    <a:pt x="7973" y="234"/>
                  </a:cubicBezTo>
                  <a:cubicBezTo>
                    <a:pt x="5738" y="101"/>
                    <a:pt x="3470" y="68"/>
                    <a:pt x="1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5;p32">
              <a:extLst>
                <a:ext uri="{FF2B5EF4-FFF2-40B4-BE49-F238E27FC236}">
                  <a16:creationId xmlns:a16="http://schemas.microsoft.com/office/drawing/2014/main" id="{D3F24684-75A2-CC08-EECD-A82A3961CBE6}"/>
                </a:ext>
              </a:extLst>
            </p:cNvPr>
            <p:cNvSpPr/>
            <p:nvPr/>
          </p:nvSpPr>
          <p:spPr>
            <a:xfrm>
              <a:off x="4522162" y="4272395"/>
              <a:ext cx="30713" cy="18186"/>
            </a:xfrm>
            <a:custGeom>
              <a:avLst/>
              <a:gdLst/>
              <a:ahLst/>
              <a:cxnLst/>
              <a:rect l="l" t="t" r="r" b="b"/>
              <a:pathLst>
                <a:path w="2035" h="1205" extrusionOk="0">
                  <a:moveTo>
                    <a:pt x="977" y="0"/>
                  </a:moveTo>
                  <a:cubicBezTo>
                    <a:pt x="740" y="0"/>
                    <a:pt x="501" y="89"/>
                    <a:pt x="300" y="278"/>
                  </a:cubicBezTo>
                  <a:cubicBezTo>
                    <a:pt x="0" y="578"/>
                    <a:pt x="67" y="945"/>
                    <a:pt x="500" y="1112"/>
                  </a:cubicBezTo>
                  <a:cubicBezTo>
                    <a:pt x="679" y="1175"/>
                    <a:pt x="851" y="1205"/>
                    <a:pt x="1017" y="1205"/>
                  </a:cubicBezTo>
                  <a:cubicBezTo>
                    <a:pt x="1379" y="1205"/>
                    <a:pt x="1715" y="1063"/>
                    <a:pt x="2035" y="812"/>
                  </a:cubicBezTo>
                  <a:cubicBezTo>
                    <a:pt x="1841" y="295"/>
                    <a:pt x="1411" y="0"/>
                    <a:pt x="9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26;p32">
              <a:extLst>
                <a:ext uri="{FF2B5EF4-FFF2-40B4-BE49-F238E27FC236}">
                  <a16:creationId xmlns:a16="http://schemas.microsoft.com/office/drawing/2014/main" id="{AAFD6C5D-8C90-63B0-1174-AF04DCB06F2E}"/>
                </a:ext>
              </a:extLst>
            </p:cNvPr>
            <p:cNvSpPr/>
            <p:nvPr/>
          </p:nvSpPr>
          <p:spPr>
            <a:xfrm>
              <a:off x="4490439" y="4048731"/>
              <a:ext cx="188309" cy="31136"/>
            </a:xfrm>
            <a:custGeom>
              <a:avLst/>
              <a:gdLst/>
              <a:ahLst/>
              <a:cxnLst/>
              <a:rect l="l" t="t" r="r" b="b"/>
              <a:pathLst>
                <a:path w="12477" h="2063" extrusionOk="0">
                  <a:moveTo>
                    <a:pt x="942" y="1"/>
                  </a:moveTo>
                  <a:cubicBezTo>
                    <a:pt x="510" y="1"/>
                    <a:pt x="154" y="113"/>
                    <a:pt x="101" y="354"/>
                  </a:cubicBezTo>
                  <a:cubicBezTo>
                    <a:pt x="1" y="721"/>
                    <a:pt x="434" y="1088"/>
                    <a:pt x="1068" y="1188"/>
                  </a:cubicBezTo>
                  <a:cubicBezTo>
                    <a:pt x="1869" y="1322"/>
                    <a:pt x="2636" y="1422"/>
                    <a:pt x="3436" y="1488"/>
                  </a:cubicBezTo>
                  <a:cubicBezTo>
                    <a:pt x="5905" y="1688"/>
                    <a:pt x="8407" y="1889"/>
                    <a:pt x="10875" y="2055"/>
                  </a:cubicBezTo>
                  <a:cubicBezTo>
                    <a:pt x="10945" y="2060"/>
                    <a:pt x="11015" y="2062"/>
                    <a:pt x="11086" y="2062"/>
                  </a:cubicBezTo>
                  <a:cubicBezTo>
                    <a:pt x="11524" y="2062"/>
                    <a:pt x="11984" y="1984"/>
                    <a:pt x="12443" y="1955"/>
                  </a:cubicBezTo>
                  <a:cubicBezTo>
                    <a:pt x="12443" y="1889"/>
                    <a:pt x="12443" y="1789"/>
                    <a:pt x="12476" y="1722"/>
                  </a:cubicBezTo>
                  <a:cubicBezTo>
                    <a:pt x="12076" y="1388"/>
                    <a:pt x="11609" y="1255"/>
                    <a:pt x="11109" y="1188"/>
                  </a:cubicBezTo>
                  <a:cubicBezTo>
                    <a:pt x="9541" y="988"/>
                    <a:pt x="7940" y="855"/>
                    <a:pt x="6338" y="654"/>
                  </a:cubicBezTo>
                  <a:cubicBezTo>
                    <a:pt x="4637" y="454"/>
                    <a:pt x="2969" y="254"/>
                    <a:pt x="1268" y="21"/>
                  </a:cubicBezTo>
                  <a:cubicBezTo>
                    <a:pt x="1157" y="8"/>
                    <a:pt x="1047" y="1"/>
                    <a:pt x="9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27;p32">
              <a:extLst>
                <a:ext uri="{FF2B5EF4-FFF2-40B4-BE49-F238E27FC236}">
                  <a16:creationId xmlns:a16="http://schemas.microsoft.com/office/drawing/2014/main" id="{9C6480BA-DE03-F510-2841-49EFE6B7E00E}"/>
                </a:ext>
              </a:extLst>
            </p:cNvPr>
            <p:cNvSpPr/>
            <p:nvPr/>
          </p:nvSpPr>
          <p:spPr>
            <a:xfrm>
              <a:off x="4700366" y="4069498"/>
              <a:ext cx="24676" cy="16481"/>
            </a:xfrm>
            <a:custGeom>
              <a:avLst/>
              <a:gdLst/>
              <a:ahLst/>
              <a:cxnLst/>
              <a:rect l="l" t="t" r="r" b="b"/>
              <a:pathLst>
                <a:path w="1635" h="1092" extrusionOk="0">
                  <a:moveTo>
                    <a:pt x="790" y="1"/>
                  </a:moveTo>
                  <a:cubicBezTo>
                    <a:pt x="653" y="1"/>
                    <a:pt x="506" y="49"/>
                    <a:pt x="334" y="146"/>
                  </a:cubicBezTo>
                  <a:cubicBezTo>
                    <a:pt x="201" y="246"/>
                    <a:pt x="1" y="479"/>
                    <a:pt x="34" y="579"/>
                  </a:cubicBezTo>
                  <a:cubicBezTo>
                    <a:pt x="101" y="779"/>
                    <a:pt x="267" y="1013"/>
                    <a:pt x="468" y="1046"/>
                  </a:cubicBezTo>
                  <a:cubicBezTo>
                    <a:pt x="568" y="1077"/>
                    <a:pt x="666" y="1092"/>
                    <a:pt x="762" y="1092"/>
                  </a:cubicBezTo>
                  <a:cubicBezTo>
                    <a:pt x="1083" y="1092"/>
                    <a:pt x="1379" y="928"/>
                    <a:pt x="1635" y="646"/>
                  </a:cubicBezTo>
                  <a:cubicBezTo>
                    <a:pt x="1318" y="216"/>
                    <a:pt x="1078" y="1"/>
                    <a:pt x="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28;p32">
              <a:extLst>
                <a:ext uri="{FF2B5EF4-FFF2-40B4-BE49-F238E27FC236}">
                  <a16:creationId xmlns:a16="http://schemas.microsoft.com/office/drawing/2014/main" id="{EED85F31-F681-DEB7-64FC-9A44B7CA4448}"/>
                </a:ext>
              </a:extLst>
            </p:cNvPr>
            <p:cNvSpPr/>
            <p:nvPr/>
          </p:nvSpPr>
          <p:spPr>
            <a:xfrm>
              <a:off x="3743863" y="2372496"/>
              <a:ext cx="24691" cy="24933"/>
            </a:xfrm>
            <a:custGeom>
              <a:avLst/>
              <a:gdLst/>
              <a:ahLst/>
              <a:cxnLst/>
              <a:rect l="l" t="t" r="r" b="b"/>
              <a:pathLst>
                <a:path w="1636" h="1652" extrusionOk="0">
                  <a:moveTo>
                    <a:pt x="698" y="1"/>
                  </a:moveTo>
                  <a:cubicBezTo>
                    <a:pt x="665" y="1"/>
                    <a:pt x="633" y="3"/>
                    <a:pt x="601" y="9"/>
                  </a:cubicBezTo>
                  <a:cubicBezTo>
                    <a:pt x="268" y="42"/>
                    <a:pt x="1" y="476"/>
                    <a:pt x="101" y="910"/>
                  </a:cubicBezTo>
                  <a:cubicBezTo>
                    <a:pt x="134" y="1110"/>
                    <a:pt x="234" y="1343"/>
                    <a:pt x="301" y="1644"/>
                  </a:cubicBezTo>
                  <a:cubicBezTo>
                    <a:pt x="418" y="1644"/>
                    <a:pt x="535" y="1652"/>
                    <a:pt x="651" y="1652"/>
                  </a:cubicBezTo>
                  <a:cubicBezTo>
                    <a:pt x="768" y="1652"/>
                    <a:pt x="885" y="1644"/>
                    <a:pt x="1002" y="1610"/>
                  </a:cubicBezTo>
                  <a:cubicBezTo>
                    <a:pt x="1435" y="1544"/>
                    <a:pt x="1635" y="1177"/>
                    <a:pt x="1502" y="676"/>
                  </a:cubicBezTo>
                  <a:cubicBezTo>
                    <a:pt x="1411" y="311"/>
                    <a:pt x="1041" y="1"/>
                    <a:pt x="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3" name="CuadroTexto 72">
            <a:extLst>
              <a:ext uri="{FF2B5EF4-FFF2-40B4-BE49-F238E27FC236}">
                <a16:creationId xmlns:a16="http://schemas.microsoft.com/office/drawing/2014/main" id="{6E57AAA3-6CAF-22F4-AABE-FFD5D3E973BD}"/>
              </a:ext>
            </a:extLst>
          </p:cNvPr>
          <p:cNvSpPr txBox="1"/>
          <p:nvPr/>
        </p:nvSpPr>
        <p:spPr>
          <a:xfrm>
            <a:off x="6648639" y="2074538"/>
            <a:ext cx="2481195" cy="28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r>
              <a:rPr lang="es-ES_tradnl" sz="1200" b="1" dirty="0">
                <a:solidFill>
                  <a:srgbClr val="9900CC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Convenio de colaboración</a:t>
            </a:r>
            <a:endParaRPr lang="es-MX" sz="1200" dirty="0">
              <a:solidFill>
                <a:srgbClr val="9900CC"/>
              </a:solidFill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D030F888-26CB-C343-0B5D-93E8037AB67B}"/>
              </a:ext>
            </a:extLst>
          </p:cNvPr>
          <p:cNvSpPr txBox="1"/>
          <p:nvPr/>
        </p:nvSpPr>
        <p:spPr>
          <a:xfrm>
            <a:off x="6786858" y="2306519"/>
            <a:ext cx="531848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13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Instrumento de compromiso entre la municipalidad y el órgano garante, a fin de estipular lo avances, mejoras y mecanismos de evaluación.</a:t>
            </a:r>
            <a:endParaRPr lang="es-MX" sz="1300" dirty="0"/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34CAA77C-B94E-4D44-D1DD-24AFFFF7B785}"/>
              </a:ext>
            </a:extLst>
          </p:cNvPr>
          <p:cNvSpPr txBox="1"/>
          <p:nvPr/>
        </p:nvSpPr>
        <p:spPr>
          <a:xfrm>
            <a:off x="6728386" y="3081693"/>
            <a:ext cx="43621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Política de Transparencia y Acceso a la Información Pública</a:t>
            </a:r>
            <a:endParaRPr lang="es-MX" sz="1200" dirty="0">
              <a:solidFill>
                <a:srgbClr val="CC66FF"/>
              </a:solidFill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CB4C46BC-9319-D1DD-CFD1-2934B2F7F90B}"/>
              </a:ext>
            </a:extLst>
          </p:cNvPr>
          <p:cNvSpPr txBox="1"/>
          <p:nvPr/>
        </p:nvSpPr>
        <p:spPr>
          <a:xfrm>
            <a:off x="6738871" y="3289037"/>
            <a:ext cx="5237538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algn="just">
              <a:defRPr sz="13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_tradnl" dirty="0"/>
              <a:t>Formato que describe el alcance y las funciones principales desarrollados por las municipalidades en los ámbitos de transparencia, acceso a la información y gestión documental, con referencia a su estructura de trabajo, responsables y reporte de resultados.</a:t>
            </a:r>
            <a:endParaRPr lang="es-MX" dirty="0"/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5B8AAE20-1FC1-7BFA-CE7B-CDD0BB1629C0}"/>
              </a:ext>
            </a:extLst>
          </p:cNvPr>
          <p:cNvSpPr txBox="1"/>
          <p:nvPr/>
        </p:nvSpPr>
        <p:spPr>
          <a:xfrm>
            <a:off x="6681347" y="4390130"/>
            <a:ext cx="2947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Sistema de Integridad y Código de Ética</a:t>
            </a:r>
            <a:endParaRPr lang="es-MX" sz="1100" dirty="0">
              <a:solidFill>
                <a:srgbClr val="FF6699"/>
              </a:solidFill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ED1EF6BD-707A-4162-0D41-DBCC963C0258}"/>
              </a:ext>
            </a:extLst>
          </p:cNvPr>
          <p:cNvSpPr txBox="1"/>
          <p:nvPr/>
        </p:nvSpPr>
        <p:spPr>
          <a:xfrm>
            <a:off x="6728386" y="4563070"/>
            <a:ext cx="52375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algn="just">
              <a:defRPr sz="13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_tradnl" dirty="0"/>
              <a:t>Elaboración de un Código de Ética y sus canales de denuncia de forma participativa con los funcionarios municipales. </a:t>
            </a:r>
            <a:endParaRPr lang="es-MX" dirty="0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FB3CAD11-5632-EB0D-96F3-0E19FA86B765}"/>
              </a:ext>
            </a:extLst>
          </p:cNvPr>
          <p:cNvSpPr txBox="1"/>
          <p:nvPr/>
        </p:nvSpPr>
        <p:spPr>
          <a:xfrm>
            <a:off x="5944071" y="5105759"/>
            <a:ext cx="43790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kumimoji="0" sz="12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_tradnl" dirty="0">
                <a:solidFill>
                  <a:srgbClr val="805F80"/>
                </a:solidFill>
              </a:rPr>
              <a:t>4. Planes y Proyectos de Transparencia</a:t>
            </a:r>
            <a:endParaRPr lang="es-MX" dirty="0">
              <a:solidFill>
                <a:srgbClr val="805F80"/>
              </a:solidFill>
            </a:endParaRP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20A42482-CF82-636E-D6DC-A4BF1128196C}"/>
              </a:ext>
            </a:extLst>
          </p:cNvPr>
          <p:cNvSpPr txBox="1"/>
          <p:nvPr/>
        </p:nvSpPr>
        <p:spPr>
          <a:xfrm>
            <a:off x="6744078" y="5269592"/>
            <a:ext cx="540404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algn="just">
              <a:defRPr sz="13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_tradnl" dirty="0"/>
              <a:t>Fichas de proyectos de transparencia, incorporando la descripción de sus objetivos esperados, las actividades principales, responsables, presupuestos y su integración con el plan estratégico de la municipalidad.</a:t>
            </a:r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81F84EC-CF81-90F9-4025-151EB0ECE4F6}"/>
              </a:ext>
            </a:extLst>
          </p:cNvPr>
          <p:cNvSpPr/>
          <p:nvPr/>
        </p:nvSpPr>
        <p:spPr>
          <a:xfrm rot="16200000">
            <a:off x="4589686" y="3630994"/>
            <a:ext cx="3507385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es-MX" sz="2000" b="1" dirty="0">
                <a:solidFill>
                  <a:srgbClr val="009EB8"/>
                </a:solidFill>
                <a:latin typeface="Fira Sans"/>
              </a:rPr>
              <a:t>Herramientas de gestión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AE2C5E37-D13F-A617-5DEA-3E8C0823DE90}"/>
              </a:ext>
            </a:extLst>
          </p:cNvPr>
          <p:cNvSpPr/>
          <p:nvPr/>
        </p:nvSpPr>
        <p:spPr>
          <a:xfrm rot="16200000">
            <a:off x="-1344241" y="3556756"/>
            <a:ext cx="3549137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es-MX" sz="2000" b="1" dirty="0">
                <a:solidFill>
                  <a:srgbClr val="993366"/>
                </a:solidFill>
                <a:latin typeface="Fira Sans"/>
              </a:rPr>
              <a:t>Componentes de la estrategia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2EB6B83-7B95-13D7-D8E0-30F00C47754A}"/>
              </a:ext>
            </a:extLst>
          </p:cNvPr>
          <p:cNvSpPr txBox="1"/>
          <p:nvPr/>
        </p:nvSpPr>
        <p:spPr>
          <a:xfrm>
            <a:off x="690404" y="3194024"/>
            <a:ext cx="24811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400" b="1" dirty="0">
                <a:solidFill>
                  <a:srgbClr val="9900CC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Compromiso de la autoridad</a:t>
            </a:r>
          </a:p>
          <a:p>
            <a:pPr algn="ctr"/>
            <a:endParaRPr lang="es-ES_tradnl" sz="1400" b="1" dirty="0">
              <a:solidFill>
                <a:srgbClr val="9900CC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s-ES_tradnl" sz="14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Políticas </a:t>
            </a:r>
          </a:p>
          <a:p>
            <a:pPr algn="ctr"/>
            <a:endParaRPr lang="es-ES_tradnl" sz="1400" b="1" dirty="0">
              <a:solidFill>
                <a:srgbClr val="9900C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s-ES_tradnl" sz="1400" b="1" dirty="0">
                <a:solidFill>
                  <a:srgbClr val="00C2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Planes y Proyectos</a:t>
            </a:r>
            <a:endParaRPr lang="es-MX" sz="1400" dirty="0">
              <a:solidFill>
                <a:srgbClr val="00C2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17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n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190" b="19924"/>
          <a:stretch/>
        </p:blipFill>
        <p:spPr>
          <a:xfrm>
            <a:off x="11548241" y="5901794"/>
            <a:ext cx="515420" cy="929875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13</a:t>
            </a:fld>
            <a:endParaRPr lang="es-MX"/>
          </a:p>
        </p:txBody>
      </p:sp>
      <p:sp>
        <p:nvSpPr>
          <p:cNvPr id="75" name="Rectángulo 74"/>
          <p:cNvSpPr/>
          <p:nvPr/>
        </p:nvSpPr>
        <p:spPr>
          <a:xfrm>
            <a:off x="0" y="6452220"/>
            <a:ext cx="11055178" cy="287724"/>
          </a:xfrm>
          <a:prstGeom prst="rect">
            <a:avLst/>
          </a:prstGeom>
          <a:gradFill flip="none" rotWithShape="1">
            <a:gsLst>
              <a:gs pos="0">
                <a:srgbClr val="805F80">
                  <a:tint val="66000"/>
                  <a:satMod val="160000"/>
                </a:srgbClr>
              </a:gs>
              <a:gs pos="50000">
                <a:srgbClr val="805F80">
                  <a:tint val="44500"/>
                  <a:satMod val="160000"/>
                </a:srgbClr>
              </a:gs>
              <a:gs pos="100000">
                <a:srgbClr val="805F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9049C9E-7BA8-71C4-AC1B-2504F93598B7}"/>
              </a:ext>
            </a:extLst>
          </p:cNvPr>
          <p:cNvSpPr/>
          <p:nvPr/>
        </p:nvSpPr>
        <p:spPr>
          <a:xfrm>
            <a:off x="469234" y="239999"/>
            <a:ext cx="461629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s-MX" sz="3200" b="1" dirty="0">
                <a:solidFill>
                  <a:srgbClr val="805F80"/>
                </a:solidFill>
                <a:latin typeface="Fira Sans"/>
              </a:rPr>
              <a:t>Dimensión de recursos</a:t>
            </a:r>
          </a:p>
        </p:txBody>
      </p:sp>
      <p:sp>
        <p:nvSpPr>
          <p:cNvPr id="37" name="Google Shape;267;p34">
            <a:extLst>
              <a:ext uri="{FF2B5EF4-FFF2-40B4-BE49-F238E27FC236}">
                <a16:creationId xmlns:a16="http://schemas.microsoft.com/office/drawing/2014/main" id="{47308C92-F5D7-A77F-DE84-7DD107C932E8}"/>
              </a:ext>
            </a:extLst>
          </p:cNvPr>
          <p:cNvSpPr/>
          <p:nvPr/>
        </p:nvSpPr>
        <p:spPr>
          <a:xfrm>
            <a:off x="7169344" y="2822880"/>
            <a:ext cx="69375" cy="49776"/>
          </a:xfrm>
          <a:custGeom>
            <a:avLst/>
            <a:gdLst/>
            <a:ahLst/>
            <a:cxnLst/>
            <a:rect l="l" t="t" r="r" b="b"/>
            <a:pathLst>
              <a:path w="3069" h="2202" extrusionOk="0">
                <a:moveTo>
                  <a:pt x="0" y="0"/>
                </a:moveTo>
                <a:lnTo>
                  <a:pt x="0" y="1635"/>
                </a:lnTo>
                <a:cubicBezTo>
                  <a:pt x="0" y="1935"/>
                  <a:pt x="234" y="2202"/>
                  <a:pt x="567" y="2202"/>
                </a:cubicBezTo>
                <a:lnTo>
                  <a:pt x="2502" y="2202"/>
                </a:lnTo>
                <a:cubicBezTo>
                  <a:pt x="2802" y="2202"/>
                  <a:pt x="3069" y="1935"/>
                  <a:pt x="3069" y="1635"/>
                </a:cubicBezTo>
                <a:lnTo>
                  <a:pt x="3069" y="0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268;p34">
            <a:extLst>
              <a:ext uri="{FF2B5EF4-FFF2-40B4-BE49-F238E27FC236}">
                <a16:creationId xmlns:a16="http://schemas.microsoft.com/office/drawing/2014/main" id="{356CF145-5011-6AE7-7989-7CA35893D962}"/>
              </a:ext>
            </a:extLst>
          </p:cNvPr>
          <p:cNvSpPr/>
          <p:nvPr/>
        </p:nvSpPr>
        <p:spPr>
          <a:xfrm>
            <a:off x="5966267" y="2838001"/>
            <a:ext cx="5383316" cy="3232672"/>
          </a:xfrm>
          <a:custGeom>
            <a:avLst/>
            <a:gdLst/>
            <a:ahLst/>
            <a:cxnLst/>
            <a:rect l="l" t="t" r="r" b="b"/>
            <a:pathLst>
              <a:path w="375403" h="117952" extrusionOk="0">
                <a:moveTo>
                  <a:pt x="84061" y="0"/>
                </a:moveTo>
                <a:lnTo>
                  <a:pt x="84061" y="5104"/>
                </a:lnTo>
                <a:cubicBezTo>
                  <a:pt x="84061" y="7172"/>
                  <a:pt x="82360" y="8873"/>
                  <a:pt x="80258" y="8873"/>
                </a:cubicBezTo>
                <a:lnTo>
                  <a:pt x="19081" y="8873"/>
                </a:lnTo>
                <a:cubicBezTo>
                  <a:pt x="8574" y="8873"/>
                  <a:pt x="1" y="17446"/>
                  <a:pt x="1" y="27954"/>
                </a:cubicBezTo>
                <a:cubicBezTo>
                  <a:pt x="1" y="38495"/>
                  <a:pt x="8574" y="47067"/>
                  <a:pt x="19081" y="47067"/>
                </a:cubicBezTo>
                <a:lnTo>
                  <a:pt x="151743" y="47067"/>
                </a:lnTo>
                <a:cubicBezTo>
                  <a:pt x="160749" y="47067"/>
                  <a:pt x="168088" y="54373"/>
                  <a:pt x="168088" y="63413"/>
                </a:cubicBezTo>
                <a:cubicBezTo>
                  <a:pt x="168088" y="72419"/>
                  <a:pt x="160749" y="79758"/>
                  <a:pt x="151743" y="79758"/>
                </a:cubicBezTo>
                <a:lnTo>
                  <a:pt x="19081" y="79758"/>
                </a:lnTo>
                <a:cubicBezTo>
                  <a:pt x="8574" y="79758"/>
                  <a:pt x="1" y="88330"/>
                  <a:pt x="1" y="98838"/>
                </a:cubicBezTo>
                <a:cubicBezTo>
                  <a:pt x="1" y="109379"/>
                  <a:pt x="8574" y="117952"/>
                  <a:pt x="19081" y="117952"/>
                </a:cubicBezTo>
                <a:lnTo>
                  <a:pt x="375402" y="117952"/>
                </a:lnTo>
                <a:cubicBezTo>
                  <a:pt x="375169" y="117051"/>
                  <a:pt x="374969" y="116117"/>
                  <a:pt x="374802" y="115216"/>
                </a:cubicBezTo>
                <a:lnTo>
                  <a:pt x="19081" y="115216"/>
                </a:lnTo>
                <a:cubicBezTo>
                  <a:pt x="10075" y="115216"/>
                  <a:pt x="2736" y="107878"/>
                  <a:pt x="2736" y="98838"/>
                </a:cubicBezTo>
                <a:cubicBezTo>
                  <a:pt x="2736" y="89831"/>
                  <a:pt x="10075" y="82493"/>
                  <a:pt x="19081" y="82493"/>
                </a:cubicBezTo>
                <a:lnTo>
                  <a:pt x="151743" y="82493"/>
                </a:lnTo>
                <a:cubicBezTo>
                  <a:pt x="162250" y="82493"/>
                  <a:pt x="170823" y="73920"/>
                  <a:pt x="170823" y="63413"/>
                </a:cubicBezTo>
                <a:cubicBezTo>
                  <a:pt x="170823" y="52872"/>
                  <a:pt x="162250" y="44299"/>
                  <a:pt x="151743" y="44299"/>
                </a:cubicBezTo>
                <a:lnTo>
                  <a:pt x="19081" y="44299"/>
                </a:lnTo>
                <a:cubicBezTo>
                  <a:pt x="10075" y="44299"/>
                  <a:pt x="2736" y="36960"/>
                  <a:pt x="2736" y="27954"/>
                </a:cubicBezTo>
                <a:cubicBezTo>
                  <a:pt x="2736" y="18947"/>
                  <a:pt x="10075" y="11609"/>
                  <a:pt x="19081" y="11609"/>
                </a:cubicBezTo>
                <a:lnTo>
                  <a:pt x="80258" y="11609"/>
                </a:lnTo>
                <a:cubicBezTo>
                  <a:pt x="83861" y="11609"/>
                  <a:pt x="86796" y="8673"/>
                  <a:pt x="86796" y="5104"/>
                </a:cubicBezTo>
                <a:lnTo>
                  <a:pt x="86796" y="0"/>
                </a:lnTo>
                <a:close/>
              </a:path>
            </a:pathLst>
          </a:custGeom>
          <a:solidFill>
            <a:srgbClr val="D686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269;p34">
            <a:extLst>
              <a:ext uri="{FF2B5EF4-FFF2-40B4-BE49-F238E27FC236}">
                <a16:creationId xmlns:a16="http://schemas.microsoft.com/office/drawing/2014/main" id="{DF5B4F24-23D9-B49F-035D-EFF168514A4F}"/>
              </a:ext>
            </a:extLst>
          </p:cNvPr>
          <p:cNvSpPr/>
          <p:nvPr/>
        </p:nvSpPr>
        <p:spPr>
          <a:xfrm>
            <a:off x="6926565" y="1970885"/>
            <a:ext cx="554229" cy="702021"/>
          </a:xfrm>
          <a:custGeom>
            <a:avLst/>
            <a:gdLst/>
            <a:ahLst/>
            <a:cxnLst/>
            <a:rect l="l" t="t" r="r" b="b"/>
            <a:pathLst>
              <a:path w="24518" h="31056" extrusionOk="0">
                <a:moveTo>
                  <a:pt x="12276" y="0"/>
                </a:moveTo>
                <a:cubicBezTo>
                  <a:pt x="12276" y="0"/>
                  <a:pt x="0" y="0"/>
                  <a:pt x="0" y="12209"/>
                </a:cubicBezTo>
                <a:cubicBezTo>
                  <a:pt x="0" y="21149"/>
                  <a:pt x="6738" y="21616"/>
                  <a:pt x="6638" y="28955"/>
                </a:cubicBezTo>
                <a:cubicBezTo>
                  <a:pt x="6638" y="28955"/>
                  <a:pt x="6638" y="31056"/>
                  <a:pt x="8473" y="31056"/>
                </a:cubicBezTo>
                <a:lnTo>
                  <a:pt x="16045" y="31056"/>
                </a:lnTo>
                <a:cubicBezTo>
                  <a:pt x="17880" y="31056"/>
                  <a:pt x="17880" y="28955"/>
                  <a:pt x="17880" y="28955"/>
                </a:cubicBezTo>
                <a:cubicBezTo>
                  <a:pt x="17780" y="21616"/>
                  <a:pt x="24518" y="21149"/>
                  <a:pt x="24518" y="12209"/>
                </a:cubicBezTo>
                <a:cubicBezTo>
                  <a:pt x="24518" y="0"/>
                  <a:pt x="12276" y="0"/>
                  <a:pt x="12276" y="0"/>
                </a:cubicBezTo>
                <a:close/>
              </a:path>
            </a:pathLst>
          </a:custGeom>
          <a:solidFill>
            <a:srgbClr val="FCB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270;p34">
            <a:extLst>
              <a:ext uri="{FF2B5EF4-FFF2-40B4-BE49-F238E27FC236}">
                <a16:creationId xmlns:a16="http://schemas.microsoft.com/office/drawing/2014/main" id="{29D98F05-F035-415F-3717-F50B41FAB512}"/>
              </a:ext>
            </a:extLst>
          </p:cNvPr>
          <p:cNvSpPr/>
          <p:nvPr/>
        </p:nvSpPr>
        <p:spPr>
          <a:xfrm>
            <a:off x="7057007" y="2633625"/>
            <a:ext cx="294091" cy="189294"/>
          </a:xfrm>
          <a:custGeom>
            <a:avLst/>
            <a:gdLst/>
            <a:ahLst/>
            <a:cxnLst/>
            <a:rect l="l" t="t" r="r" b="b"/>
            <a:pathLst>
              <a:path w="13010" h="8374" extrusionOk="0">
                <a:moveTo>
                  <a:pt x="701" y="0"/>
                </a:moveTo>
                <a:cubicBezTo>
                  <a:pt x="300" y="0"/>
                  <a:pt x="0" y="301"/>
                  <a:pt x="0" y="701"/>
                </a:cubicBezTo>
                <a:lnTo>
                  <a:pt x="0" y="3336"/>
                </a:lnTo>
                <a:cubicBezTo>
                  <a:pt x="0" y="4971"/>
                  <a:pt x="934" y="6505"/>
                  <a:pt x="2435" y="7206"/>
                </a:cubicBezTo>
                <a:lnTo>
                  <a:pt x="4970" y="8373"/>
                </a:lnTo>
                <a:lnTo>
                  <a:pt x="8039" y="8373"/>
                </a:lnTo>
                <a:lnTo>
                  <a:pt x="10541" y="7206"/>
                </a:lnTo>
                <a:cubicBezTo>
                  <a:pt x="12042" y="6505"/>
                  <a:pt x="13009" y="4971"/>
                  <a:pt x="13009" y="3336"/>
                </a:cubicBezTo>
                <a:lnTo>
                  <a:pt x="13009" y="701"/>
                </a:lnTo>
                <a:cubicBezTo>
                  <a:pt x="13009" y="301"/>
                  <a:pt x="12676" y="0"/>
                  <a:pt x="12309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273;p34">
            <a:extLst>
              <a:ext uri="{FF2B5EF4-FFF2-40B4-BE49-F238E27FC236}">
                <a16:creationId xmlns:a16="http://schemas.microsoft.com/office/drawing/2014/main" id="{3DAA9738-C053-352A-2101-115788907EED}"/>
              </a:ext>
            </a:extLst>
          </p:cNvPr>
          <p:cNvSpPr/>
          <p:nvPr/>
        </p:nvSpPr>
        <p:spPr>
          <a:xfrm>
            <a:off x="6940895" y="2035461"/>
            <a:ext cx="232244" cy="254736"/>
          </a:xfrm>
          <a:custGeom>
            <a:avLst/>
            <a:gdLst/>
            <a:ahLst/>
            <a:cxnLst/>
            <a:rect l="l" t="t" r="r" b="b"/>
            <a:pathLst>
              <a:path w="10274" h="11269" extrusionOk="0">
                <a:moveTo>
                  <a:pt x="7923" y="0"/>
                </a:moveTo>
                <a:cubicBezTo>
                  <a:pt x="6438" y="0"/>
                  <a:pt x="4299" y="1520"/>
                  <a:pt x="2635" y="3882"/>
                </a:cubicBezTo>
                <a:cubicBezTo>
                  <a:pt x="567" y="6850"/>
                  <a:pt x="0" y="10019"/>
                  <a:pt x="1368" y="10987"/>
                </a:cubicBezTo>
                <a:cubicBezTo>
                  <a:pt x="1644" y="11178"/>
                  <a:pt x="1974" y="11269"/>
                  <a:pt x="2342" y="11269"/>
                </a:cubicBezTo>
                <a:cubicBezTo>
                  <a:pt x="3836" y="11269"/>
                  <a:pt x="5952" y="9767"/>
                  <a:pt x="7639" y="7384"/>
                </a:cubicBezTo>
                <a:cubicBezTo>
                  <a:pt x="9707" y="4449"/>
                  <a:pt x="10274" y="1246"/>
                  <a:pt x="8873" y="279"/>
                </a:cubicBezTo>
                <a:cubicBezTo>
                  <a:pt x="8606" y="90"/>
                  <a:pt x="8284" y="0"/>
                  <a:pt x="7923" y="0"/>
                </a:cubicBezTo>
                <a:close/>
              </a:path>
            </a:pathLst>
          </a:custGeom>
          <a:solidFill>
            <a:srgbClr val="FAE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274;p34">
            <a:extLst>
              <a:ext uri="{FF2B5EF4-FFF2-40B4-BE49-F238E27FC236}">
                <a16:creationId xmlns:a16="http://schemas.microsoft.com/office/drawing/2014/main" id="{79C53854-75A2-7EF2-837E-BA7EBB14C760}"/>
              </a:ext>
            </a:extLst>
          </p:cNvPr>
          <p:cNvSpPr/>
          <p:nvPr/>
        </p:nvSpPr>
        <p:spPr>
          <a:xfrm>
            <a:off x="7170835" y="1656478"/>
            <a:ext cx="66391" cy="264682"/>
          </a:xfrm>
          <a:custGeom>
            <a:avLst/>
            <a:gdLst/>
            <a:ahLst/>
            <a:cxnLst/>
            <a:rect l="l" t="t" r="r" b="b"/>
            <a:pathLst>
              <a:path w="2937" h="11709" extrusionOk="0">
                <a:moveTo>
                  <a:pt x="1469" y="0"/>
                </a:moveTo>
                <a:cubicBezTo>
                  <a:pt x="635" y="0"/>
                  <a:pt x="1" y="634"/>
                  <a:pt x="1" y="1468"/>
                </a:cubicBezTo>
                <a:lnTo>
                  <a:pt x="1" y="10241"/>
                </a:lnTo>
                <a:cubicBezTo>
                  <a:pt x="1" y="11075"/>
                  <a:pt x="635" y="11709"/>
                  <a:pt x="1469" y="11709"/>
                </a:cubicBezTo>
                <a:cubicBezTo>
                  <a:pt x="2269" y="11709"/>
                  <a:pt x="2936" y="11075"/>
                  <a:pt x="2936" y="10241"/>
                </a:cubicBezTo>
                <a:lnTo>
                  <a:pt x="2936" y="1468"/>
                </a:lnTo>
                <a:cubicBezTo>
                  <a:pt x="2936" y="634"/>
                  <a:pt x="2269" y="0"/>
                  <a:pt x="1469" y="0"/>
                </a:cubicBezTo>
                <a:close/>
              </a:path>
            </a:pathLst>
          </a:custGeom>
          <a:solidFill>
            <a:srgbClr val="FCB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275;p34">
            <a:extLst>
              <a:ext uri="{FF2B5EF4-FFF2-40B4-BE49-F238E27FC236}">
                <a16:creationId xmlns:a16="http://schemas.microsoft.com/office/drawing/2014/main" id="{CE15029C-D339-6565-86D6-522135952CF4}"/>
              </a:ext>
            </a:extLst>
          </p:cNvPr>
          <p:cNvSpPr/>
          <p:nvPr/>
        </p:nvSpPr>
        <p:spPr>
          <a:xfrm>
            <a:off x="7428713" y="1822542"/>
            <a:ext cx="213391" cy="206994"/>
          </a:xfrm>
          <a:custGeom>
            <a:avLst/>
            <a:gdLst/>
            <a:ahLst/>
            <a:cxnLst/>
            <a:rect l="l" t="t" r="r" b="b"/>
            <a:pathLst>
              <a:path w="9440" h="9157" extrusionOk="0">
                <a:moveTo>
                  <a:pt x="7839" y="0"/>
                </a:moveTo>
                <a:cubicBezTo>
                  <a:pt x="7464" y="0"/>
                  <a:pt x="7088" y="142"/>
                  <a:pt x="6805" y="426"/>
                </a:cubicBezTo>
                <a:lnTo>
                  <a:pt x="567" y="6664"/>
                </a:lnTo>
                <a:cubicBezTo>
                  <a:pt x="0" y="7231"/>
                  <a:pt x="0" y="8165"/>
                  <a:pt x="567" y="8732"/>
                </a:cubicBezTo>
                <a:cubicBezTo>
                  <a:pt x="851" y="9015"/>
                  <a:pt x="1226" y="9157"/>
                  <a:pt x="1605" y="9157"/>
                </a:cubicBezTo>
                <a:cubicBezTo>
                  <a:pt x="1985" y="9157"/>
                  <a:pt x="2368" y="9015"/>
                  <a:pt x="2669" y="8732"/>
                </a:cubicBezTo>
                <a:lnTo>
                  <a:pt x="8873" y="2527"/>
                </a:lnTo>
                <a:cubicBezTo>
                  <a:pt x="9440" y="1927"/>
                  <a:pt x="9440" y="993"/>
                  <a:pt x="8873" y="426"/>
                </a:cubicBezTo>
                <a:cubicBezTo>
                  <a:pt x="8590" y="142"/>
                  <a:pt x="8214" y="0"/>
                  <a:pt x="7839" y="0"/>
                </a:cubicBezTo>
                <a:close/>
              </a:path>
            </a:pathLst>
          </a:custGeom>
          <a:solidFill>
            <a:srgbClr val="FCB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276;p34">
            <a:extLst>
              <a:ext uri="{FF2B5EF4-FFF2-40B4-BE49-F238E27FC236}">
                <a16:creationId xmlns:a16="http://schemas.microsoft.com/office/drawing/2014/main" id="{353849FF-68EE-8933-055B-FDF7D19EE039}"/>
              </a:ext>
            </a:extLst>
          </p:cNvPr>
          <p:cNvSpPr/>
          <p:nvPr/>
        </p:nvSpPr>
        <p:spPr>
          <a:xfrm>
            <a:off x="7540281" y="2224219"/>
            <a:ext cx="265451" cy="67137"/>
          </a:xfrm>
          <a:custGeom>
            <a:avLst/>
            <a:gdLst/>
            <a:ahLst/>
            <a:cxnLst/>
            <a:rect l="l" t="t" r="r" b="b"/>
            <a:pathLst>
              <a:path w="11743" h="2970" extrusionOk="0">
                <a:moveTo>
                  <a:pt x="1469" y="0"/>
                </a:moveTo>
                <a:cubicBezTo>
                  <a:pt x="668" y="0"/>
                  <a:pt x="1" y="668"/>
                  <a:pt x="1" y="1468"/>
                </a:cubicBezTo>
                <a:cubicBezTo>
                  <a:pt x="1" y="2302"/>
                  <a:pt x="668" y="2969"/>
                  <a:pt x="1469" y="2969"/>
                </a:cubicBezTo>
                <a:lnTo>
                  <a:pt x="10275" y="2969"/>
                </a:lnTo>
                <a:cubicBezTo>
                  <a:pt x="11076" y="2969"/>
                  <a:pt x="11743" y="2302"/>
                  <a:pt x="11743" y="1468"/>
                </a:cubicBezTo>
                <a:cubicBezTo>
                  <a:pt x="11743" y="668"/>
                  <a:pt x="11076" y="0"/>
                  <a:pt x="10275" y="0"/>
                </a:cubicBezTo>
                <a:close/>
              </a:path>
            </a:pathLst>
          </a:custGeom>
          <a:solidFill>
            <a:srgbClr val="FCB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277;p34">
            <a:extLst>
              <a:ext uri="{FF2B5EF4-FFF2-40B4-BE49-F238E27FC236}">
                <a16:creationId xmlns:a16="http://schemas.microsoft.com/office/drawing/2014/main" id="{CE59E2C8-229C-095E-067D-031C2B6347DE}"/>
              </a:ext>
            </a:extLst>
          </p:cNvPr>
          <p:cNvSpPr/>
          <p:nvPr/>
        </p:nvSpPr>
        <p:spPr>
          <a:xfrm>
            <a:off x="7428713" y="2486028"/>
            <a:ext cx="213391" cy="207017"/>
          </a:xfrm>
          <a:custGeom>
            <a:avLst/>
            <a:gdLst/>
            <a:ahLst/>
            <a:cxnLst/>
            <a:rect l="l" t="t" r="r" b="b"/>
            <a:pathLst>
              <a:path w="9440" h="9158" extrusionOk="0">
                <a:moveTo>
                  <a:pt x="1605" y="1"/>
                </a:moveTo>
                <a:cubicBezTo>
                  <a:pt x="1226" y="1"/>
                  <a:pt x="851" y="143"/>
                  <a:pt x="567" y="426"/>
                </a:cubicBezTo>
                <a:cubicBezTo>
                  <a:pt x="0" y="993"/>
                  <a:pt x="0" y="1927"/>
                  <a:pt x="567" y="2494"/>
                </a:cubicBezTo>
                <a:lnTo>
                  <a:pt x="6805" y="8732"/>
                </a:lnTo>
                <a:cubicBezTo>
                  <a:pt x="7088" y="9016"/>
                  <a:pt x="7464" y="9157"/>
                  <a:pt x="7839" y="9157"/>
                </a:cubicBezTo>
                <a:cubicBezTo>
                  <a:pt x="8214" y="9157"/>
                  <a:pt x="8590" y="9016"/>
                  <a:pt x="8873" y="8732"/>
                </a:cubicBezTo>
                <a:cubicBezTo>
                  <a:pt x="9440" y="8132"/>
                  <a:pt x="9440" y="7231"/>
                  <a:pt x="8873" y="6631"/>
                </a:cubicBezTo>
                <a:lnTo>
                  <a:pt x="2669" y="426"/>
                </a:lnTo>
                <a:cubicBezTo>
                  <a:pt x="2368" y="143"/>
                  <a:pt x="1985" y="1"/>
                  <a:pt x="1605" y="1"/>
                </a:cubicBezTo>
                <a:close/>
              </a:path>
            </a:pathLst>
          </a:custGeom>
          <a:solidFill>
            <a:srgbClr val="FCB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278;p34">
            <a:extLst>
              <a:ext uri="{FF2B5EF4-FFF2-40B4-BE49-F238E27FC236}">
                <a16:creationId xmlns:a16="http://schemas.microsoft.com/office/drawing/2014/main" id="{735C1A46-B035-DCDC-D086-A3CD5597BC55}"/>
              </a:ext>
            </a:extLst>
          </p:cNvPr>
          <p:cNvSpPr/>
          <p:nvPr/>
        </p:nvSpPr>
        <p:spPr>
          <a:xfrm>
            <a:off x="6765202" y="1822542"/>
            <a:ext cx="213414" cy="206994"/>
          </a:xfrm>
          <a:custGeom>
            <a:avLst/>
            <a:gdLst/>
            <a:ahLst/>
            <a:cxnLst/>
            <a:rect l="l" t="t" r="r" b="b"/>
            <a:pathLst>
              <a:path w="9441" h="9157" extrusionOk="0">
                <a:moveTo>
                  <a:pt x="1631" y="0"/>
                </a:moveTo>
                <a:cubicBezTo>
                  <a:pt x="1252" y="0"/>
                  <a:pt x="868" y="142"/>
                  <a:pt x="568" y="426"/>
                </a:cubicBezTo>
                <a:cubicBezTo>
                  <a:pt x="1" y="993"/>
                  <a:pt x="1" y="1927"/>
                  <a:pt x="568" y="2527"/>
                </a:cubicBezTo>
                <a:lnTo>
                  <a:pt x="6806" y="8732"/>
                </a:lnTo>
                <a:cubicBezTo>
                  <a:pt x="7089" y="9015"/>
                  <a:pt x="7464" y="9157"/>
                  <a:pt x="7840" y="9157"/>
                </a:cubicBezTo>
                <a:cubicBezTo>
                  <a:pt x="8215" y="9157"/>
                  <a:pt x="8590" y="9015"/>
                  <a:pt x="8874" y="8732"/>
                </a:cubicBezTo>
                <a:cubicBezTo>
                  <a:pt x="9441" y="8165"/>
                  <a:pt x="9441" y="7231"/>
                  <a:pt x="8874" y="6664"/>
                </a:cubicBezTo>
                <a:lnTo>
                  <a:pt x="2669" y="426"/>
                </a:lnTo>
                <a:cubicBezTo>
                  <a:pt x="2386" y="142"/>
                  <a:pt x="2011" y="0"/>
                  <a:pt x="1631" y="0"/>
                </a:cubicBezTo>
                <a:close/>
              </a:path>
            </a:pathLst>
          </a:custGeom>
          <a:solidFill>
            <a:srgbClr val="FCB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279;p34">
            <a:extLst>
              <a:ext uri="{FF2B5EF4-FFF2-40B4-BE49-F238E27FC236}">
                <a16:creationId xmlns:a16="http://schemas.microsoft.com/office/drawing/2014/main" id="{61142922-19DC-100F-E4DD-6F74F308DBEB}"/>
              </a:ext>
            </a:extLst>
          </p:cNvPr>
          <p:cNvSpPr/>
          <p:nvPr/>
        </p:nvSpPr>
        <p:spPr>
          <a:xfrm>
            <a:off x="6602348" y="2224219"/>
            <a:ext cx="265451" cy="67137"/>
          </a:xfrm>
          <a:custGeom>
            <a:avLst/>
            <a:gdLst/>
            <a:ahLst/>
            <a:cxnLst/>
            <a:rect l="l" t="t" r="r" b="b"/>
            <a:pathLst>
              <a:path w="11743" h="2970" extrusionOk="0">
                <a:moveTo>
                  <a:pt x="1468" y="0"/>
                </a:moveTo>
                <a:cubicBezTo>
                  <a:pt x="668" y="0"/>
                  <a:pt x="1" y="668"/>
                  <a:pt x="1" y="1468"/>
                </a:cubicBezTo>
                <a:cubicBezTo>
                  <a:pt x="1" y="2302"/>
                  <a:pt x="668" y="2969"/>
                  <a:pt x="1468" y="2969"/>
                </a:cubicBezTo>
                <a:lnTo>
                  <a:pt x="10275" y="2969"/>
                </a:lnTo>
                <a:cubicBezTo>
                  <a:pt x="11075" y="2969"/>
                  <a:pt x="11742" y="2302"/>
                  <a:pt x="11742" y="1468"/>
                </a:cubicBezTo>
                <a:cubicBezTo>
                  <a:pt x="11742" y="668"/>
                  <a:pt x="11075" y="0"/>
                  <a:pt x="10275" y="0"/>
                </a:cubicBezTo>
                <a:close/>
              </a:path>
            </a:pathLst>
          </a:custGeom>
          <a:solidFill>
            <a:srgbClr val="FCB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280;p34">
            <a:extLst>
              <a:ext uri="{FF2B5EF4-FFF2-40B4-BE49-F238E27FC236}">
                <a16:creationId xmlns:a16="http://schemas.microsoft.com/office/drawing/2014/main" id="{1F3FB801-E769-A401-32BE-77068346D31F}"/>
              </a:ext>
            </a:extLst>
          </p:cNvPr>
          <p:cNvSpPr/>
          <p:nvPr/>
        </p:nvSpPr>
        <p:spPr>
          <a:xfrm>
            <a:off x="6765202" y="2486028"/>
            <a:ext cx="213414" cy="207017"/>
          </a:xfrm>
          <a:custGeom>
            <a:avLst/>
            <a:gdLst/>
            <a:ahLst/>
            <a:cxnLst/>
            <a:rect l="l" t="t" r="r" b="b"/>
            <a:pathLst>
              <a:path w="9441" h="9158" extrusionOk="0">
                <a:moveTo>
                  <a:pt x="7840" y="1"/>
                </a:moveTo>
                <a:cubicBezTo>
                  <a:pt x="7464" y="1"/>
                  <a:pt x="7089" y="143"/>
                  <a:pt x="6806" y="426"/>
                </a:cubicBezTo>
                <a:lnTo>
                  <a:pt x="568" y="6631"/>
                </a:lnTo>
                <a:cubicBezTo>
                  <a:pt x="1" y="7231"/>
                  <a:pt x="1" y="8132"/>
                  <a:pt x="568" y="8732"/>
                </a:cubicBezTo>
                <a:cubicBezTo>
                  <a:pt x="868" y="9016"/>
                  <a:pt x="1252" y="9157"/>
                  <a:pt x="1631" y="9157"/>
                </a:cubicBezTo>
                <a:cubicBezTo>
                  <a:pt x="2011" y="9157"/>
                  <a:pt x="2386" y="9016"/>
                  <a:pt x="2669" y="8732"/>
                </a:cubicBezTo>
                <a:lnTo>
                  <a:pt x="8874" y="2494"/>
                </a:lnTo>
                <a:cubicBezTo>
                  <a:pt x="9441" y="1927"/>
                  <a:pt x="9441" y="993"/>
                  <a:pt x="8874" y="426"/>
                </a:cubicBezTo>
                <a:cubicBezTo>
                  <a:pt x="8590" y="143"/>
                  <a:pt x="8215" y="1"/>
                  <a:pt x="7840" y="1"/>
                </a:cubicBezTo>
                <a:close/>
              </a:path>
            </a:pathLst>
          </a:custGeom>
          <a:solidFill>
            <a:srgbClr val="FCB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" name="Google Shape;281;p34">
            <a:extLst>
              <a:ext uri="{FF2B5EF4-FFF2-40B4-BE49-F238E27FC236}">
                <a16:creationId xmlns:a16="http://schemas.microsoft.com/office/drawing/2014/main" id="{1927BC76-F7E9-7892-F1F0-C78E44F285EA}"/>
              </a:ext>
            </a:extLst>
          </p:cNvPr>
          <p:cNvGrpSpPr/>
          <p:nvPr/>
        </p:nvGrpSpPr>
        <p:grpSpPr>
          <a:xfrm>
            <a:off x="7915964" y="4365414"/>
            <a:ext cx="364188" cy="368755"/>
            <a:chOff x="6665701" y="1263473"/>
            <a:chExt cx="364188" cy="368755"/>
          </a:xfrm>
        </p:grpSpPr>
        <p:sp>
          <p:nvSpPr>
            <p:cNvPr id="50" name="Google Shape;282;p34">
              <a:extLst>
                <a:ext uri="{FF2B5EF4-FFF2-40B4-BE49-F238E27FC236}">
                  <a16:creationId xmlns:a16="http://schemas.microsoft.com/office/drawing/2014/main" id="{8DC72883-6FC8-853F-EAC1-A03C79F13C5A}"/>
                </a:ext>
              </a:extLst>
            </p:cNvPr>
            <p:cNvSpPr/>
            <p:nvPr/>
          </p:nvSpPr>
          <p:spPr>
            <a:xfrm>
              <a:off x="6665701" y="1417286"/>
              <a:ext cx="97292" cy="214928"/>
            </a:xfrm>
            <a:custGeom>
              <a:avLst/>
              <a:gdLst/>
              <a:ahLst/>
              <a:cxnLst/>
              <a:rect l="l" t="t" r="r" b="b"/>
              <a:pathLst>
                <a:path w="4304" h="9508" extrusionOk="0">
                  <a:moveTo>
                    <a:pt x="0" y="1"/>
                  </a:moveTo>
                  <a:lnTo>
                    <a:pt x="0" y="9507"/>
                  </a:lnTo>
                  <a:lnTo>
                    <a:pt x="4303" y="9507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rgbClr val="B27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83;p34">
              <a:extLst>
                <a:ext uri="{FF2B5EF4-FFF2-40B4-BE49-F238E27FC236}">
                  <a16:creationId xmlns:a16="http://schemas.microsoft.com/office/drawing/2014/main" id="{14B15E88-1F6B-A4FB-A217-D921FA0229ED}"/>
                </a:ext>
              </a:extLst>
            </p:cNvPr>
            <p:cNvSpPr/>
            <p:nvPr/>
          </p:nvSpPr>
          <p:spPr>
            <a:xfrm>
              <a:off x="6799149" y="1340391"/>
              <a:ext cx="97292" cy="291831"/>
            </a:xfrm>
            <a:custGeom>
              <a:avLst/>
              <a:gdLst/>
              <a:ahLst/>
              <a:cxnLst/>
              <a:rect l="l" t="t" r="r" b="b"/>
              <a:pathLst>
                <a:path w="4304" h="12910" extrusionOk="0">
                  <a:moveTo>
                    <a:pt x="1" y="0"/>
                  </a:moveTo>
                  <a:lnTo>
                    <a:pt x="1" y="12909"/>
                  </a:lnTo>
                  <a:lnTo>
                    <a:pt x="4304" y="12909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rgbClr val="B27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84;p34">
              <a:extLst>
                <a:ext uri="{FF2B5EF4-FFF2-40B4-BE49-F238E27FC236}">
                  <a16:creationId xmlns:a16="http://schemas.microsoft.com/office/drawing/2014/main" id="{50609995-1692-DD3A-8CB8-90151F198D25}"/>
                </a:ext>
              </a:extLst>
            </p:cNvPr>
            <p:cNvSpPr/>
            <p:nvPr/>
          </p:nvSpPr>
          <p:spPr>
            <a:xfrm>
              <a:off x="6932597" y="1263473"/>
              <a:ext cx="97292" cy="368755"/>
            </a:xfrm>
            <a:custGeom>
              <a:avLst/>
              <a:gdLst/>
              <a:ahLst/>
              <a:cxnLst/>
              <a:rect l="l" t="t" r="r" b="b"/>
              <a:pathLst>
                <a:path w="4304" h="16313" extrusionOk="0">
                  <a:moveTo>
                    <a:pt x="1" y="1"/>
                  </a:moveTo>
                  <a:lnTo>
                    <a:pt x="1" y="16312"/>
                  </a:lnTo>
                  <a:lnTo>
                    <a:pt x="4304" y="16312"/>
                  </a:lnTo>
                  <a:lnTo>
                    <a:pt x="4304" y="1"/>
                  </a:lnTo>
                  <a:close/>
                </a:path>
              </a:pathLst>
            </a:custGeom>
            <a:solidFill>
              <a:srgbClr val="B27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285;p34">
            <a:extLst>
              <a:ext uri="{FF2B5EF4-FFF2-40B4-BE49-F238E27FC236}">
                <a16:creationId xmlns:a16="http://schemas.microsoft.com/office/drawing/2014/main" id="{645BA3FD-C18A-A4A5-5F18-A7BDBF52F3D2}"/>
              </a:ext>
            </a:extLst>
          </p:cNvPr>
          <p:cNvSpPr/>
          <p:nvPr/>
        </p:nvSpPr>
        <p:spPr>
          <a:xfrm>
            <a:off x="7764405" y="3398227"/>
            <a:ext cx="8319" cy="368755"/>
          </a:xfrm>
          <a:custGeom>
            <a:avLst/>
            <a:gdLst/>
            <a:ahLst/>
            <a:cxnLst/>
            <a:rect l="l" t="t" r="r" b="b"/>
            <a:pathLst>
              <a:path w="368" h="16313" extrusionOk="0">
                <a:moveTo>
                  <a:pt x="1" y="1"/>
                </a:moveTo>
                <a:lnTo>
                  <a:pt x="1" y="16312"/>
                </a:lnTo>
                <a:lnTo>
                  <a:pt x="367" y="16312"/>
                </a:lnTo>
                <a:lnTo>
                  <a:pt x="367" y="1"/>
                </a:lnTo>
                <a:close/>
              </a:path>
            </a:pathLst>
          </a:custGeom>
          <a:solidFill>
            <a:srgbClr val="5959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286;p34">
            <a:extLst>
              <a:ext uri="{FF2B5EF4-FFF2-40B4-BE49-F238E27FC236}">
                <a16:creationId xmlns:a16="http://schemas.microsoft.com/office/drawing/2014/main" id="{002207C4-25CF-22D4-6471-50B75F38B1B1}"/>
              </a:ext>
            </a:extLst>
          </p:cNvPr>
          <p:cNvSpPr/>
          <p:nvPr/>
        </p:nvSpPr>
        <p:spPr>
          <a:xfrm>
            <a:off x="7772724" y="4384505"/>
            <a:ext cx="8319" cy="369501"/>
          </a:xfrm>
          <a:custGeom>
            <a:avLst/>
            <a:gdLst/>
            <a:ahLst/>
            <a:cxnLst/>
            <a:rect l="l" t="t" r="r" b="b"/>
            <a:pathLst>
              <a:path w="368" h="16346" extrusionOk="0">
                <a:moveTo>
                  <a:pt x="1" y="0"/>
                </a:moveTo>
                <a:lnTo>
                  <a:pt x="1" y="16345"/>
                </a:lnTo>
                <a:lnTo>
                  <a:pt x="367" y="16345"/>
                </a:lnTo>
                <a:lnTo>
                  <a:pt x="367" y="0"/>
                </a:lnTo>
                <a:close/>
              </a:path>
            </a:pathLst>
          </a:custGeom>
          <a:solidFill>
            <a:srgbClr val="5959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287;p34">
            <a:extLst>
              <a:ext uri="{FF2B5EF4-FFF2-40B4-BE49-F238E27FC236}">
                <a16:creationId xmlns:a16="http://schemas.microsoft.com/office/drawing/2014/main" id="{B2FA23D1-0315-5B58-645B-92D98DC7A1BF}"/>
              </a:ext>
            </a:extLst>
          </p:cNvPr>
          <p:cNvSpPr/>
          <p:nvPr/>
        </p:nvSpPr>
        <p:spPr>
          <a:xfrm>
            <a:off x="7788887" y="5378427"/>
            <a:ext cx="8319" cy="368755"/>
          </a:xfrm>
          <a:custGeom>
            <a:avLst/>
            <a:gdLst/>
            <a:ahLst/>
            <a:cxnLst/>
            <a:rect l="l" t="t" r="r" b="b"/>
            <a:pathLst>
              <a:path w="368" h="16313" extrusionOk="0">
                <a:moveTo>
                  <a:pt x="1" y="1"/>
                </a:moveTo>
                <a:lnTo>
                  <a:pt x="1" y="16313"/>
                </a:lnTo>
                <a:lnTo>
                  <a:pt x="367" y="16313"/>
                </a:lnTo>
                <a:lnTo>
                  <a:pt x="367" y="1"/>
                </a:lnTo>
                <a:close/>
              </a:path>
            </a:pathLst>
          </a:custGeom>
          <a:solidFill>
            <a:srgbClr val="5959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288;p34">
            <a:extLst>
              <a:ext uri="{FF2B5EF4-FFF2-40B4-BE49-F238E27FC236}">
                <a16:creationId xmlns:a16="http://schemas.microsoft.com/office/drawing/2014/main" id="{73A111B7-7E29-6E1E-53F0-A77736FFC3B9}"/>
              </a:ext>
            </a:extLst>
          </p:cNvPr>
          <p:cNvSpPr/>
          <p:nvPr/>
        </p:nvSpPr>
        <p:spPr>
          <a:xfrm>
            <a:off x="7935825" y="5380630"/>
            <a:ext cx="364958" cy="364980"/>
          </a:xfrm>
          <a:custGeom>
            <a:avLst/>
            <a:gdLst/>
            <a:ahLst/>
            <a:cxnLst/>
            <a:rect l="l" t="t" r="r" b="b"/>
            <a:pathLst>
              <a:path w="16145" h="16146" extrusionOk="0">
                <a:moveTo>
                  <a:pt x="8072" y="4270"/>
                </a:moveTo>
                <a:cubicBezTo>
                  <a:pt x="10174" y="4270"/>
                  <a:pt x="11875" y="5971"/>
                  <a:pt x="11875" y="8073"/>
                </a:cubicBezTo>
                <a:cubicBezTo>
                  <a:pt x="11875" y="10174"/>
                  <a:pt x="10174" y="11875"/>
                  <a:pt x="8072" y="11875"/>
                </a:cubicBezTo>
                <a:cubicBezTo>
                  <a:pt x="6004" y="11875"/>
                  <a:pt x="4303" y="10174"/>
                  <a:pt x="4303" y="8073"/>
                </a:cubicBezTo>
                <a:cubicBezTo>
                  <a:pt x="4303" y="5971"/>
                  <a:pt x="6004" y="4270"/>
                  <a:pt x="8072" y="4270"/>
                </a:cubicBezTo>
                <a:close/>
                <a:moveTo>
                  <a:pt x="7372" y="0"/>
                </a:moveTo>
                <a:lnTo>
                  <a:pt x="6038" y="2435"/>
                </a:lnTo>
                <a:cubicBezTo>
                  <a:pt x="5871" y="2502"/>
                  <a:pt x="5704" y="2569"/>
                  <a:pt x="5537" y="2635"/>
                </a:cubicBezTo>
                <a:lnTo>
                  <a:pt x="2869" y="1868"/>
                </a:lnTo>
                <a:lnTo>
                  <a:pt x="1868" y="2869"/>
                </a:lnTo>
                <a:lnTo>
                  <a:pt x="2669" y="5537"/>
                </a:lnTo>
                <a:cubicBezTo>
                  <a:pt x="2569" y="5704"/>
                  <a:pt x="2502" y="5871"/>
                  <a:pt x="2468" y="6038"/>
                </a:cubicBezTo>
                <a:lnTo>
                  <a:pt x="0" y="7372"/>
                </a:lnTo>
                <a:lnTo>
                  <a:pt x="0" y="8806"/>
                </a:lnTo>
                <a:lnTo>
                  <a:pt x="2468" y="10107"/>
                </a:lnTo>
                <a:cubicBezTo>
                  <a:pt x="2502" y="10274"/>
                  <a:pt x="2602" y="10441"/>
                  <a:pt x="2669" y="10608"/>
                </a:cubicBezTo>
                <a:lnTo>
                  <a:pt x="1868" y="13276"/>
                </a:lnTo>
                <a:lnTo>
                  <a:pt x="2869" y="14277"/>
                </a:lnTo>
                <a:lnTo>
                  <a:pt x="5537" y="13510"/>
                </a:lnTo>
                <a:cubicBezTo>
                  <a:pt x="5704" y="13577"/>
                  <a:pt x="5871" y="13643"/>
                  <a:pt x="6038" y="13710"/>
                </a:cubicBezTo>
                <a:lnTo>
                  <a:pt x="7372" y="16145"/>
                </a:lnTo>
                <a:lnTo>
                  <a:pt x="8806" y="16145"/>
                </a:lnTo>
                <a:lnTo>
                  <a:pt x="10141" y="13710"/>
                </a:lnTo>
                <a:cubicBezTo>
                  <a:pt x="10307" y="13643"/>
                  <a:pt x="10474" y="13577"/>
                  <a:pt x="10608" y="13510"/>
                </a:cubicBezTo>
                <a:lnTo>
                  <a:pt x="13276" y="14277"/>
                </a:lnTo>
                <a:lnTo>
                  <a:pt x="14310" y="13276"/>
                </a:lnTo>
                <a:lnTo>
                  <a:pt x="13510" y="10608"/>
                </a:lnTo>
                <a:cubicBezTo>
                  <a:pt x="13576" y="10441"/>
                  <a:pt x="13643" y="10274"/>
                  <a:pt x="13710" y="10107"/>
                </a:cubicBezTo>
                <a:lnTo>
                  <a:pt x="16145" y="8806"/>
                </a:lnTo>
                <a:lnTo>
                  <a:pt x="16145" y="7372"/>
                </a:lnTo>
                <a:lnTo>
                  <a:pt x="13710" y="6038"/>
                </a:lnTo>
                <a:cubicBezTo>
                  <a:pt x="13643" y="5871"/>
                  <a:pt x="13576" y="5704"/>
                  <a:pt x="13510" y="5537"/>
                </a:cubicBezTo>
                <a:lnTo>
                  <a:pt x="14310" y="2869"/>
                </a:lnTo>
                <a:lnTo>
                  <a:pt x="13276" y="1868"/>
                </a:lnTo>
                <a:lnTo>
                  <a:pt x="10608" y="2635"/>
                </a:lnTo>
                <a:cubicBezTo>
                  <a:pt x="10474" y="2569"/>
                  <a:pt x="10307" y="2502"/>
                  <a:pt x="10141" y="2435"/>
                </a:cubicBezTo>
                <a:lnTo>
                  <a:pt x="8806" y="0"/>
                </a:lnTo>
                <a:close/>
              </a:path>
            </a:pathLst>
          </a:custGeom>
          <a:solidFill>
            <a:srgbClr val="FF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7" name="Google Shape;289;p34">
            <a:extLst>
              <a:ext uri="{FF2B5EF4-FFF2-40B4-BE49-F238E27FC236}">
                <a16:creationId xmlns:a16="http://schemas.microsoft.com/office/drawing/2014/main" id="{32312A7D-F618-5F29-31F2-0E0D68FDD763}"/>
              </a:ext>
            </a:extLst>
          </p:cNvPr>
          <p:cNvGrpSpPr/>
          <p:nvPr/>
        </p:nvGrpSpPr>
        <p:grpSpPr>
          <a:xfrm>
            <a:off x="7915172" y="3426512"/>
            <a:ext cx="364980" cy="312183"/>
            <a:chOff x="6666447" y="2894320"/>
            <a:chExt cx="364980" cy="312183"/>
          </a:xfrm>
          <a:solidFill>
            <a:srgbClr val="009EB8"/>
          </a:solidFill>
        </p:grpSpPr>
        <p:sp>
          <p:nvSpPr>
            <p:cNvPr id="58" name="Google Shape;290;p34">
              <a:extLst>
                <a:ext uri="{FF2B5EF4-FFF2-40B4-BE49-F238E27FC236}">
                  <a16:creationId xmlns:a16="http://schemas.microsoft.com/office/drawing/2014/main" id="{84DA485D-873C-6126-3D13-EA609BE9546B}"/>
                </a:ext>
              </a:extLst>
            </p:cNvPr>
            <p:cNvSpPr/>
            <p:nvPr/>
          </p:nvSpPr>
          <p:spPr>
            <a:xfrm>
              <a:off x="6746371" y="2894320"/>
              <a:ext cx="203603" cy="185519"/>
            </a:xfrm>
            <a:custGeom>
              <a:avLst/>
              <a:gdLst/>
              <a:ahLst/>
              <a:cxnLst/>
              <a:rect l="l" t="t" r="r" b="b"/>
              <a:pathLst>
                <a:path w="9007" h="8207" extrusionOk="0">
                  <a:moveTo>
                    <a:pt x="4504" y="0"/>
                  </a:moveTo>
                  <a:cubicBezTo>
                    <a:pt x="3453" y="0"/>
                    <a:pt x="2402" y="401"/>
                    <a:pt x="1602" y="1201"/>
                  </a:cubicBezTo>
                  <a:cubicBezTo>
                    <a:pt x="1" y="2802"/>
                    <a:pt x="1" y="5404"/>
                    <a:pt x="1602" y="7005"/>
                  </a:cubicBezTo>
                  <a:cubicBezTo>
                    <a:pt x="2402" y="7806"/>
                    <a:pt x="3453" y="8206"/>
                    <a:pt x="4504" y="8206"/>
                  </a:cubicBezTo>
                  <a:cubicBezTo>
                    <a:pt x="5555" y="8206"/>
                    <a:pt x="6605" y="7806"/>
                    <a:pt x="7406" y="7005"/>
                  </a:cubicBezTo>
                  <a:cubicBezTo>
                    <a:pt x="9007" y="5404"/>
                    <a:pt x="9007" y="2802"/>
                    <a:pt x="7406" y="1201"/>
                  </a:cubicBezTo>
                  <a:cubicBezTo>
                    <a:pt x="6605" y="401"/>
                    <a:pt x="5555" y="0"/>
                    <a:pt x="4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91;p34">
              <a:extLst>
                <a:ext uri="{FF2B5EF4-FFF2-40B4-BE49-F238E27FC236}">
                  <a16:creationId xmlns:a16="http://schemas.microsoft.com/office/drawing/2014/main" id="{FA074FD8-08D0-4CE3-EA0F-925535BB1C2F}"/>
                </a:ext>
              </a:extLst>
            </p:cNvPr>
            <p:cNvSpPr/>
            <p:nvPr/>
          </p:nvSpPr>
          <p:spPr>
            <a:xfrm>
              <a:off x="6666447" y="3057175"/>
              <a:ext cx="364980" cy="149329"/>
            </a:xfrm>
            <a:custGeom>
              <a:avLst/>
              <a:gdLst/>
              <a:ahLst/>
              <a:cxnLst/>
              <a:rect l="l" t="t" r="r" b="b"/>
              <a:pathLst>
                <a:path w="16146" h="6606" extrusionOk="0">
                  <a:moveTo>
                    <a:pt x="4137" y="1"/>
                  </a:moveTo>
                  <a:cubicBezTo>
                    <a:pt x="1669" y="1268"/>
                    <a:pt x="1" y="3770"/>
                    <a:pt x="1" y="6605"/>
                  </a:cubicBezTo>
                  <a:lnTo>
                    <a:pt x="16146" y="6605"/>
                  </a:lnTo>
                  <a:cubicBezTo>
                    <a:pt x="16146" y="3770"/>
                    <a:pt x="14478" y="1268"/>
                    <a:pt x="12009" y="1"/>
                  </a:cubicBezTo>
                  <a:cubicBezTo>
                    <a:pt x="11175" y="1568"/>
                    <a:pt x="9708" y="2636"/>
                    <a:pt x="8073" y="2636"/>
                  </a:cubicBezTo>
                  <a:cubicBezTo>
                    <a:pt x="6405" y="2636"/>
                    <a:pt x="4938" y="1568"/>
                    <a:pt x="41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295;p34">
            <a:extLst>
              <a:ext uri="{FF2B5EF4-FFF2-40B4-BE49-F238E27FC236}">
                <a16:creationId xmlns:a16="http://schemas.microsoft.com/office/drawing/2014/main" id="{D1F0EBE4-67C8-2D89-8CBB-B7DEE361A679}"/>
              </a:ext>
            </a:extLst>
          </p:cNvPr>
          <p:cNvSpPr/>
          <p:nvPr/>
        </p:nvSpPr>
        <p:spPr>
          <a:xfrm>
            <a:off x="6147570" y="3314798"/>
            <a:ext cx="1679768" cy="546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1400" b="1" kern="0" dirty="0">
                <a:solidFill>
                  <a:srgbClr val="000000"/>
                </a:solidFill>
                <a:latin typeface="Roboto"/>
                <a:ea typeface="Roboto"/>
                <a:sym typeface="Roboto"/>
              </a:rPr>
              <a:t>Perfiles de cargo</a:t>
            </a:r>
            <a:endParaRPr sz="1400" b="1" kern="0" dirty="0">
              <a:solidFill>
                <a:srgbClr val="000000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64" name="Google Shape;296;p34">
            <a:extLst>
              <a:ext uri="{FF2B5EF4-FFF2-40B4-BE49-F238E27FC236}">
                <a16:creationId xmlns:a16="http://schemas.microsoft.com/office/drawing/2014/main" id="{EB2AFD98-93F4-0762-EFB2-2B8DD7C46A80}"/>
              </a:ext>
            </a:extLst>
          </p:cNvPr>
          <p:cNvSpPr/>
          <p:nvPr/>
        </p:nvSpPr>
        <p:spPr>
          <a:xfrm>
            <a:off x="5910169" y="5289505"/>
            <a:ext cx="1854236" cy="546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s-ES_tradnl" sz="1400" b="1" kern="0" dirty="0">
                <a:solidFill>
                  <a:srgbClr val="000000"/>
                </a:solidFill>
                <a:latin typeface="Roboto"/>
                <a:ea typeface="Roboto"/>
              </a:rPr>
              <a:t>Diagnóstico de la infraestructura</a:t>
            </a:r>
            <a:endParaRPr sz="1400" b="1" kern="0" dirty="0">
              <a:solidFill>
                <a:srgbClr val="000000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65" name="Google Shape;297;p34">
            <a:extLst>
              <a:ext uri="{FF2B5EF4-FFF2-40B4-BE49-F238E27FC236}">
                <a16:creationId xmlns:a16="http://schemas.microsoft.com/office/drawing/2014/main" id="{10548C80-30EA-3255-7CD3-55F63B8F5101}"/>
              </a:ext>
            </a:extLst>
          </p:cNvPr>
          <p:cNvSpPr/>
          <p:nvPr/>
        </p:nvSpPr>
        <p:spPr>
          <a:xfrm>
            <a:off x="5587783" y="4216762"/>
            <a:ext cx="2294579" cy="546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s-ES_tradnl" sz="1400" b="1" kern="0" dirty="0">
                <a:solidFill>
                  <a:srgbClr val="000000"/>
                </a:solidFill>
                <a:latin typeface="Roboto"/>
                <a:ea typeface="Roboto"/>
              </a:rPr>
              <a:t>Plan anual de capacitación interna a funcionarios públicos</a:t>
            </a:r>
            <a:endParaRPr sz="1400" b="1" kern="0" dirty="0">
              <a:solidFill>
                <a:srgbClr val="000000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FF6CF313-B380-0AF0-C880-9D5AD86DC073}"/>
              </a:ext>
            </a:extLst>
          </p:cNvPr>
          <p:cNvSpPr txBox="1"/>
          <p:nvPr/>
        </p:nvSpPr>
        <p:spPr>
          <a:xfrm>
            <a:off x="199177" y="882184"/>
            <a:ext cx="11567040" cy="6013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31115" lvl="0" algn="just">
              <a:spcAft>
                <a:spcPts val="800"/>
              </a:spcAft>
              <a:tabLst>
                <a:tab pos="3190875" algn="l"/>
              </a:tabLst>
              <a:defRPr sz="20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_tradnl" sz="1600" b="1" dirty="0"/>
              <a:t>Pretende fortalecer aquellas capacidades institucionales necesarias para que el municipio pueda responder a las obligaciones que le impone la normativa, conformada por herramientas para su cumplimiento. </a:t>
            </a:r>
            <a:endParaRPr lang="es-MX" sz="1600" b="1" dirty="0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FB1FB3E5-DD47-9033-D7BE-75A4CB65D3FD}"/>
              </a:ext>
            </a:extLst>
          </p:cNvPr>
          <p:cNvSpPr txBox="1"/>
          <p:nvPr/>
        </p:nvSpPr>
        <p:spPr>
          <a:xfrm>
            <a:off x="8468307" y="3177878"/>
            <a:ext cx="32776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31115" lvl="0" algn="just">
              <a:spcAft>
                <a:spcPts val="800"/>
              </a:spcAft>
              <a:tabLst>
                <a:tab pos="3190875" algn="l"/>
              </a:tabLst>
              <a:defRPr sz="2000" b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_tradnl" sz="1200" b="0" dirty="0"/>
              <a:t>Requisitos a considerar en la descripción de funciones y competencias de los responsables de transparencia activa, pasiva y gestión documental</a:t>
            </a:r>
            <a:endParaRPr lang="es-MX" sz="1200" b="0" dirty="0"/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37D69288-A7B8-5A41-39AA-1EB2DAC9FC11}"/>
              </a:ext>
            </a:extLst>
          </p:cNvPr>
          <p:cNvSpPr txBox="1"/>
          <p:nvPr/>
        </p:nvSpPr>
        <p:spPr>
          <a:xfrm>
            <a:off x="8494183" y="4267482"/>
            <a:ext cx="3272034" cy="4666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31115" lvl="0" algn="just">
              <a:spcAft>
                <a:spcPts val="800"/>
              </a:spcAft>
              <a:tabLst>
                <a:tab pos="3190875" algn="l"/>
              </a:tabLst>
              <a:defRPr sz="1600" b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_tradnl" sz="1200" dirty="0"/>
              <a:t>Identificación de necesidades y propuesta de formato de plan de capacitación.</a:t>
            </a:r>
            <a:endParaRPr lang="es-MX" sz="1200" dirty="0"/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8EC8E145-29BF-6F85-AA89-004E0C0D457D}"/>
              </a:ext>
            </a:extLst>
          </p:cNvPr>
          <p:cNvSpPr txBox="1"/>
          <p:nvPr/>
        </p:nvSpPr>
        <p:spPr>
          <a:xfrm>
            <a:off x="8495250" y="5251446"/>
            <a:ext cx="3277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31115" lvl="0" algn="just">
              <a:spcAft>
                <a:spcPts val="800"/>
              </a:spcAft>
              <a:tabLst>
                <a:tab pos="3190875" algn="l"/>
              </a:tabLst>
              <a:defRPr sz="1600" b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_tradnl" sz="1200" dirty="0"/>
              <a:t>Recursos informáticos, condiciones de los depósitos documentales y oficinas de atención al público </a:t>
            </a:r>
            <a:endParaRPr lang="es-MX" sz="12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C793C77-CA30-FC5A-DDB0-989C0612549C}"/>
              </a:ext>
            </a:extLst>
          </p:cNvPr>
          <p:cNvSpPr/>
          <p:nvPr/>
        </p:nvSpPr>
        <p:spPr>
          <a:xfrm>
            <a:off x="7736368" y="1952480"/>
            <a:ext cx="3507385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es-MX" sz="2000" b="1" dirty="0">
                <a:solidFill>
                  <a:srgbClr val="009EB8"/>
                </a:solidFill>
                <a:latin typeface="Fira Sans"/>
              </a:rPr>
              <a:t>Herramientas de gestión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EE4E1E3-D3BB-5050-8FE9-893E9A0B57F0}"/>
              </a:ext>
            </a:extLst>
          </p:cNvPr>
          <p:cNvSpPr/>
          <p:nvPr/>
        </p:nvSpPr>
        <p:spPr>
          <a:xfrm>
            <a:off x="-85855" y="1992884"/>
            <a:ext cx="4616291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es-MX" sz="2000" b="1" dirty="0">
                <a:solidFill>
                  <a:srgbClr val="9900CC"/>
                </a:solidFill>
                <a:latin typeface="Fira Sans"/>
              </a:rPr>
              <a:t>Componentes de la estrategia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7B4714-589A-A9BB-31E6-30F8B0E7FB9E}"/>
              </a:ext>
            </a:extLst>
          </p:cNvPr>
          <p:cNvSpPr txBox="1"/>
          <p:nvPr/>
        </p:nvSpPr>
        <p:spPr>
          <a:xfrm>
            <a:off x="842417" y="3118893"/>
            <a:ext cx="30614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srgbClr val="00B05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Estructura orgánica</a:t>
            </a:r>
          </a:p>
          <a:p>
            <a:pPr algn="ctr"/>
            <a:endParaRPr lang="es-ES_tradnl" sz="1600" b="1" dirty="0">
              <a:solidFill>
                <a:srgbClr val="9900CC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Capacitación municipal </a:t>
            </a:r>
          </a:p>
          <a:p>
            <a:pPr algn="ctr"/>
            <a:endParaRPr lang="es-ES_tradnl" sz="1600" b="1" dirty="0">
              <a:solidFill>
                <a:srgbClr val="9900C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s-ES_tradnl" sz="1600" b="1" dirty="0">
                <a:solidFill>
                  <a:srgbClr val="00C2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Infraestructura</a:t>
            </a:r>
            <a:endParaRPr lang="es-MX" sz="1600" dirty="0">
              <a:solidFill>
                <a:srgbClr val="00C2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74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190" b="19924"/>
          <a:stretch/>
        </p:blipFill>
        <p:spPr>
          <a:xfrm>
            <a:off x="11548241" y="5901794"/>
            <a:ext cx="515420" cy="929875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14</a:t>
            </a:fld>
            <a:endParaRPr lang="es-MX"/>
          </a:p>
        </p:txBody>
      </p:sp>
      <p:sp>
        <p:nvSpPr>
          <p:cNvPr id="75" name="Rectángulo 74"/>
          <p:cNvSpPr/>
          <p:nvPr/>
        </p:nvSpPr>
        <p:spPr>
          <a:xfrm>
            <a:off x="0" y="6452220"/>
            <a:ext cx="11055178" cy="287724"/>
          </a:xfrm>
          <a:prstGeom prst="rect">
            <a:avLst/>
          </a:prstGeom>
          <a:gradFill flip="none" rotWithShape="1">
            <a:gsLst>
              <a:gs pos="0">
                <a:srgbClr val="805F80">
                  <a:tint val="66000"/>
                  <a:satMod val="160000"/>
                </a:srgbClr>
              </a:gs>
              <a:gs pos="50000">
                <a:srgbClr val="805F80">
                  <a:tint val="44500"/>
                  <a:satMod val="160000"/>
                </a:srgbClr>
              </a:gs>
              <a:gs pos="100000">
                <a:srgbClr val="805F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9049C9E-7BA8-71C4-AC1B-2504F93598B7}"/>
              </a:ext>
            </a:extLst>
          </p:cNvPr>
          <p:cNvSpPr/>
          <p:nvPr/>
        </p:nvSpPr>
        <p:spPr>
          <a:xfrm>
            <a:off x="414643" y="140195"/>
            <a:ext cx="5112946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s-MX" sz="3200" b="1" dirty="0">
                <a:solidFill>
                  <a:srgbClr val="805F80"/>
                </a:solidFill>
                <a:latin typeface="Fira Sans"/>
              </a:rPr>
              <a:t>Dimensión de procesos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A6035F-DC7E-2846-6FFC-B81E4C73E1E4}"/>
              </a:ext>
            </a:extLst>
          </p:cNvPr>
          <p:cNvSpPr txBox="1"/>
          <p:nvPr/>
        </p:nvSpPr>
        <p:spPr>
          <a:xfrm>
            <a:off x="288231" y="759285"/>
            <a:ext cx="11489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31115" lvl="0" algn="just">
              <a:spcAft>
                <a:spcPts val="800"/>
              </a:spcAft>
              <a:tabLst>
                <a:tab pos="3190875" algn="l"/>
              </a:tabLst>
              <a:defRPr sz="2000" b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_tradnl" sz="1600" dirty="0"/>
              <a:t>Forma en cómo se ejecuta la normativa al interior de la municipalidad y determinar el nivel de madurez de los procesos principales en materia de transparencia activa y transparencia pasiva, conformada por herramientas para su cumplimiento. </a:t>
            </a:r>
            <a:endParaRPr lang="es-MX" sz="1600" dirty="0"/>
          </a:p>
        </p:txBody>
      </p:sp>
      <p:sp>
        <p:nvSpPr>
          <p:cNvPr id="128" name="Google Shape;860;p41">
            <a:extLst>
              <a:ext uri="{FF2B5EF4-FFF2-40B4-BE49-F238E27FC236}">
                <a16:creationId xmlns:a16="http://schemas.microsoft.com/office/drawing/2014/main" id="{D323013A-CDF0-5A88-243B-C0FF12C77B82}"/>
              </a:ext>
            </a:extLst>
          </p:cNvPr>
          <p:cNvSpPr txBox="1"/>
          <p:nvPr/>
        </p:nvSpPr>
        <p:spPr>
          <a:xfrm>
            <a:off x="589940" y="2012011"/>
            <a:ext cx="3299241" cy="890742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es-MX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Componentes de la estrategia</a:t>
            </a:r>
          </a:p>
        </p:txBody>
      </p:sp>
      <p:sp>
        <p:nvSpPr>
          <p:cNvPr id="129" name="Google Shape;861;p41">
            <a:extLst>
              <a:ext uri="{FF2B5EF4-FFF2-40B4-BE49-F238E27FC236}">
                <a16:creationId xmlns:a16="http://schemas.microsoft.com/office/drawing/2014/main" id="{8A0542D5-B2E1-239B-B9F7-88393B59670D}"/>
              </a:ext>
            </a:extLst>
          </p:cNvPr>
          <p:cNvSpPr txBox="1"/>
          <p:nvPr/>
        </p:nvSpPr>
        <p:spPr>
          <a:xfrm>
            <a:off x="7976107" y="2007686"/>
            <a:ext cx="3205221" cy="8907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es-MX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Herramientas de gestión</a:t>
            </a:r>
          </a:p>
        </p:txBody>
      </p:sp>
      <p:cxnSp>
        <p:nvCxnSpPr>
          <p:cNvPr id="132" name="Google Shape;864;p41">
            <a:extLst>
              <a:ext uri="{FF2B5EF4-FFF2-40B4-BE49-F238E27FC236}">
                <a16:creationId xmlns:a16="http://schemas.microsoft.com/office/drawing/2014/main" id="{ADCB4D49-63A0-00B3-9961-2E2C921D5A83}"/>
              </a:ext>
            </a:extLst>
          </p:cNvPr>
          <p:cNvCxnSpPr>
            <a:cxnSpLocks/>
          </p:cNvCxnSpPr>
          <p:nvPr/>
        </p:nvCxnSpPr>
        <p:spPr>
          <a:xfrm>
            <a:off x="589940" y="3095638"/>
            <a:ext cx="3927716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9" name="Google Shape;864;p41">
            <a:extLst>
              <a:ext uri="{FF2B5EF4-FFF2-40B4-BE49-F238E27FC236}">
                <a16:creationId xmlns:a16="http://schemas.microsoft.com/office/drawing/2014/main" id="{56571973-E12F-7C55-610F-BEAE142782F7}"/>
              </a:ext>
            </a:extLst>
          </p:cNvPr>
          <p:cNvCxnSpPr>
            <a:cxnSpLocks/>
          </p:cNvCxnSpPr>
          <p:nvPr/>
        </p:nvCxnSpPr>
        <p:spPr>
          <a:xfrm flipH="1">
            <a:off x="7253612" y="3095638"/>
            <a:ext cx="3927716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8" name="Rectangle 9">
            <a:extLst>
              <a:ext uri="{FF2B5EF4-FFF2-40B4-BE49-F238E27FC236}">
                <a16:creationId xmlns:a16="http://schemas.microsoft.com/office/drawing/2014/main" id="{EF1AECA8-14FC-7B49-A0C8-AEF3F45849E0}"/>
              </a:ext>
            </a:extLst>
          </p:cNvPr>
          <p:cNvSpPr/>
          <p:nvPr/>
        </p:nvSpPr>
        <p:spPr>
          <a:xfrm flipH="1">
            <a:off x="4632538" y="1933344"/>
            <a:ext cx="2506189" cy="20337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0" name="CuadroTexto 259">
            <a:extLst>
              <a:ext uri="{FF2B5EF4-FFF2-40B4-BE49-F238E27FC236}">
                <a16:creationId xmlns:a16="http://schemas.microsoft.com/office/drawing/2014/main" id="{73369B1E-5C96-779F-35B3-9753F7EB8BC0}"/>
              </a:ext>
            </a:extLst>
          </p:cNvPr>
          <p:cNvSpPr txBox="1"/>
          <p:nvPr/>
        </p:nvSpPr>
        <p:spPr>
          <a:xfrm>
            <a:off x="7006023" y="4827363"/>
            <a:ext cx="47143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31115" lvl="0" algn="just">
              <a:spcAft>
                <a:spcPts val="800"/>
              </a:spcAft>
              <a:tabLst>
                <a:tab pos="3190875" algn="l"/>
              </a:tabLst>
              <a:defRPr sz="1600" b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lvl="1" algn="just">
              <a:defRPr sz="1400"/>
            </a:lvl2pPr>
          </a:lstStyle>
          <a:p>
            <a:pPr lvl="1"/>
            <a:r>
              <a:rPr lang="es-ES_tradnl" dirty="0"/>
              <a:t>Indagará en el nivel de documentación del proceso, si está diagramado, donde se establecen las distintas actividades y roles asociados, si está formalizada dicha documentación a través de un acto formal de la autoridad edilicia y si ha sido difundido al interior de la municipalidad.</a:t>
            </a:r>
            <a:endParaRPr lang="es-MX" dirty="0"/>
          </a:p>
        </p:txBody>
      </p:sp>
      <p:sp>
        <p:nvSpPr>
          <p:cNvPr id="262" name="CuadroTexto 261">
            <a:extLst>
              <a:ext uri="{FF2B5EF4-FFF2-40B4-BE49-F238E27FC236}">
                <a16:creationId xmlns:a16="http://schemas.microsoft.com/office/drawing/2014/main" id="{6D8DF8E1-CFEF-7156-F418-77B9D4CDCF83}"/>
              </a:ext>
            </a:extLst>
          </p:cNvPr>
          <p:cNvSpPr txBox="1"/>
          <p:nvPr/>
        </p:nvSpPr>
        <p:spPr>
          <a:xfrm>
            <a:off x="6948525" y="3696342"/>
            <a:ext cx="48293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s-ES_tradnl" sz="1400" dirty="0"/>
              <a:t>Nivel de automatización desde un registro básico empleando para ello, hasta un sistema que automatiza la totalidad del proceso. </a:t>
            </a:r>
            <a:endParaRPr lang="es-MX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1797DA-117F-B77C-B8B0-C2786A5A8910}"/>
              </a:ext>
            </a:extLst>
          </p:cNvPr>
          <p:cNvSpPr txBox="1"/>
          <p:nvPr/>
        </p:nvSpPr>
        <p:spPr>
          <a:xfrm>
            <a:off x="5624326" y="338333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_tradnl" sz="14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Automatización de</a:t>
            </a:r>
            <a:r>
              <a:rPr lang="es-ES_tradnl" sz="14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s-ES_tradnl" sz="14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procesos</a:t>
            </a:r>
            <a:endParaRPr lang="es-ES_tradnl" sz="1400" b="1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1BFC42-475F-89A1-E53A-51AAC24E7CAA}"/>
              </a:ext>
            </a:extLst>
          </p:cNvPr>
          <p:cNvSpPr txBox="1"/>
          <p:nvPr/>
        </p:nvSpPr>
        <p:spPr>
          <a:xfrm>
            <a:off x="5527589" y="451518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_tradnl" dirty="0">
                <a:solidFill>
                  <a:srgbClr val="00B0F0"/>
                </a:solidFill>
              </a:rPr>
              <a:t>Formalización de procesos</a:t>
            </a:r>
            <a:endParaRPr lang="es-ES_tradnl" dirty="0">
              <a:solidFill>
                <a:srgbClr val="00B0F0"/>
              </a:solidFill>
              <a:sym typeface="Roboto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A38ABD8-E745-F63A-0281-6A9D308D72F0}"/>
              </a:ext>
            </a:extLst>
          </p:cNvPr>
          <p:cNvSpPr txBox="1"/>
          <p:nvPr/>
        </p:nvSpPr>
        <p:spPr>
          <a:xfrm>
            <a:off x="-1052946" y="3729787"/>
            <a:ext cx="6096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Transparencia activa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s-ES_tradnl" sz="1400" b="1" dirty="0">
                <a:solidFill>
                  <a:srgbClr val="ED7D3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Transparencia pasiva</a:t>
            </a: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00C2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Gestión </a:t>
            </a:r>
            <a:r>
              <a:rPr kumimoji="0" lang="es-ES_tradn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C2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docu</a:t>
            </a:r>
            <a:r>
              <a:rPr lang="es-ES_tradnl" sz="1400" b="1" dirty="0">
                <a:solidFill>
                  <a:srgbClr val="00C2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rgbClr val="00C2CC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400" b="1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4. Plataformas electrónicas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011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n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331"/>
            <a:ext cx="12192000" cy="68336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190" b="19924"/>
          <a:stretch/>
        </p:blipFill>
        <p:spPr>
          <a:xfrm>
            <a:off x="11548241" y="5901794"/>
            <a:ext cx="515420" cy="929875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15</a:t>
            </a:fld>
            <a:endParaRPr lang="es-MX"/>
          </a:p>
        </p:txBody>
      </p:sp>
      <p:sp>
        <p:nvSpPr>
          <p:cNvPr id="75" name="Rectángulo 74"/>
          <p:cNvSpPr/>
          <p:nvPr/>
        </p:nvSpPr>
        <p:spPr>
          <a:xfrm>
            <a:off x="0" y="6452220"/>
            <a:ext cx="11055178" cy="287724"/>
          </a:xfrm>
          <a:prstGeom prst="rect">
            <a:avLst/>
          </a:prstGeom>
          <a:gradFill flip="none" rotWithShape="1">
            <a:gsLst>
              <a:gs pos="0">
                <a:srgbClr val="805F80">
                  <a:tint val="66000"/>
                  <a:satMod val="160000"/>
                </a:srgbClr>
              </a:gs>
              <a:gs pos="50000">
                <a:srgbClr val="805F80">
                  <a:tint val="44500"/>
                  <a:satMod val="160000"/>
                </a:srgbClr>
              </a:gs>
              <a:gs pos="100000">
                <a:srgbClr val="805F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9049C9E-7BA8-71C4-AC1B-2504F93598B7}"/>
              </a:ext>
            </a:extLst>
          </p:cNvPr>
          <p:cNvSpPr/>
          <p:nvPr/>
        </p:nvSpPr>
        <p:spPr>
          <a:xfrm>
            <a:off x="373698" y="253647"/>
            <a:ext cx="5523211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s-MX" sz="3200" b="1" dirty="0">
                <a:solidFill>
                  <a:srgbClr val="805F80"/>
                </a:solidFill>
                <a:latin typeface="Fira Sans"/>
              </a:rPr>
              <a:t>Dimensión de ciudadanía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D3E86D-7979-E457-3435-16B3593B3A14}"/>
              </a:ext>
            </a:extLst>
          </p:cNvPr>
          <p:cNvSpPr txBox="1"/>
          <p:nvPr/>
        </p:nvSpPr>
        <p:spPr>
          <a:xfrm>
            <a:off x="299051" y="817516"/>
            <a:ext cx="11657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31115" lvl="0" algn="just">
              <a:spcAft>
                <a:spcPts val="800"/>
              </a:spcAft>
              <a:tabLst>
                <a:tab pos="3190875" algn="l"/>
              </a:tabLst>
              <a:defRPr sz="2000" b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_tradnl" sz="1600" dirty="0"/>
              <a:t>Relación estrecha y cotidiana entre el municipio y la ciudadanía, se deben contemplar mecanismos expeditos para el ejercicio del derecho de acceso a la información pública, conformada por herramientas para su cumplimiento.</a:t>
            </a:r>
            <a:endParaRPr lang="es-MX" sz="1600" dirty="0"/>
          </a:p>
        </p:txBody>
      </p:sp>
      <p:grpSp>
        <p:nvGrpSpPr>
          <p:cNvPr id="9" name="Google Shape;2325;p60">
            <a:extLst>
              <a:ext uri="{FF2B5EF4-FFF2-40B4-BE49-F238E27FC236}">
                <a16:creationId xmlns:a16="http://schemas.microsoft.com/office/drawing/2014/main" id="{22849100-C719-0643-BCBA-E5CA24CAD5E1}"/>
              </a:ext>
            </a:extLst>
          </p:cNvPr>
          <p:cNvGrpSpPr/>
          <p:nvPr/>
        </p:nvGrpSpPr>
        <p:grpSpPr>
          <a:xfrm>
            <a:off x="4183155" y="2212193"/>
            <a:ext cx="1321500" cy="4047397"/>
            <a:chOff x="2140513" y="1520234"/>
            <a:chExt cx="2517219" cy="2945851"/>
          </a:xfrm>
        </p:grpSpPr>
        <p:sp>
          <p:nvSpPr>
            <p:cNvPr id="10" name="Google Shape;2326;p60">
              <a:extLst>
                <a:ext uri="{FF2B5EF4-FFF2-40B4-BE49-F238E27FC236}">
                  <a16:creationId xmlns:a16="http://schemas.microsoft.com/office/drawing/2014/main" id="{31F30848-7384-A35C-F516-6043B81DFB7C}"/>
                </a:ext>
              </a:extLst>
            </p:cNvPr>
            <p:cNvSpPr/>
            <p:nvPr/>
          </p:nvSpPr>
          <p:spPr>
            <a:xfrm rot="-5400000">
              <a:off x="3017609" y="2135874"/>
              <a:ext cx="763025" cy="2517219"/>
            </a:xfrm>
            <a:custGeom>
              <a:avLst/>
              <a:gdLst/>
              <a:ahLst/>
              <a:cxnLst/>
              <a:rect l="l" t="t" r="r" b="b"/>
              <a:pathLst>
                <a:path w="32124" h="105977" extrusionOk="0">
                  <a:moveTo>
                    <a:pt x="29255" y="1"/>
                  </a:moveTo>
                  <a:lnTo>
                    <a:pt x="29255" y="52371"/>
                  </a:lnTo>
                  <a:cubicBezTo>
                    <a:pt x="29255" y="53706"/>
                    <a:pt x="28588" y="55841"/>
                    <a:pt x="27387" y="56741"/>
                  </a:cubicBezTo>
                  <a:lnTo>
                    <a:pt x="5038" y="73987"/>
                  </a:lnTo>
                  <a:cubicBezTo>
                    <a:pt x="2436" y="76022"/>
                    <a:pt x="1" y="78223"/>
                    <a:pt x="1" y="82126"/>
                  </a:cubicBezTo>
                  <a:lnTo>
                    <a:pt x="1" y="105976"/>
                  </a:lnTo>
                  <a:lnTo>
                    <a:pt x="32124" y="105976"/>
                  </a:lnTo>
                  <a:lnTo>
                    <a:pt x="32124" y="78824"/>
                  </a:lnTo>
                  <a:lnTo>
                    <a:pt x="32124" y="74921"/>
                  </a:lnTo>
                  <a:lnTo>
                    <a:pt x="32124" y="70684"/>
                  </a:lnTo>
                  <a:lnTo>
                    <a:pt x="32124" y="69717"/>
                  </a:lnTo>
                  <a:lnTo>
                    <a:pt x="32124" y="55307"/>
                  </a:lnTo>
                  <a:lnTo>
                    <a:pt x="32124" y="1"/>
                  </a:lnTo>
                  <a:lnTo>
                    <a:pt x="29255" y="1"/>
                  </a:lnTo>
                  <a:close/>
                </a:path>
              </a:pathLst>
            </a:custGeom>
            <a:solidFill>
              <a:srgbClr val="B27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27;p60">
              <a:extLst>
                <a:ext uri="{FF2B5EF4-FFF2-40B4-BE49-F238E27FC236}">
                  <a16:creationId xmlns:a16="http://schemas.microsoft.com/office/drawing/2014/main" id="{03714732-05C8-9D8A-7245-140FD8DADC3C}"/>
                </a:ext>
              </a:extLst>
            </p:cNvPr>
            <p:cNvSpPr/>
            <p:nvPr/>
          </p:nvSpPr>
          <p:spPr>
            <a:xfrm rot="-5400000">
              <a:off x="2716535" y="2524889"/>
              <a:ext cx="1365175" cy="2517219"/>
            </a:xfrm>
            <a:custGeom>
              <a:avLst/>
              <a:gdLst/>
              <a:ahLst/>
              <a:cxnLst/>
              <a:rect l="l" t="t" r="r" b="b"/>
              <a:pathLst>
                <a:path w="57475" h="105977" extrusionOk="0">
                  <a:moveTo>
                    <a:pt x="57475" y="1"/>
                  </a:moveTo>
                  <a:lnTo>
                    <a:pt x="54639" y="1"/>
                  </a:lnTo>
                  <a:lnTo>
                    <a:pt x="54639" y="52004"/>
                  </a:lnTo>
                  <a:cubicBezTo>
                    <a:pt x="54639" y="54006"/>
                    <a:pt x="53405" y="55774"/>
                    <a:pt x="51570" y="56508"/>
                  </a:cubicBezTo>
                  <a:lnTo>
                    <a:pt x="6572" y="74287"/>
                  </a:lnTo>
                  <a:cubicBezTo>
                    <a:pt x="2869" y="75855"/>
                    <a:pt x="0" y="79090"/>
                    <a:pt x="0" y="83861"/>
                  </a:cubicBezTo>
                  <a:lnTo>
                    <a:pt x="0" y="105976"/>
                  </a:lnTo>
                  <a:lnTo>
                    <a:pt x="26919" y="105976"/>
                  </a:lnTo>
                  <a:lnTo>
                    <a:pt x="26919" y="82126"/>
                  </a:lnTo>
                  <a:cubicBezTo>
                    <a:pt x="26919" y="78257"/>
                    <a:pt x="29288" y="75821"/>
                    <a:pt x="31956" y="73987"/>
                  </a:cubicBezTo>
                  <a:lnTo>
                    <a:pt x="55507" y="56741"/>
                  </a:lnTo>
                  <a:cubicBezTo>
                    <a:pt x="56741" y="55841"/>
                    <a:pt x="57475" y="53939"/>
                    <a:pt x="57475" y="52371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328;p60">
              <a:extLst>
                <a:ext uri="{FF2B5EF4-FFF2-40B4-BE49-F238E27FC236}">
                  <a16:creationId xmlns:a16="http://schemas.microsoft.com/office/drawing/2014/main" id="{7020E84F-A732-48A8-4B3D-71BFA695FE7A}"/>
                </a:ext>
              </a:extLst>
            </p:cNvPr>
            <p:cNvSpPr/>
            <p:nvPr/>
          </p:nvSpPr>
          <p:spPr>
            <a:xfrm rot="-5400000">
              <a:off x="2716535" y="944212"/>
              <a:ext cx="1365175" cy="2517219"/>
            </a:xfrm>
            <a:custGeom>
              <a:avLst/>
              <a:gdLst/>
              <a:ahLst/>
              <a:cxnLst/>
              <a:rect l="l" t="t" r="r" b="b"/>
              <a:pathLst>
                <a:path w="57475" h="105977" extrusionOk="0">
                  <a:moveTo>
                    <a:pt x="1" y="1"/>
                  </a:moveTo>
                  <a:lnTo>
                    <a:pt x="2836" y="1"/>
                  </a:lnTo>
                  <a:lnTo>
                    <a:pt x="2836" y="52004"/>
                  </a:lnTo>
                  <a:cubicBezTo>
                    <a:pt x="2836" y="54006"/>
                    <a:pt x="4070" y="55774"/>
                    <a:pt x="5905" y="56508"/>
                  </a:cubicBezTo>
                  <a:lnTo>
                    <a:pt x="50904" y="74287"/>
                  </a:lnTo>
                  <a:cubicBezTo>
                    <a:pt x="54606" y="75855"/>
                    <a:pt x="57475" y="79090"/>
                    <a:pt x="57475" y="83861"/>
                  </a:cubicBezTo>
                  <a:lnTo>
                    <a:pt x="57475" y="105976"/>
                  </a:lnTo>
                  <a:lnTo>
                    <a:pt x="30556" y="105976"/>
                  </a:lnTo>
                  <a:lnTo>
                    <a:pt x="30556" y="82126"/>
                  </a:lnTo>
                  <a:cubicBezTo>
                    <a:pt x="30556" y="78257"/>
                    <a:pt x="28188" y="75821"/>
                    <a:pt x="25519" y="73987"/>
                  </a:cubicBezTo>
                  <a:lnTo>
                    <a:pt x="2002" y="56741"/>
                  </a:lnTo>
                  <a:cubicBezTo>
                    <a:pt x="735" y="55841"/>
                    <a:pt x="1" y="53939"/>
                    <a:pt x="1" y="52371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329;p60">
              <a:extLst>
                <a:ext uri="{FF2B5EF4-FFF2-40B4-BE49-F238E27FC236}">
                  <a16:creationId xmlns:a16="http://schemas.microsoft.com/office/drawing/2014/main" id="{AE4A4DB5-7B45-3512-9A79-02B78D6983AB}"/>
                </a:ext>
              </a:extLst>
            </p:cNvPr>
            <p:cNvSpPr/>
            <p:nvPr/>
          </p:nvSpPr>
          <p:spPr>
            <a:xfrm rot="-5400000">
              <a:off x="3018013" y="1328066"/>
              <a:ext cx="762218" cy="2517219"/>
            </a:xfrm>
            <a:custGeom>
              <a:avLst/>
              <a:gdLst/>
              <a:ahLst/>
              <a:cxnLst/>
              <a:rect l="l" t="t" r="r" b="b"/>
              <a:pathLst>
                <a:path w="32090" h="105977" extrusionOk="0">
                  <a:moveTo>
                    <a:pt x="2836" y="1"/>
                  </a:moveTo>
                  <a:lnTo>
                    <a:pt x="2836" y="52371"/>
                  </a:lnTo>
                  <a:cubicBezTo>
                    <a:pt x="2836" y="53706"/>
                    <a:pt x="3536" y="55841"/>
                    <a:pt x="4704" y="56741"/>
                  </a:cubicBezTo>
                  <a:lnTo>
                    <a:pt x="27053" y="73987"/>
                  </a:lnTo>
                  <a:cubicBezTo>
                    <a:pt x="29688" y="76022"/>
                    <a:pt x="32090" y="78223"/>
                    <a:pt x="32090" y="82126"/>
                  </a:cubicBezTo>
                  <a:lnTo>
                    <a:pt x="32090" y="105976"/>
                  </a:lnTo>
                  <a:lnTo>
                    <a:pt x="0" y="105976"/>
                  </a:lnTo>
                  <a:lnTo>
                    <a:pt x="0" y="78824"/>
                  </a:lnTo>
                  <a:lnTo>
                    <a:pt x="0" y="74921"/>
                  </a:lnTo>
                  <a:lnTo>
                    <a:pt x="0" y="70684"/>
                  </a:lnTo>
                  <a:lnTo>
                    <a:pt x="0" y="69717"/>
                  </a:lnTo>
                  <a:lnTo>
                    <a:pt x="0" y="55307"/>
                  </a:lnTo>
                  <a:lnTo>
                    <a:pt x="0" y="1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D68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2331;p60">
            <a:extLst>
              <a:ext uri="{FF2B5EF4-FFF2-40B4-BE49-F238E27FC236}">
                <a16:creationId xmlns:a16="http://schemas.microsoft.com/office/drawing/2014/main" id="{79A46DA4-9074-4926-D096-DE454A991BF7}"/>
              </a:ext>
            </a:extLst>
          </p:cNvPr>
          <p:cNvGrpSpPr/>
          <p:nvPr/>
        </p:nvGrpSpPr>
        <p:grpSpPr>
          <a:xfrm>
            <a:off x="10932800" y="2353350"/>
            <a:ext cx="421000" cy="415998"/>
            <a:chOff x="4895325" y="5228680"/>
            <a:chExt cx="263867" cy="228999"/>
          </a:xfrm>
          <a:solidFill>
            <a:srgbClr val="00C2CC"/>
          </a:solidFill>
        </p:grpSpPr>
        <p:sp>
          <p:nvSpPr>
            <p:cNvPr id="16" name="Google Shape;2332;p60">
              <a:extLst>
                <a:ext uri="{FF2B5EF4-FFF2-40B4-BE49-F238E27FC236}">
                  <a16:creationId xmlns:a16="http://schemas.microsoft.com/office/drawing/2014/main" id="{5706D03E-C5C8-E1D9-81C0-FB8F4868D5A5}"/>
                </a:ext>
              </a:extLst>
            </p:cNvPr>
            <p:cNvSpPr/>
            <p:nvPr/>
          </p:nvSpPr>
          <p:spPr>
            <a:xfrm>
              <a:off x="4895325" y="5350698"/>
              <a:ext cx="263867" cy="106981"/>
            </a:xfrm>
            <a:custGeom>
              <a:avLst/>
              <a:gdLst/>
              <a:ahLst/>
              <a:cxnLst/>
              <a:rect l="l" t="t" r="r" b="b"/>
              <a:pathLst>
                <a:path w="11109" h="4504" extrusionOk="0">
                  <a:moveTo>
                    <a:pt x="1" y="1"/>
                  </a:moveTo>
                  <a:lnTo>
                    <a:pt x="1" y="3903"/>
                  </a:lnTo>
                  <a:cubicBezTo>
                    <a:pt x="1" y="4237"/>
                    <a:pt x="268" y="4504"/>
                    <a:pt x="568" y="4504"/>
                  </a:cubicBezTo>
                  <a:lnTo>
                    <a:pt x="10508" y="4504"/>
                  </a:lnTo>
                  <a:cubicBezTo>
                    <a:pt x="10842" y="4504"/>
                    <a:pt x="11109" y="4237"/>
                    <a:pt x="11109" y="3903"/>
                  </a:cubicBezTo>
                  <a:lnTo>
                    <a:pt x="11109" y="1"/>
                  </a:lnTo>
                  <a:lnTo>
                    <a:pt x="6505" y="1"/>
                  </a:lnTo>
                  <a:lnTo>
                    <a:pt x="6505" y="367"/>
                  </a:lnTo>
                  <a:cubicBezTo>
                    <a:pt x="6505" y="834"/>
                    <a:pt x="6138" y="1201"/>
                    <a:pt x="5738" y="1201"/>
                  </a:cubicBezTo>
                  <a:cubicBezTo>
                    <a:pt x="5305" y="1201"/>
                    <a:pt x="4938" y="834"/>
                    <a:pt x="4938" y="367"/>
                  </a:cubicBezTo>
                  <a:lnTo>
                    <a:pt x="49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333;p60">
              <a:extLst>
                <a:ext uri="{FF2B5EF4-FFF2-40B4-BE49-F238E27FC236}">
                  <a16:creationId xmlns:a16="http://schemas.microsoft.com/office/drawing/2014/main" id="{0491E7E4-AB1C-1138-158F-080414B9B034}"/>
                </a:ext>
              </a:extLst>
            </p:cNvPr>
            <p:cNvSpPr/>
            <p:nvPr/>
          </p:nvSpPr>
          <p:spPr>
            <a:xfrm>
              <a:off x="4895325" y="5228680"/>
              <a:ext cx="263867" cy="108573"/>
            </a:xfrm>
            <a:custGeom>
              <a:avLst/>
              <a:gdLst/>
              <a:ahLst/>
              <a:cxnLst/>
              <a:rect l="l" t="t" r="r" b="b"/>
              <a:pathLst>
                <a:path w="11109" h="4571" extrusionOk="0">
                  <a:moveTo>
                    <a:pt x="7006" y="668"/>
                  </a:moveTo>
                  <a:cubicBezTo>
                    <a:pt x="7072" y="668"/>
                    <a:pt x="7139" y="734"/>
                    <a:pt x="7173" y="768"/>
                  </a:cubicBezTo>
                  <a:cubicBezTo>
                    <a:pt x="7206" y="834"/>
                    <a:pt x="7206" y="868"/>
                    <a:pt x="7206" y="935"/>
                  </a:cubicBezTo>
                  <a:lnTo>
                    <a:pt x="7206" y="1702"/>
                  </a:lnTo>
                  <a:lnTo>
                    <a:pt x="3870" y="1702"/>
                  </a:lnTo>
                  <a:lnTo>
                    <a:pt x="3870" y="935"/>
                  </a:lnTo>
                  <a:cubicBezTo>
                    <a:pt x="3870" y="801"/>
                    <a:pt x="3970" y="668"/>
                    <a:pt x="4070" y="668"/>
                  </a:cubicBezTo>
                  <a:close/>
                  <a:moveTo>
                    <a:pt x="3904" y="1"/>
                  </a:moveTo>
                  <a:cubicBezTo>
                    <a:pt x="3437" y="1"/>
                    <a:pt x="3036" y="434"/>
                    <a:pt x="3036" y="935"/>
                  </a:cubicBezTo>
                  <a:lnTo>
                    <a:pt x="3036" y="1702"/>
                  </a:lnTo>
                  <a:lnTo>
                    <a:pt x="568" y="1702"/>
                  </a:lnTo>
                  <a:cubicBezTo>
                    <a:pt x="268" y="1702"/>
                    <a:pt x="1" y="2002"/>
                    <a:pt x="1" y="2336"/>
                  </a:cubicBezTo>
                  <a:lnTo>
                    <a:pt x="1" y="4570"/>
                  </a:lnTo>
                  <a:lnTo>
                    <a:pt x="4938" y="4570"/>
                  </a:lnTo>
                  <a:lnTo>
                    <a:pt x="4938" y="4370"/>
                  </a:lnTo>
                  <a:cubicBezTo>
                    <a:pt x="4938" y="4070"/>
                    <a:pt x="5104" y="3803"/>
                    <a:pt x="5338" y="3636"/>
                  </a:cubicBezTo>
                  <a:lnTo>
                    <a:pt x="5371" y="3636"/>
                  </a:lnTo>
                  <a:cubicBezTo>
                    <a:pt x="5471" y="3603"/>
                    <a:pt x="5605" y="3570"/>
                    <a:pt x="5705" y="3570"/>
                  </a:cubicBezTo>
                  <a:cubicBezTo>
                    <a:pt x="5938" y="3570"/>
                    <a:pt x="6138" y="3636"/>
                    <a:pt x="6272" y="3803"/>
                  </a:cubicBezTo>
                  <a:cubicBezTo>
                    <a:pt x="6405" y="3937"/>
                    <a:pt x="6505" y="4137"/>
                    <a:pt x="6505" y="4370"/>
                  </a:cubicBezTo>
                  <a:lnTo>
                    <a:pt x="6505" y="4570"/>
                  </a:lnTo>
                  <a:lnTo>
                    <a:pt x="11075" y="4570"/>
                  </a:lnTo>
                  <a:lnTo>
                    <a:pt x="11075" y="2336"/>
                  </a:lnTo>
                  <a:cubicBezTo>
                    <a:pt x="11109" y="2169"/>
                    <a:pt x="11009" y="2002"/>
                    <a:pt x="10909" y="1869"/>
                  </a:cubicBezTo>
                  <a:cubicBezTo>
                    <a:pt x="10808" y="1768"/>
                    <a:pt x="10675" y="1702"/>
                    <a:pt x="10508" y="1702"/>
                  </a:cubicBezTo>
                  <a:lnTo>
                    <a:pt x="8073" y="1702"/>
                  </a:lnTo>
                  <a:lnTo>
                    <a:pt x="8073" y="935"/>
                  </a:lnTo>
                  <a:cubicBezTo>
                    <a:pt x="8073" y="634"/>
                    <a:pt x="7973" y="401"/>
                    <a:pt x="7773" y="234"/>
                  </a:cubicBezTo>
                  <a:cubicBezTo>
                    <a:pt x="7606" y="67"/>
                    <a:pt x="7406" y="1"/>
                    <a:pt x="7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334;p60">
            <a:extLst>
              <a:ext uri="{FF2B5EF4-FFF2-40B4-BE49-F238E27FC236}">
                <a16:creationId xmlns:a16="http://schemas.microsoft.com/office/drawing/2014/main" id="{A70A6F62-6F5F-44E3-71C6-6438EFC9DFA1}"/>
              </a:ext>
            </a:extLst>
          </p:cNvPr>
          <p:cNvGrpSpPr/>
          <p:nvPr/>
        </p:nvGrpSpPr>
        <p:grpSpPr>
          <a:xfrm>
            <a:off x="10726479" y="4366330"/>
            <a:ext cx="604639" cy="575377"/>
            <a:chOff x="5632991" y="5204904"/>
            <a:chExt cx="314556" cy="264675"/>
          </a:xfrm>
          <a:solidFill>
            <a:srgbClr val="00C2CC"/>
          </a:solidFill>
        </p:grpSpPr>
        <p:sp>
          <p:nvSpPr>
            <p:cNvPr id="19" name="Google Shape;2335;p60">
              <a:extLst>
                <a:ext uri="{FF2B5EF4-FFF2-40B4-BE49-F238E27FC236}">
                  <a16:creationId xmlns:a16="http://schemas.microsoft.com/office/drawing/2014/main" id="{425DD1FC-CCD9-0949-0E29-522324CC5C5A}"/>
                </a:ext>
              </a:extLst>
            </p:cNvPr>
            <p:cNvSpPr/>
            <p:nvPr/>
          </p:nvSpPr>
          <p:spPr>
            <a:xfrm>
              <a:off x="5632991" y="5326137"/>
              <a:ext cx="143418" cy="143441"/>
            </a:xfrm>
            <a:custGeom>
              <a:avLst/>
              <a:gdLst/>
              <a:ahLst/>
              <a:cxnLst/>
              <a:rect l="l" t="t" r="r" b="b"/>
              <a:pathLst>
                <a:path w="6038" h="6039" extrusionOk="0">
                  <a:moveTo>
                    <a:pt x="3036" y="1868"/>
                  </a:moveTo>
                  <a:cubicBezTo>
                    <a:pt x="3670" y="1868"/>
                    <a:pt x="4170" y="2402"/>
                    <a:pt x="4170" y="3036"/>
                  </a:cubicBezTo>
                  <a:cubicBezTo>
                    <a:pt x="4170" y="3670"/>
                    <a:pt x="3670" y="4170"/>
                    <a:pt x="3036" y="4170"/>
                  </a:cubicBezTo>
                  <a:cubicBezTo>
                    <a:pt x="2402" y="4170"/>
                    <a:pt x="1902" y="3670"/>
                    <a:pt x="1902" y="3036"/>
                  </a:cubicBezTo>
                  <a:cubicBezTo>
                    <a:pt x="1902" y="2402"/>
                    <a:pt x="2402" y="1868"/>
                    <a:pt x="3036" y="1868"/>
                  </a:cubicBezTo>
                  <a:close/>
                  <a:moveTo>
                    <a:pt x="2635" y="0"/>
                  </a:moveTo>
                  <a:lnTo>
                    <a:pt x="2635" y="801"/>
                  </a:lnTo>
                  <a:cubicBezTo>
                    <a:pt x="2302" y="868"/>
                    <a:pt x="2002" y="968"/>
                    <a:pt x="1768" y="1168"/>
                  </a:cubicBezTo>
                  <a:lnTo>
                    <a:pt x="1201" y="601"/>
                  </a:lnTo>
                  <a:lnTo>
                    <a:pt x="601" y="1168"/>
                  </a:lnTo>
                  <a:lnTo>
                    <a:pt x="1168" y="1735"/>
                  </a:lnTo>
                  <a:cubicBezTo>
                    <a:pt x="1001" y="2002"/>
                    <a:pt x="868" y="2302"/>
                    <a:pt x="801" y="2602"/>
                  </a:cubicBezTo>
                  <a:lnTo>
                    <a:pt x="0" y="2602"/>
                  </a:lnTo>
                  <a:lnTo>
                    <a:pt x="0" y="3436"/>
                  </a:lnTo>
                  <a:lnTo>
                    <a:pt x="834" y="3436"/>
                  </a:lnTo>
                  <a:cubicBezTo>
                    <a:pt x="868" y="3736"/>
                    <a:pt x="1001" y="4037"/>
                    <a:pt x="1168" y="4304"/>
                  </a:cubicBezTo>
                  <a:lnTo>
                    <a:pt x="601" y="4871"/>
                  </a:lnTo>
                  <a:lnTo>
                    <a:pt x="1201" y="5438"/>
                  </a:lnTo>
                  <a:lnTo>
                    <a:pt x="1768" y="4871"/>
                  </a:lnTo>
                  <a:cubicBezTo>
                    <a:pt x="2035" y="5037"/>
                    <a:pt x="2302" y="5171"/>
                    <a:pt x="2635" y="5204"/>
                  </a:cubicBezTo>
                  <a:lnTo>
                    <a:pt x="2635" y="6038"/>
                  </a:lnTo>
                  <a:lnTo>
                    <a:pt x="3436" y="6038"/>
                  </a:lnTo>
                  <a:lnTo>
                    <a:pt x="3436" y="5204"/>
                  </a:lnTo>
                  <a:cubicBezTo>
                    <a:pt x="3770" y="5171"/>
                    <a:pt x="4036" y="5037"/>
                    <a:pt x="4303" y="4871"/>
                  </a:cubicBezTo>
                  <a:lnTo>
                    <a:pt x="4870" y="5438"/>
                  </a:lnTo>
                  <a:lnTo>
                    <a:pt x="5471" y="4871"/>
                  </a:lnTo>
                  <a:lnTo>
                    <a:pt x="4870" y="4270"/>
                  </a:lnTo>
                  <a:cubicBezTo>
                    <a:pt x="5071" y="4037"/>
                    <a:pt x="5171" y="3736"/>
                    <a:pt x="5237" y="3436"/>
                  </a:cubicBezTo>
                  <a:lnTo>
                    <a:pt x="6038" y="3436"/>
                  </a:lnTo>
                  <a:lnTo>
                    <a:pt x="6038" y="2602"/>
                  </a:lnTo>
                  <a:lnTo>
                    <a:pt x="5237" y="2602"/>
                  </a:lnTo>
                  <a:cubicBezTo>
                    <a:pt x="5204" y="2302"/>
                    <a:pt x="5071" y="2002"/>
                    <a:pt x="4904" y="1735"/>
                  </a:cubicBezTo>
                  <a:lnTo>
                    <a:pt x="5471" y="1168"/>
                  </a:lnTo>
                  <a:lnTo>
                    <a:pt x="4904" y="568"/>
                  </a:lnTo>
                  <a:lnTo>
                    <a:pt x="4303" y="1135"/>
                  </a:lnTo>
                  <a:cubicBezTo>
                    <a:pt x="4036" y="968"/>
                    <a:pt x="3770" y="868"/>
                    <a:pt x="3436" y="801"/>
                  </a:cubicBezTo>
                  <a:lnTo>
                    <a:pt x="34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336;p60">
              <a:extLst>
                <a:ext uri="{FF2B5EF4-FFF2-40B4-BE49-F238E27FC236}">
                  <a16:creationId xmlns:a16="http://schemas.microsoft.com/office/drawing/2014/main" id="{E2A1D76A-B74E-AD16-2747-C926D7F47F90}"/>
                </a:ext>
              </a:extLst>
            </p:cNvPr>
            <p:cNvSpPr/>
            <p:nvPr/>
          </p:nvSpPr>
          <p:spPr>
            <a:xfrm>
              <a:off x="5748667" y="5204904"/>
              <a:ext cx="198880" cy="198903"/>
            </a:xfrm>
            <a:custGeom>
              <a:avLst/>
              <a:gdLst/>
              <a:ahLst/>
              <a:cxnLst/>
              <a:rect l="l" t="t" r="r" b="b"/>
              <a:pathLst>
                <a:path w="8373" h="8374" extrusionOk="0">
                  <a:moveTo>
                    <a:pt x="4203" y="2603"/>
                  </a:moveTo>
                  <a:cubicBezTo>
                    <a:pt x="5071" y="2603"/>
                    <a:pt x="5771" y="3303"/>
                    <a:pt x="5771" y="4204"/>
                  </a:cubicBezTo>
                  <a:cubicBezTo>
                    <a:pt x="5771" y="5071"/>
                    <a:pt x="5071" y="5805"/>
                    <a:pt x="4203" y="5805"/>
                  </a:cubicBezTo>
                  <a:cubicBezTo>
                    <a:pt x="3303" y="5805"/>
                    <a:pt x="2602" y="5071"/>
                    <a:pt x="2602" y="4204"/>
                  </a:cubicBezTo>
                  <a:cubicBezTo>
                    <a:pt x="2602" y="3303"/>
                    <a:pt x="3303" y="2603"/>
                    <a:pt x="4203" y="2603"/>
                  </a:cubicBezTo>
                  <a:close/>
                  <a:moveTo>
                    <a:pt x="3603" y="1"/>
                  </a:moveTo>
                  <a:lnTo>
                    <a:pt x="3603" y="1102"/>
                  </a:lnTo>
                  <a:cubicBezTo>
                    <a:pt x="3169" y="1168"/>
                    <a:pt x="2769" y="1368"/>
                    <a:pt x="2402" y="1602"/>
                  </a:cubicBezTo>
                  <a:lnTo>
                    <a:pt x="1635" y="835"/>
                  </a:lnTo>
                  <a:lnTo>
                    <a:pt x="834" y="1635"/>
                  </a:lnTo>
                  <a:lnTo>
                    <a:pt x="1602" y="2403"/>
                  </a:lnTo>
                  <a:cubicBezTo>
                    <a:pt x="1368" y="2769"/>
                    <a:pt x="1201" y="3170"/>
                    <a:pt x="1101" y="3637"/>
                  </a:cubicBezTo>
                  <a:lnTo>
                    <a:pt x="0" y="3637"/>
                  </a:lnTo>
                  <a:lnTo>
                    <a:pt x="0" y="4771"/>
                  </a:lnTo>
                  <a:lnTo>
                    <a:pt x="1101" y="4771"/>
                  </a:lnTo>
                  <a:cubicBezTo>
                    <a:pt x="1201" y="5205"/>
                    <a:pt x="1368" y="5605"/>
                    <a:pt x="1602" y="5972"/>
                  </a:cubicBezTo>
                  <a:lnTo>
                    <a:pt x="801" y="6739"/>
                  </a:lnTo>
                  <a:lnTo>
                    <a:pt x="1635" y="7573"/>
                  </a:lnTo>
                  <a:lnTo>
                    <a:pt x="2435" y="6772"/>
                  </a:lnTo>
                  <a:cubicBezTo>
                    <a:pt x="2769" y="7006"/>
                    <a:pt x="3169" y="7173"/>
                    <a:pt x="3603" y="7239"/>
                  </a:cubicBezTo>
                  <a:lnTo>
                    <a:pt x="3603" y="8373"/>
                  </a:lnTo>
                  <a:lnTo>
                    <a:pt x="4737" y="8373"/>
                  </a:lnTo>
                  <a:lnTo>
                    <a:pt x="4737" y="7239"/>
                  </a:lnTo>
                  <a:cubicBezTo>
                    <a:pt x="5171" y="7173"/>
                    <a:pt x="5571" y="7006"/>
                    <a:pt x="5938" y="6772"/>
                  </a:cubicBezTo>
                  <a:lnTo>
                    <a:pt x="6739" y="7573"/>
                  </a:lnTo>
                  <a:lnTo>
                    <a:pt x="7539" y="6772"/>
                  </a:lnTo>
                  <a:lnTo>
                    <a:pt x="6739" y="5972"/>
                  </a:lnTo>
                  <a:cubicBezTo>
                    <a:pt x="6972" y="5605"/>
                    <a:pt x="7172" y="5205"/>
                    <a:pt x="7239" y="4771"/>
                  </a:cubicBezTo>
                  <a:lnTo>
                    <a:pt x="8373" y="4771"/>
                  </a:lnTo>
                  <a:lnTo>
                    <a:pt x="8373" y="3637"/>
                  </a:lnTo>
                  <a:lnTo>
                    <a:pt x="7272" y="3637"/>
                  </a:lnTo>
                  <a:cubicBezTo>
                    <a:pt x="7172" y="3170"/>
                    <a:pt x="7005" y="2769"/>
                    <a:pt x="6772" y="2403"/>
                  </a:cubicBezTo>
                  <a:lnTo>
                    <a:pt x="7572" y="1602"/>
                  </a:lnTo>
                  <a:lnTo>
                    <a:pt x="6772" y="768"/>
                  </a:lnTo>
                  <a:lnTo>
                    <a:pt x="5938" y="1602"/>
                  </a:lnTo>
                  <a:cubicBezTo>
                    <a:pt x="5604" y="1335"/>
                    <a:pt x="5204" y="1168"/>
                    <a:pt x="4770" y="1102"/>
                  </a:cubicBezTo>
                  <a:lnTo>
                    <a:pt x="47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337;p60">
            <a:extLst>
              <a:ext uri="{FF2B5EF4-FFF2-40B4-BE49-F238E27FC236}">
                <a16:creationId xmlns:a16="http://schemas.microsoft.com/office/drawing/2014/main" id="{0589C9AA-11C6-6445-700D-36D243EF320C}"/>
              </a:ext>
            </a:extLst>
          </p:cNvPr>
          <p:cNvGrpSpPr/>
          <p:nvPr/>
        </p:nvGrpSpPr>
        <p:grpSpPr>
          <a:xfrm>
            <a:off x="10871167" y="3343203"/>
            <a:ext cx="469585" cy="473887"/>
            <a:chOff x="6420562" y="5206400"/>
            <a:chExt cx="285125" cy="239403"/>
          </a:xfrm>
          <a:solidFill>
            <a:srgbClr val="00C2CC"/>
          </a:solidFill>
        </p:grpSpPr>
        <p:sp>
          <p:nvSpPr>
            <p:cNvPr id="22" name="Google Shape;2338;p60">
              <a:extLst>
                <a:ext uri="{FF2B5EF4-FFF2-40B4-BE49-F238E27FC236}">
                  <a16:creationId xmlns:a16="http://schemas.microsoft.com/office/drawing/2014/main" id="{8CD95E03-9712-CE73-569D-FC5B023186C1}"/>
                </a:ext>
              </a:extLst>
            </p:cNvPr>
            <p:cNvSpPr/>
            <p:nvPr/>
          </p:nvSpPr>
          <p:spPr>
            <a:xfrm>
              <a:off x="6420562" y="5206400"/>
              <a:ext cx="285125" cy="178381"/>
            </a:xfrm>
            <a:custGeom>
              <a:avLst/>
              <a:gdLst/>
              <a:ahLst/>
              <a:cxnLst/>
              <a:rect l="l" t="t" r="r" b="b"/>
              <a:pathLst>
                <a:path w="12004" h="7510" extrusionOk="0">
                  <a:moveTo>
                    <a:pt x="11627" y="1"/>
                  </a:moveTo>
                  <a:cubicBezTo>
                    <a:pt x="11610" y="1"/>
                    <a:pt x="11593" y="2"/>
                    <a:pt x="11575" y="5"/>
                  </a:cubicBezTo>
                  <a:lnTo>
                    <a:pt x="9307" y="438"/>
                  </a:lnTo>
                  <a:cubicBezTo>
                    <a:pt x="9040" y="505"/>
                    <a:pt x="8940" y="805"/>
                    <a:pt x="9140" y="972"/>
                  </a:cubicBezTo>
                  <a:lnTo>
                    <a:pt x="9641" y="1506"/>
                  </a:lnTo>
                  <a:lnTo>
                    <a:pt x="5438" y="5709"/>
                  </a:lnTo>
                  <a:lnTo>
                    <a:pt x="3736" y="3974"/>
                  </a:lnTo>
                  <a:cubicBezTo>
                    <a:pt x="3636" y="3857"/>
                    <a:pt x="3494" y="3799"/>
                    <a:pt x="3349" y="3799"/>
                  </a:cubicBezTo>
                  <a:cubicBezTo>
                    <a:pt x="3203" y="3799"/>
                    <a:pt x="3052" y="3857"/>
                    <a:pt x="2936" y="3974"/>
                  </a:cubicBezTo>
                  <a:lnTo>
                    <a:pt x="267" y="6509"/>
                  </a:lnTo>
                  <a:cubicBezTo>
                    <a:pt x="34" y="6743"/>
                    <a:pt x="0" y="7110"/>
                    <a:pt x="234" y="7343"/>
                  </a:cubicBezTo>
                  <a:cubicBezTo>
                    <a:pt x="334" y="7443"/>
                    <a:pt x="501" y="7510"/>
                    <a:pt x="667" y="7510"/>
                  </a:cubicBezTo>
                  <a:cubicBezTo>
                    <a:pt x="801" y="7510"/>
                    <a:pt x="934" y="7443"/>
                    <a:pt x="1068" y="7343"/>
                  </a:cubicBezTo>
                  <a:lnTo>
                    <a:pt x="3303" y="5208"/>
                  </a:lnTo>
                  <a:lnTo>
                    <a:pt x="5037" y="6943"/>
                  </a:lnTo>
                  <a:cubicBezTo>
                    <a:pt x="5137" y="7043"/>
                    <a:pt x="5271" y="7110"/>
                    <a:pt x="5438" y="7110"/>
                  </a:cubicBezTo>
                  <a:cubicBezTo>
                    <a:pt x="5571" y="7110"/>
                    <a:pt x="5738" y="7043"/>
                    <a:pt x="5838" y="6943"/>
                  </a:cubicBezTo>
                  <a:lnTo>
                    <a:pt x="10474" y="2306"/>
                  </a:lnTo>
                  <a:lnTo>
                    <a:pt x="10975" y="2807"/>
                  </a:lnTo>
                  <a:cubicBezTo>
                    <a:pt x="11035" y="2879"/>
                    <a:pt x="11113" y="2912"/>
                    <a:pt x="11191" y="2912"/>
                  </a:cubicBezTo>
                  <a:cubicBezTo>
                    <a:pt x="11329" y="2912"/>
                    <a:pt x="11466" y="2810"/>
                    <a:pt x="11509" y="2640"/>
                  </a:cubicBezTo>
                  <a:lnTo>
                    <a:pt x="11942" y="371"/>
                  </a:lnTo>
                  <a:cubicBezTo>
                    <a:pt x="12004" y="186"/>
                    <a:pt x="11837" y="1"/>
                    <a:pt x="116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39;p60">
              <a:extLst>
                <a:ext uri="{FF2B5EF4-FFF2-40B4-BE49-F238E27FC236}">
                  <a16:creationId xmlns:a16="http://schemas.microsoft.com/office/drawing/2014/main" id="{6FBAAD71-FF53-0026-366B-2B4A8234A0DB}"/>
                </a:ext>
              </a:extLst>
            </p:cNvPr>
            <p:cNvSpPr/>
            <p:nvPr/>
          </p:nvSpPr>
          <p:spPr>
            <a:xfrm>
              <a:off x="6439564" y="5363382"/>
              <a:ext cx="43610" cy="82421"/>
            </a:xfrm>
            <a:custGeom>
              <a:avLst/>
              <a:gdLst/>
              <a:ahLst/>
              <a:cxnLst/>
              <a:rect l="l" t="t" r="r" b="b"/>
              <a:pathLst>
                <a:path w="1836" h="3470" extrusionOk="0">
                  <a:moveTo>
                    <a:pt x="1836" y="0"/>
                  </a:moveTo>
                  <a:lnTo>
                    <a:pt x="268" y="1501"/>
                  </a:lnTo>
                  <a:cubicBezTo>
                    <a:pt x="168" y="1568"/>
                    <a:pt x="101" y="1601"/>
                    <a:pt x="1" y="1635"/>
                  </a:cubicBezTo>
                  <a:lnTo>
                    <a:pt x="1" y="3469"/>
                  </a:lnTo>
                  <a:lnTo>
                    <a:pt x="1836" y="3469"/>
                  </a:lnTo>
                  <a:lnTo>
                    <a:pt x="18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340;p60">
              <a:extLst>
                <a:ext uri="{FF2B5EF4-FFF2-40B4-BE49-F238E27FC236}">
                  <a16:creationId xmlns:a16="http://schemas.microsoft.com/office/drawing/2014/main" id="{CE4C38FF-5DC7-2E17-DCCD-611E422B434D}"/>
                </a:ext>
              </a:extLst>
            </p:cNvPr>
            <p:cNvSpPr/>
            <p:nvPr/>
          </p:nvSpPr>
          <p:spPr>
            <a:xfrm>
              <a:off x="6498210" y="5347539"/>
              <a:ext cx="43586" cy="98264"/>
            </a:xfrm>
            <a:custGeom>
              <a:avLst/>
              <a:gdLst/>
              <a:ahLst/>
              <a:cxnLst/>
              <a:rect l="l" t="t" r="r" b="b"/>
              <a:pathLst>
                <a:path w="1835" h="4137" extrusionOk="0">
                  <a:moveTo>
                    <a:pt x="34" y="0"/>
                  </a:moveTo>
                  <a:lnTo>
                    <a:pt x="0" y="33"/>
                  </a:lnTo>
                  <a:lnTo>
                    <a:pt x="0" y="4136"/>
                  </a:lnTo>
                  <a:lnTo>
                    <a:pt x="1835" y="4136"/>
                  </a:lnTo>
                  <a:lnTo>
                    <a:pt x="1835" y="1801"/>
                  </a:lnTo>
                  <a:cubicBezTo>
                    <a:pt x="1802" y="1768"/>
                    <a:pt x="1768" y="1768"/>
                    <a:pt x="1735" y="1735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341;p60">
              <a:extLst>
                <a:ext uri="{FF2B5EF4-FFF2-40B4-BE49-F238E27FC236}">
                  <a16:creationId xmlns:a16="http://schemas.microsoft.com/office/drawing/2014/main" id="{C964D0FA-D2C4-E862-A843-FF4F7721249E}"/>
                </a:ext>
              </a:extLst>
            </p:cNvPr>
            <p:cNvSpPr/>
            <p:nvPr/>
          </p:nvSpPr>
          <p:spPr>
            <a:xfrm>
              <a:off x="6557639" y="5347539"/>
              <a:ext cx="43586" cy="98264"/>
            </a:xfrm>
            <a:custGeom>
              <a:avLst/>
              <a:gdLst/>
              <a:ahLst/>
              <a:cxnLst/>
              <a:rect l="l" t="t" r="r" b="b"/>
              <a:pathLst>
                <a:path w="1835" h="4137" extrusionOk="0">
                  <a:moveTo>
                    <a:pt x="1835" y="0"/>
                  </a:moveTo>
                  <a:lnTo>
                    <a:pt x="67" y="1735"/>
                  </a:lnTo>
                  <a:cubicBezTo>
                    <a:pt x="33" y="1768"/>
                    <a:pt x="33" y="1768"/>
                    <a:pt x="0" y="1801"/>
                  </a:cubicBezTo>
                  <a:lnTo>
                    <a:pt x="0" y="4136"/>
                  </a:lnTo>
                  <a:lnTo>
                    <a:pt x="1835" y="4136"/>
                  </a:lnTo>
                  <a:lnTo>
                    <a:pt x="18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342;p60">
              <a:extLst>
                <a:ext uri="{FF2B5EF4-FFF2-40B4-BE49-F238E27FC236}">
                  <a16:creationId xmlns:a16="http://schemas.microsoft.com/office/drawing/2014/main" id="{62F31E4A-8E3B-A6BB-5CCC-B1A2ABAA917F}"/>
                </a:ext>
              </a:extLst>
            </p:cNvPr>
            <p:cNvSpPr/>
            <p:nvPr/>
          </p:nvSpPr>
          <p:spPr>
            <a:xfrm>
              <a:off x="6618637" y="5286518"/>
              <a:ext cx="42802" cy="159284"/>
            </a:xfrm>
            <a:custGeom>
              <a:avLst/>
              <a:gdLst/>
              <a:ahLst/>
              <a:cxnLst/>
              <a:rect l="l" t="t" r="r" b="b"/>
              <a:pathLst>
                <a:path w="1802" h="6706" extrusionOk="0">
                  <a:moveTo>
                    <a:pt x="1802" y="1"/>
                  </a:moveTo>
                  <a:lnTo>
                    <a:pt x="1" y="1835"/>
                  </a:lnTo>
                  <a:lnTo>
                    <a:pt x="1" y="6705"/>
                  </a:lnTo>
                  <a:lnTo>
                    <a:pt x="1802" y="6705"/>
                  </a:lnTo>
                  <a:lnTo>
                    <a:pt x="18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343;p60">
            <a:extLst>
              <a:ext uri="{FF2B5EF4-FFF2-40B4-BE49-F238E27FC236}">
                <a16:creationId xmlns:a16="http://schemas.microsoft.com/office/drawing/2014/main" id="{ED9F1772-9A08-BD3F-7FC1-FD2450C006AD}"/>
              </a:ext>
            </a:extLst>
          </p:cNvPr>
          <p:cNvSpPr/>
          <p:nvPr/>
        </p:nvSpPr>
        <p:spPr>
          <a:xfrm>
            <a:off x="10864318" y="5595495"/>
            <a:ext cx="470143" cy="365125"/>
          </a:xfrm>
          <a:custGeom>
            <a:avLst/>
            <a:gdLst/>
            <a:ahLst/>
            <a:cxnLst/>
            <a:rect l="l" t="t" r="r" b="b"/>
            <a:pathLst>
              <a:path w="10160" h="10037" extrusionOk="0">
                <a:moveTo>
                  <a:pt x="9635" y="0"/>
                </a:moveTo>
                <a:cubicBezTo>
                  <a:pt x="9559" y="0"/>
                  <a:pt x="9481" y="20"/>
                  <a:pt x="9408" y="64"/>
                </a:cubicBezTo>
                <a:lnTo>
                  <a:pt x="334" y="5301"/>
                </a:lnTo>
                <a:cubicBezTo>
                  <a:pt x="1" y="5501"/>
                  <a:pt x="34" y="6001"/>
                  <a:pt x="368" y="6135"/>
                </a:cubicBezTo>
                <a:lnTo>
                  <a:pt x="2469" y="7035"/>
                </a:lnTo>
                <a:lnTo>
                  <a:pt x="8073" y="2065"/>
                </a:lnTo>
                <a:cubicBezTo>
                  <a:pt x="8102" y="2043"/>
                  <a:pt x="8131" y="2034"/>
                  <a:pt x="8158" y="2034"/>
                </a:cubicBezTo>
                <a:cubicBezTo>
                  <a:pt x="8254" y="2034"/>
                  <a:pt x="8318" y="2154"/>
                  <a:pt x="8240" y="2232"/>
                </a:cubicBezTo>
                <a:lnTo>
                  <a:pt x="3537" y="7969"/>
                </a:lnTo>
                <a:lnTo>
                  <a:pt x="3537" y="9537"/>
                </a:lnTo>
                <a:cubicBezTo>
                  <a:pt x="3537" y="9845"/>
                  <a:pt x="3782" y="10036"/>
                  <a:pt x="4027" y="10036"/>
                </a:cubicBezTo>
                <a:cubicBezTo>
                  <a:pt x="4153" y="10036"/>
                  <a:pt x="4279" y="9985"/>
                  <a:pt x="4371" y="9871"/>
                </a:cubicBezTo>
                <a:lnTo>
                  <a:pt x="5605" y="8336"/>
                </a:lnTo>
                <a:lnTo>
                  <a:pt x="8040" y="9370"/>
                </a:lnTo>
                <a:cubicBezTo>
                  <a:pt x="8099" y="9390"/>
                  <a:pt x="8158" y="9400"/>
                  <a:pt x="8216" y="9400"/>
                </a:cubicBezTo>
                <a:cubicBezTo>
                  <a:pt x="8449" y="9400"/>
                  <a:pt x="8654" y="9245"/>
                  <a:pt x="8707" y="9003"/>
                </a:cubicBezTo>
                <a:lnTo>
                  <a:pt x="10108" y="564"/>
                </a:lnTo>
                <a:cubicBezTo>
                  <a:pt x="10160" y="252"/>
                  <a:pt x="9907" y="0"/>
                  <a:pt x="9635" y="0"/>
                </a:cubicBezTo>
                <a:close/>
              </a:path>
            </a:pathLst>
          </a:custGeom>
          <a:solidFill>
            <a:srgbClr val="00C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2352;p60">
            <a:extLst>
              <a:ext uri="{FF2B5EF4-FFF2-40B4-BE49-F238E27FC236}">
                <a16:creationId xmlns:a16="http://schemas.microsoft.com/office/drawing/2014/main" id="{5D6E2793-C0A6-E49C-501A-0389F5535C44}"/>
              </a:ext>
            </a:extLst>
          </p:cNvPr>
          <p:cNvSpPr txBox="1"/>
          <p:nvPr/>
        </p:nvSpPr>
        <p:spPr>
          <a:xfrm>
            <a:off x="5896911" y="2184138"/>
            <a:ext cx="4788180" cy="86967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2353;p60">
            <a:extLst>
              <a:ext uri="{FF2B5EF4-FFF2-40B4-BE49-F238E27FC236}">
                <a16:creationId xmlns:a16="http://schemas.microsoft.com/office/drawing/2014/main" id="{BA6DD59A-1E2D-064F-4D69-F66E7C26CA99}"/>
              </a:ext>
            </a:extLst>
          </p:cNvPr>
          <p:cNvSpPr txBox="1"/>
          <p:nvPr/>
        </p:nvSpPr>
        <p:spPr>
          <a:xfrm>
            <a:off x="5896910" y="5336350"/>
            <a:ext cx="4788179" cy="92201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2354;p60">
            <a:extLst>
              <a:ext uri="{FF2B5EF4-FFF2-40B4-BE49-F238E27FC236}">
                <a16:creationId xmlns:a16="http://schemas.microsoft.com/office/drawing/2014/main" id="{CBA0764D-33FE-9A5F-E347-F31A0685B95E}"/>
              </a:ext>
            </a:extLst>
          </p:cNvPr>
          <p:cNvSpPr txBox="1"/>
          <p:nvPr/>
        </p:nvSpPr>
        <p:spPr>
          <a:xfrm>
            <a:off x="5896910" y="4219737"/>
            <a:ext cx="4788179" cy="101330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2355;p60">
            <a:extLst>
              <a:ext uri="{FF2B5EF4-FFF2-40B4-BE49-F238E27FC236}">
                <a16:creationId xmlns:a16="http://schemas.microsoft.com/office/drawing/2014/main" id="{ED0F9EF9-355C-F2A9-0422-490BC0A6BB7A}"/>
              </a:ext>
            </a:extLst>
          </p:cNvPr>
          <p:cNvSpPr txBox="1"/>
          <p:nvPr/>
        </p:nvSpPr>
        <p:spPr>
          <a:xfrm>
            <a:off x="5896910" y="3121288"/>
            <a:ext cx="4788179" cy="101330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2356;p60">
            <a:extLst>
              <a:ext uri="{FF2B5EF4-FFF2-40B4-BE49-F238E27FC236}">
                <a16:creationId xmlns:a16="http://schemas.microsoft.com/office/drawing/2014/main" id="{39FB85D3-9F01-1BF4-A28F-4DED415FF295}"/>
              </a:ext>
            </a:extLst>
          </p:cNvPr>
          <p:cNvSpPr/>
          <p:nvPr/>
        </p:nvSpPr>
        <p:spPr>
          <a:xfrm>
            <a:off x="5625501" y="2140687"/>
            <a:ext cx="399600" cy="918500"/>
          </a:xfrm>
          <a:prstGeom prst="roundRect">
            <a:avLst>
              <a:gd name="adj" fmla="val 50000"/>
            </a:avLst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1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2357;p60">
            <a:extLst>
              <a:ext uri="{FF2B5EF4-FFF2-40B4-BE49-F238E27FC236}">
                <a16:creationId xmlns:a16="http://schemas.microsoft.com/office/drawing/2014/main" id="{72799651-1EF6-C4E0-E76F-EFA712BFEB46}"/>
              </a:ext>
            </a:extLst>
          </p:cNvPr>
          <p:cNvSpPr/>
          <p:nvPr/>
        </p:nvSpPr>
        <p:spPr>
          <a:xfrm>
            <a:off x="5625501" y="3101647"/>
            <a:ext cx="399600" cy="1041515"/>
          </a:xfrm>
          <a:prstGeom prst="roundRect">
            <a:avLst>
              <a:gd name="adj" fmla="val 50000"/>
            </a:avLst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2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2358;p60">
            <a:extLst>
              <a:ext uri="{FF2B5EF4-FFF2-40B4-BE49-F238E27FC236}">
                <a16:creationId xmlns:a16="http://schemas.microsoft.com/office/drawing/2014/main" id="{4A97021D-E5F7-51D8-DB32-C7A1B399BDD5}"/>
              </a:ext>
            </a:extLst>
          </p:cNvPr>
          <p:cNvSpPr/>
          <p:nvPr/>
        </p:nvSpPr>
        <p:spPr>
          <a:xfrm>
            <a:off x="5625501" y="4177056"/>
            <a:ext cx="399600" cy="1073046"/>
          </a:xfrm>
          <a:prstGeom prst="roundRect">
            <a:avLst>
              <a:gd name="adj" fmla="val 50000"/>
            </a:avLst>
          </a:prstGeom>
          <a:solidFill>
            <a:srgbClr val="CC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3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2359;p60">
            <a:extLst>
              <a:ext uri="{FF2B5EF4-FFF2-40B4-BE49-F238E27FC236}">
                <a16:creationId xmlns:a16="http://schemas.microsoft.com/office/drawing/2014/main" id="{1157A7F8-FE0C-F61B-C91C-39928D491792}"/>
              </a:ext>
            </a:extLst>
          </p:cNvPr>
          <p:cNvSpPr/>
          <p:nvPr/>
        </p:nvSpPr>
        <p:spPr>
          <a:xfrm>
            <a:off x="5625501" y="5319293"/>
            <a:ext cx="399600" cy="939069"/>
          </a:xfrm>
          <a:prstGeom prst="roundRect">
            <a:avLst>
              <a:gd name="adj" fmla="val 50000"/>
            </a:avLst>
          </a:prstGeom>
          <a:solidFill>
            <a:srgbClr val="CC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4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6331AC4-01D9-59C1-0260-16D8BEEBEEBA}"/>
              </a:ext>
            </a:extLst>
          </p:cNvPr>
          <p:cNvSpPr txBox="1"/>
          <p:nvPr/>
        </p:nvSpPr>
        <p:spPr>
          <a:xfrm>
            <a:off x="6068417" y="2225502"/>
            <a:ext cx="4616674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31115" lvl="0" algn="just">
              <a:spcAft>
                <a:spcPts val="800"/>
              </a:spcAft>
              <a:tabLst>
                <a:tab pos="3190875" algn="l"/>
              </a:tabLst>
              <a:defRPr sz="1600" b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lvl="1" algn="just"/>
          </a:lstStyle>
          <a:p>
            <a:r>
              <a:rPr lang="es-ES_tradnl" sz="1400" b="1" dirty="0"/>
              <a:t>Ciudadanía</a:t>
            </a:r>
          </a:p>
          <a:p>
            <a:r>
              <a:rPr lang="es-ES_tradnl" sz="1200" dirty="0"/>
              <a:t>Plan anual de difusión a la ciudadanía: definición de sus objetivos, metas, acciones, responsables y mecanismos de seguimiento.</a:t>
            </a:r>
            <a:endParaRPr lang="es-MX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1121CD4-D060-5029-1E5B-40DAF247ECF8}"/>
              </a:ext>
            </a:extLst>
          </p:cNvPr>
          <p:cNvSpPr txBox="1"/>
          <p:nvPr/>
        </p:nvSpPr>
        <p:spPr>
          <a:xfrm>
            <a:off x="6090492" y="3110718"/>
            <a:ext cx="4594598" cy="779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111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190875" algn="l"/>
              </a:tabLst>
              <a:defRPr/>
            </a:pPr>
            <a:r>
              <a:rPr lang="es-ES_tradnl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Formalización de canales de atención</a:t>
            </a:r>
          </a:p>
          <a:p>
            <a:pPr marL="0" marR="3111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190875" algn="l"/>
              </a:tabLst>
              <a:defRPr/>
            </a:pPr>
            <a:r>
              <a:rPr lang="es-ES_tradnl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Elaboración de cartas de servicios, incluyendo responsables, condiciones de operación, plan de contingencia, entre otros.</a:t>
            </a:r>
            <a:endParaRPr lang="es-MX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5ECCFFD-BEA8-B72A-CDD3-D170AAC94308}"/>
              </a:ext>
            </a:extLst>
          </p:cNvPr>
          <p:cNvSpPr txBox="1"/>
          <p:nvPr/>
        </p:nvSpPr>
        <p:spPr>
          <a:xfrm>
            <a:off x="6003843" y="4135664"/>
            <a:ext cx="4681246" cy="1149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111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190875" algn="l"/>
              </a:tabLst>
              <a:defRPr/>
            </a:pPr>
            <a:r>
              <a:rPr lang="es-ES_tradnl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Transparencia Proactiva </a:t>
            </a:r>
          </a:p>
          <a:p>
            <a:pPr marL="0" marR="3111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190875" algn="l"/>
              </a:tabLst>
              <a:defRPr/>
            </a:pPr>
            <a:r>
              <a:rPr lang="es-ES_tradnl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Guía metodológica para elaborar nuevos contenidos de información definidos con la misma ciudadanía y su formato de publicación, conforme a un proceso dinámico de identificación de necesidades según públicos objetivos metas.</a:t>
            </a:r>
            <a:endParaRPr lang="es-MX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60909FE-A619-8578-61E5-10C30DE26763}"/>
              </a:ext>
            </a:extLst>
          </p:cNvPr>
          <p:cNvSpPr txBox="1"/>
          <p:nvPr/>
        </p:nvSpPr>
        <p:spPr>
          <a:xfrm>
            <a:off x="6025101" y="5271980"/>
            <a:ext cx="4659988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1115" algn="just">
              <a:spcAft>
                <a:spcPts val="800"/>
              </a:spcAft>
              <a:tabLst>
                <a:tab pos="3190875" algn="l"/>
              </a:tabLst>
              <a:defRPr/>
            </a:pPr>
            <a:r>
              <a:rPr lang="es-ES_tradnl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Política de datos abiertos</a:t>
            </a:r>
          </a:p>
          <a:p>
            <a:pPr marR="31115" lvl="0" algn="just">
              <a:spcAft>
                <a:spcPts val="800"/>
              </a:spcAft>
              <a:tabLst>
                <a:tab pos="3190875" algn="l"/>
              </a:tabLst>
            </a:pPr>
            <a:r>
              <a:rPr lang="es-ES_tradnl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Atributos y requisitos para la elaboración de la política de datos abiertos de la municipalidad, con incorporación de sus objetivos, procesos de trabajo, responsables, participantes, entre otros.</a:t>
            </a:r>
            <a:endParaRPr lang="es-MX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7FC44CA-0F82-9C28-CAE1-DC3AF4666161}"/>
              </a:ext>
            </a:extLst>
          </p:cNvPr>
          <p:cNvSpPr/>
          <p:nvPr/>
        </p:nvSpPr>
        <p:spPr>
          <a:xfrm>
            <a:off x="-226292" y="2604993"/>
            <a:ext cx="4616291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es-MX" sz="2000" b="1" dirty="0">
                <a:solidFill>
                  <a:srgbClr val="9900CC"/>
                </a:solidFill>
                <a:latin typeface="Fira Sans"/>
              </a:rPr>
              <a:t>Componentes de la estrategia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CF2A391-05EE-FBEF-BBAE-AEBFA2AE548E}"/>
              </a:ext>
            </a:extLst>
          </p:cNvPr>
          <p:cNvSpPr/>
          <p:nvPr/>
        </p:nvSpPr>
        <p:spPr>
          <a:xfrm>
            <a:off x="6474815" y="1575865"/>
            <a:ext cx="3507385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es-MX" sz="2000" b="1" dirty="0">
                <a:solidFill>
                  <a:schemeClr val="accent1"/>
                </a:solidFill>
                <a:latin typeface="Fira Sans"/>
              </a:rPr>
              <a:t>Herramientas de gestión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A41488A-A696-0102-7D12-294046473388}"/>
              </a:ext>
            </a:extLst>
          </p:cNvPr>
          <p:cNvSpPr txBox="1"/>
          <p:nvPr/>
        </p:nvSpPr>
        <p:spPr>
          <a:xfrm>
            <a:off x="-1059972" y="3383501"/>
            <a:ext cx="6096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Sensibilización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s-ES_tradnl" sz="1400" b="1" dirty="0">
                <a:solidFill>
                  <a:srgbClr val="99336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Canales de atención</a:t>
            </a: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s-ES_tradnl" sz="1400" b="1" dirty="0">
                <a:solidFill>
                  <a:srgbClr val="9900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Transparencia proactiva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rgbClr val="00C2CC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400" b="1" dirty="0">
                <a:solidFill>
                  <a:srgbClr val="CC66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4. Datos abiertos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rgbClr val="CC66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160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190" b="19924"/>
          <a:stretch/>
        </p:blipFill>
        <p:spPr>
          <a:xfrm>
            <a:off x="11548241" y="5901794"/>
            <a:ext cx="515420" cy="929875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16</a:t>
            </a:fld>
            <a:endParaRPr lang="es-MX"/>
          </a:p>
        </p:txBody>
      </p:sp>
      <p:sp>
        <p:nvSpPr>
          <p:cNvPr id="75" name="Rectángulo 74"/>
          <p:cNvSpPr/>
          <p:nvPr/>
        </p:nvSpPr>
        <p:spPr>
          <a:xfrm>
            <a:off x="0" y="6452220"/>
            <a:ext cx="11055178" cy="287724"/>
          </a:xfrm>
          <a:prstGeom prst="rect">
            <a:avLst/>
          </a:prstGeom>
          <a:gradFill flip="none" rotWithShape="1">
            <a:gsLst>
              <a:gs pos="0">
                <a:srgbClr val="805F80">
                  <a:tint val="66000"/>
                  <a:satMod val="160000"/>
                </a:srgbClr>
              </a:gs>
              <a:gs pos="50000">
                <a:srgbClr val="805F80">
                  <a:tint val="44500"/>
                  <a:satMod val="160000"/>
                </a:srgbClr>
              </a:gs>
              <a:gs pos="100000">
                <a:srgbClr val="805F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9049C9E-7BA8-71C4-AC1B-2504F93598B7}"/>
              </a:ext>
            </a:extLst>
          </p:cNvPr>
          <p:cNvSpPr/>
          <p:nvPr/>
        </p:nvSpPr>
        <p:spPr>
          <a:xfrm>
            <a:off x="311466" y="143146"/>
            <a:ext cx="6189107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s-MX" sz="3200" b="1" dirty="0">
                <a:solidFill>
                  <a:srgbClr val="805F80"/>
                </a:solidFill>
                <a:latin typeface="Fira Sans"/>
              </a:rPr>
              <a:t>Dimensión de mejora continua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0AB2B0A-B8AA-1852-88AD-05D3A0F4B04F}"/>
              </a:ext>
            </a:extLst>
          </p:cNvPr>
          <p:cNvSpPr/>
          <p:nvPr/>
        </p:nvSpPr>
        <p:spPr>
          <a:xfrm>
            <a:off x="252791" y="719523"/>
            <a:ext cx="11450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1115" algn="just">
              <a:spcAft>
                <a:spcPts val="800"/>
              </a:spcAft>
              <a:tabLst>
                <a:tab pos="3190875" algn="l"/>
              </a:tabLst>
            </a:pPr>
            <a:r>
              <a:rPr lang="es-ES_tradnl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Controlar y evaluar el funcionamiento, a través de indicadores de desempeño u otras evaluaciones que permitan un mejoramiento de los procesos de transparencia, conformada por herramientas para su cumplimiento.</a:t>
            </a:r>
            <a:endParaRPr lang="es-MX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0" name="Google Shape;1220;p45">
            <a:extLst>
              <a:ext uri="{FF2B5EF4-FFF2-40B4-BE49-F238E27FC236}">
                <a16:creationId xmlns:a16="http://schemas.microsoft.com/office/drawing/2014/main" id="{B1E58C5F-A196-C7A8-44FF-F2402E480D62}"/>
              </a:ext>
            </a:extLst>
          </p:cNvPr>
          <p:cNvGrpSpPr/>
          <p:nvPr/>
        </p:nvGrpSpPr>
        <p:grpSpPr>
          <a:xfrm>
            <a:off x="4971041" y="3816136"/>
            <a:ext cx="1744074" cy="1958188"/>
            <a:chOff x="3252658" y="3849757"/>
            <a:chExt cx="587294" cy="590439"/>
          </a:xfrm>
        </p:grpSpPr>
        <p:sp>
          <p:nvSpPr>
            <p:cNvPr id="11" name="Google Shape;1221;p45">
              <a:extLst>
                <a:ext uri="{FF2B5EF4-FFF2-40B4-BE49-F238E27FC236}">
                  <a16:creationId xmlns:a16="http://schemas.microsoft.com/office/drawing/2014/main" id="{64D458E1-6269-D541-BFA1-F64AB2793B6A}"/>
                </a:ext>
              </a:extLst>
            </p:cNvPr>
            <p:cNvSpPr/>
            <p:nvPr/>
          </p:nvSpPr>
          <p:spPr>
            <a:xfrm>
              <a:off x="3553684" y="3849757"/>
              <a:ext cx="286269" cy="590439"/>
            </a:xfrm>
            <a:custGeom>
              <a:avLst/>
              <a:gdLst/>
              <a:ahLst/>
              <a:cxnLst/>
              <a:rect l="l" t="t" r="r" b="b"/>
              <a:pathLst>
                <a:path w="12777" h="26353" extrusionOk="0">
                  <a:moveTo>
                    <a:pt x="1" y="0"/>
                  </a:moveTo>
                  <a:lnTo>
                    <a:pt x="1" y="26353"/>
                  </a:lnTo>
                  <a:cubicBezTo>
                    <a:pt x="7072" y="26153"/>
                    <a:pt x="12777" y="20315"/>
                    <a:pt x="12777" y="13177"/>
                  </a:cubicBezTo>
                  <a:cubicBezTo>
                    <a:pt x="12777" y="6005"/>
                    <a:pt x="7106" y="201"/>
                    <a:pt x="1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22;p45">
              <a:extLst>
                <a:ext uri="{FF2B5EF4-FFF2-40B4-BE49-F238E27FC236}">
                  <a16:creationId xmlns:a16="http://schemas.microsoft.com/office/drawing/2014/main" id="{2EE86A3D-B9C6-B42B-D41A-FD8AD211D9A1}"/>
                </a:ext>
              </a:extLst>
            </p:cNvPr>
            <p:cNvSpPr/>
            <p:nvPr/>
          </p:nvSpPr>
          <p:spPr>
            <a:xfrm>
              <a:off x="3252658" y="3849757"/>
              <a:ext cx="304193" cy="590439"/>
            </a:xfrm>
            <a:custGeom>
              <a:avLst/>
              <a:gdLst/>
              <a:ahLst/>
              <a:cxnLst/>
              <a:rect l="l" t="t" r="r" b="b"/>
              <a:pathLst>
                <a:path w="13577" h="26353" extrusionOk="0">
                  <a:moveTo>
                    <a:pt x="13176" y="0"/>
                  </a:moveTo>
                  <a:cubicBezTo>
                    <a:pt x="5905" y="0"/>
                    <a:pt x="0" y="5905"/>
                    <a:pt x="0" y="13177"/>
                  </a:cubicBezTo>
                  <a:cubicBezTo>
                    <a:pt x="0" y="20448"/>
                    <a:pt x="5905" y="26353"/>
                    <a:pt x="13176" y="26353"/>
                  </a:cubicBezTo>
                  <a:lnTo>
                    <a:pt x="13577" y="26353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224;p45">
            <a:extLst>
              <a:ext uri="{FF2B5EF4-FFF2-40B4-BE49-F238E27FC236}">
                <a16:creationId xmlns:a16="http://schemas.microsoft.com/office/drawing/2014/main" id="{0C6FDF12-9E5F-9053-D3DD-A7F9A6F09E64}"/>
              </a:ext>
            </a:extLst>
          </p:cNvPr>
          <p:cNvGrpSpPr/>
          <p:nvPr/>
        </p:nvGrpSpPr>
        <p:grpSpPr>
          <a:xfrm>
            <a:off x="4152691" y="5452942"/>
            <a:ext cx="776963" cy="722569"/>
            <a:chOff x="3123223" y="1529460"/>
            <a:chExt cx="689828" cy="634285"/>
          </a:xfrm>
        </p:grpSpPr>
        <p:sp>
          <p:nvSpPr>
            <p:cNvPr id="14" name="Google Shape;1225;p45">
              <a:extLst>
                <a:ext uri="{FF2B5EF4-FFF2-40B4-BE49-F238E27FC236}">
                  <a16:creationId xmlns:a16="http://schemas.microsoft.com/office/drawing/2014/main" id="{0858BE79-49E7-4C99-A562-51C228DF472F}"/>
                </a:ext>
              </a:extLst>
            </p:cNvPr>
            <p:cNvSpPr/>
            <p:nvPr/>
          </p:nvSpPr>
          <p:spPr>
            <a:xfrm>
              <a:off x="3167316" y="1573306"/>
              <a:ext cx="303453" cy="590439"/>
            </a:xfrm>
            <a:custGeom>
              <a:avLst/>
              <a:gdLst/>
              <a:ahLst/>
              <a:cxnLst/>
              <a:rect l="l" t="t" r="r" b="b"/>
              <a:pathLst>
                <a:path w="13544" h="26353" extrusionOk="0">
                  <a:moveTo>
                    <a:pt x="13176" y="0"/>
                  </a:moveTo>
                  <a:cubicBezTo>
                    <a:pt x="5904" y="0"/>
                    <a:pt x="0" y="5905"/>
                    <a:pt x="0" y="13177"/>
                  </a:cubicBezTo>
                  <a:cubicBezTo>
                    <a:pt x="0" y="20448"/>
                    <a:pt x="5871" y="26353"/>
                    <a:pt x="13176" y="26353"/>
                  </a:cubicBezTo>
                  <a:lnTo>
                    <a:pt x="13543" y="26353"/>
                  </a:lnTo>
                  <a:lnTo>
                    <a:pt x="13543" y="0"/>
                  </a:ln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226;p45">
              <a:extLst>
                <a:ext uri="{FF2B5EF4-FFF2-40B4-BE49-F238E27FC236}">
                  <a16:creationId xmlns:a16="http://schemas.microsoft.com/office/drawing/2014/main" id="{249D8131-F340-3E40-04BF-103AD01DAA4B}"/>
                </a:ext>
              </a:extLst>
            </p:cNvPr>
            <p:cNvSpPr/>
            <p:nvPr/>
          </p:nvSpPr>
          <p:spPr>
            <a:xfrm>
              <a:off x="3464204" y="1573306"/>
              <a:ext cx="287008" cy="590439"/>
            </a:xfrm>
            <a:custGeom>
              <a:avLst/>
              <a:gdLst/>
              <a:ahLst/>
              <a:cxnLst/>
              <a:rect l="l" t="t" r="r" b="b"/>
              <a:pathLst>
                <a:path w="12810" h="26353" extrusionOk="0">
                  <a:moveTo>
                    <a:pt x="0" y="0"/>
                  </a:moveTo>
                  <a:lnTo>
                    <a:pt x="0" y="26353"/>
                  </a:lnTo>
                  <a:cubicBezTo>
                    <a:pt x="7105" y="26152"/>
                    <a:pt x="12809" y="20348"/>
                    <a:pt x="12809" y="13177"/>
                  </a:cubicBezTo>
                  <a:cubicBezTo>
                    <a:pt x="12809" y="6005"/>
                    <a:pt x="7105" y="201"/>
                    <a:pt x="0" y="0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227;p45">
              <a:extLst>
                <a:ext uri="{FF2B5EF4-FFF2-40B4-BE49-F238E27FC236}">
                  <a16:creationId xmlns:a16="http://schemas.microsoft.com/office/drawing/2014/main" id="{365D788A-8AE9-4866-24CA-79CC36AD2A82}"/>
                </a:ext>
              </a:extLst>
            </p:cNvPr>
            <p:cNvSpPr/>
            <p:nvPr/>
          </p:nvSpPr>
          <p:spPr>
            <a:xfrm>
              <a:off x="3186740" y="1592731"/>
              <a:ext cx="550827" cy="551589"/>
            </a:xfrm>
            <a:custGeom>
              <a:avLst/>
              <a:gdLst/>
              <a:ahLst/>
              <a:cxnLst/>
              <a:rect l="l" t="t" r="r" b="b"/>
              <a:pathLst>
                <a:path w="24585" h="24619" extrusionOk="0">
                  <a:moveTo>
                    <a:pt x="12309" y="1068"/>
                  </a:moveTo>
                  <a:cubicBezTo>
                    <a:pt x="18514" y="1068"/>
                    <a:pt x="23551" y="6105"/>
                    <a:pt x="23551" y="12310"/>
                  </a:cubicBezTo>
                  <a:cubicBezTo>
                    <a:pt x="23551" y="18514"/>
                    <a:pt x="18514" y="23584"/>
                    <a:pt x="12309" y="23584"/>
                  </a:cubicBezTo>
                  <a:cubicBezTo>
                    <a:pt x="6105" y="23584"/>
                    <a:pt x="1034" y="18514"/>
                    <a:pt x="1034" y="12310"/>
                  </a:cubicBezTo>
                  <a:cubicBezTo>
                    <a:pt x="1034" y="6105"/>
                    <a:pt x="6105" y="1068"/>
                    <a:pt x="12309" y="1068"/>
                  </a:cubicBezTo>
                  <a:close/>
                  <a:moveTo>
                    <a:pt x="12309" y="1"/>
                  </a:moveTo>
                  <a:cubicBezTo>
                    <a:pt x="5538" y="1"/>
                    <a:pt x="0" y="5538"/>
                    <a:pt x="0" y="12310"/>
                  </a:cubicBezTo>
                  <a:cubicBezTo>
                    <a:pt x="0" y="19081"/>
                    <a:pt x="5538" y="24618"/>
                    <a:pt x="12309" y="24618"/>
                  </a:cubicBezTo>
                  <a:cubicBezTo>
                    <a:pt x="19081" y="24618"/>
                    <a:pt x="24585" y="19081"/>
                    <a:pt x="24585" y="12310"/>
                  </a:cubicBezTo>
                  <a:cubicBezTo>
                    <a:pt x="24585" y="5538"/>
                    <a:pt x="19081" y="1"/>
                    <a:pt x="12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28;p45">
              <a:extLst>
                <a:ext uri="{FF2B5EF4-FFF2-40B4-BE49-F238E27FC236}">
                  <a16:creationId xmlns:a16="http://schemas.microsoft.com/office/drawing/2014/main" id="{16EF8837-D14E-E30D-A1B3-20A0225BFE36}"/>
                </a:ext>
              </a:extLst>
            </p:cNvPr>
            <p:cNvSpPr/>
            <p:nvPr/>
          </p:nvSpPr>
          <p:spPr>
            <a:xfrm>
              <a:off x="3318278" y="1851326"/>
              <a:ext cx="49336" cy="124818"/>
            </a:xfrm>
            <a:custGeom>
              <a:avLst/>
              <a:gdLst/>
              <a:ahLst/>
              <a:cxnLst/>
              <a:rect l="l" t="t" r="r" b="b"/>
              <a:pathLst>
                <a:path w="2202" h="5571" extrusionOk="0">
                  <a:moveTo>
                    <a:pt x="0" y="0"/>
                  </a:moveTo>
                  <a:lnTo>
                    <a:pt x="0" y="5571"/>
                  </a:lnTo>
                  <a:lnTo>
                    <a:pt x="2202" y="5571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229;p45">
              <a:extLst>
                <a:ext uri="{FF2B5EF4-FFF2-40B4-BE49-F238E27FC236}">
                  <a16:creationId xmlns:a16="http://schemas.microsoft.com/office/drawing/2014/main" id="{B657C7E1-3E54-23A2-80B8-9DC6BC539BF8}"/>
                </a:ext>
              </a:extLst>
            </p:cNvPr>
            <p:cNvSpPr/>
            <p:nvPr/>
          </p:nvSpPr>
          <p:spPr>
            <a:xfrm>
              <a:off x="3398980" y="1816935"/>
              <a:ext cx="50098" cy="159210"/>
            </a:xfrm>
            <a:custGeom>
              <a:avLst/>
              <a:gdLst/>
              <a:ahLst/>
              <a:cxnLst/>
              <a:rect l="l" t="t" r="r" b="b"/>
              <a:pathLst>
                <a:path w="2236" h="7106" extrusionOk="0">
                  <a:moveTo>
                    <a:pt x="1" y="1"/>
                  </a:moveTo>
                  <a:lnTo>
                    <a:pt x="1" y="7106"/>
                  </a:lnTo>
                  <a:lnTo>
                    <a:pt x="2236" y="7106"/>
                  </a:lnTo>
                  <a:lnTo>
                    <a:pt x="2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230;p45">
              <a:extLst>
                <a:ext uri="{FF2B5EF4-FFF2-40B4-BE49-F238E27FC236}">
                  <a16:creationId xmlns:a16="http://schemas.microsoft.com/office/drawing/2014/main" id="{3587F56B-EEF7-59D2-F375-300E44F8DA28}"/>
                </a:ext>
              </a:extLst>
            </p:cNvPr>
            <p:cNvSpPr/>
            <p:nvPr/>
          </p:nvSpPr>
          <p:spPr>
            <a:xfrm>
              <a:off x="3476701" y="1867009"/>
              <a:ext cx="50098" cy="109135"/>
            </a:xfrm>
            <a:custGeom>
              <a:avLst/>
              <a:gdLst/>
              <a:ahLst/>
              <a:cxnLst/>
              <a:rect l="l" t="t" r="r" b="b"/>
              <a:pathLst>
                <a:path w="2236" h="4871" extrusionOk="0">
                  <a:moveTo>
                    <a:pt x="1" y="1"/>
                  </a:moveTo>
                  <a:lnTo>
                    <a:pt x="1" y="4871"/>
                  </a:lnTo>
                  <a:lnTo>
                    <a:pt x="2236" y="4871"/>
                  </a:lnTo>
                  <a:lnTo>
                    <a:pt x="2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231;p45">
              <a:extLst>
                <a:ext uri="{FF2B5EF4-FFF2-40B4-BE49-F238E27FC236}">
                  <a16:creationId xmlns:a16="http://schemas.microsoft.com/office/drawing/2014/main" id="{D60BA5A8-424B-ECF7-DC81-F89E4D12F820}"/>
                </a:ext>
              </a:extLst>
            </p:cNvPr>
            <p:cNvSpPr/>
            <p:nvPr/>
          </p:nvSpPr>
          <p:spPr>
            <a:xfrm>
              <a:off x="3555185" y="1782566"/>
              <a:ext cx="50098" cy="193579"/>
            </a:xfrm>
            <a:custGeom>
              <a:avLst/>
              <a:gdLst/>
              <a:ahLst/>
              <a:cxnLst/>
              <a:rect l="l" t="t" r="r" b="b"/>
              <a:pathLst>
                <a:path w="2236" h="8640" extrusionOk="0">
                  <a:moveTo>
                    <a:pt x="0" y="0"/>
                  </a:moveTo>
                  <a:lnTo>
                    <a:pt x="0" y="8640"/>
                  </a:lnTo>
                  <a:lnTo>
                    <a:pt x="2235" y="8640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232;p45">
              <a:extLst>
                <a:ext uri="{FF2B5EF4-FFF2-40B4-BE49-F238E27FC236}">
                  <a16:creationId xmlns:a16="http://schemas.microsoft.com/office/drawing/2014/main" id="{7691F5FE-18EA-042A-1AB1-F32E13A47433}"/>
                </a:ext>
              </a:extLst>
            </p:cNvPr>
            <p:cNvSpPr/>
            <p:nvPr/>
          </p:nvSpPr>
          <p:spPr>
            <a:xfrm>
              <a:off x="3279406" y="1994066"/>
              <a:ext cx="353528" cy="11225"/>
            </a:xfrm>
            <a:custGeom>
              <a:avLst/>
              <a:gdLst/>
              <a:ahLst/>
              <a:cxnLst/>
              <a:rect l="l" t="t" r="r" b="b"/>
              <a:pathLst>
                <a:path w="15779" h="501" extrusionOk="0">
                  <a:moveTo>
                    <a:pt x="1" y="1"/>
                  </a:moveTo>
                  <a:lnTo>
                    <a:pt x="1" y="501"/>
                  </a:lnTo>
                  <a:lnTo>
                    <a:pt x="15779" y="501"/>
                  </a:lnTo>
                  <a:lnTo>
                    <a:pt x="157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233;p45">
              <a:extLst>
                <a:ext uri="{FF2B5EF4-FFF2-40B4-BE49-F238E27FC236}">
                  <a16:creationId xmlns:a16="http://schemas.microsoft.com/office/drawing/2014/main" id="{19288B38-3E9E-3B98-94B4-88895E8F05FB}"/>
                </a:ext>
              </a:extLst>
            </p:cNvPr>
            <p:cNvSpPr/>
            <p:nvPr/>
          </p:nvSpPr>
          <p:spPr>
            <a:xfrm>
              <a:off x="3480443" y="1713806"/>
              <a:ext cx="50098" cy="45617"/>
            </a:xfrm>
            <a:custGeom>
              <a:avLst/>
              <a:gdLst/>
              <a:ahLst/>
              <a:cxnLst/>
              <a:rect l="l" t="t" r="r" b="b"/>
              <a:pathLst>
                <a:path w="2236" h="2036" extrusionOk="0">
                  <a:moveTo>
                    <a:pt x="1" y="1"/>
                  </a:moveTo>
                  <a:lnTo>
                    <a:pt x="868" y="2035"/>
                  </a:lnTo>
                  <a:lnTo>
                    <a:pt x="2236" y="2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234;p45">
              <a:extLst>
                <a:ext uri="{FF2B5EF4-FFF2-40B4-BE49-F238E27FC236}">
                  <a16:creationId xmlns:a16="http://schemas.microsoft.com/office/drawing/2014/main" id="{C19A913B-52A0-EC33-0454-2248D948662E}"/>
                </a:ext>
              </a:extLst>
            </p:cNvPr>
            <p:cNvSpPr/>
            <p:nvPr/>
          </p:nvSpPr>
          <p:spPr>
            <a:xfrm>
              <a:off x="3375074" y="1728011"/>
              <a:ext cx="135304" cy="58320"/>
            </a:xfrm>
            <a:custGeom>
              <a:avLst/>
              <a:gdLst/>
              <a:ahLst/>
              <a:cxnLst/>
              <a:rect l="l" t="t" r="r" b="b"/>
              <a:pathLst>
                <a:path w="6039" h="2603" fill="none" extrusionOk="0">
                  <a:moveTo>
                    <a:pt x="6038" y="0"/>
                  </a:moveTo>
                  <a:lnTo>
                    <a:pt x="0" y="2602"/>
                  </a:lnTo>
                </a:path>
              </a:pathLst>
            </a:custGeom>
            <a:noFill/>
            <a:ln w="83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235;p45">
              <a:extLst>
                <a:ext uri="{FF2B5EF4-FFF2-40B4-BE49-F238E27FC236}">
                  <a16:creationId xmlns:a16="http://schemas.microsoft.com/office/drawing/2014/main" id="{352D6A8E-3D48-8149-7677-5CD1A3835A96}"/>
                </a:ext>
              </a:extLst>
            </p:cNvPr>
            <p:cNvSpPr/>
            <p:nvPr/>
          </p:nvSpPr>
          <p:spPr>
            <a:xfrm>
              <a:off x="3123223" y="1529460"/>
              <a:ext cx="689828" cy="546996"/>
            </a:xfrm>
            <a:custGeom>
              <a:avLst/>
              <a:gdLst/>
              <a:ahLst/>
              <a:cxnLst/>
              <a:rect l="l" t="t" r="r" b="b"/>
              <a:pathLst>
                <a:path w="30789" h="24414" extrusionOk="0">
                  <a:moveTo>
                    <a:pt x="15082" y="1"/>
                  </a:moveTo>
                  <a:cubicBezTo>
                    <a:pt x="14813" y="1"/>
                    <a:pt x="14545" y="8"/>
                    <a:pt x="14277" y="23"/>
                  </a:cubicBezTo>
                  <a:cubicBezTo>
                    <a:pt x="10674" y="256"/>
                    <a:pt x="7239" y="1757"/>
                    <a:pt x="4637" y="4259"/>
                  </a:cubicBezTo>
                  <a:cubicBezTo>
                    <a:pt x="1701" y="7094"/>
                    <a:pt x="33" y="11064"/>
                    <a:pt x="0" y="15134"/>
                  </a:cubicBezTo>
                  <a:cubicBezTo>
                    <a:pt x="0" y="15450"/>
                    <a:pt x="250" y="15609"/>
                    <a:pt x="500" y="15609"/>
                  </a:cubicBezTo>
                  <a:cubicBezTo>
                    <a:pt x="751" y="15609"/>
                    <a:pt x="1001" y="15450"/>
                    <a:pt x="1001" y="15134"/>
                  </a:cubicBezTo>
                  <a:cubicBezTo>
                    <a:pt x="1001" y="11731"/>
                    <a:pt x="2235" y="8395"/>
                    <a:pt x="4503" y="5827"/>
                  </a:cubicBezTo>
                  <a:cubicBezTo>
                    <a:pt x="6705" y="3325"/>
                    <a:pt x="9774" y="1624"/>
                    <a:pt x="13109" y="1157"/>
                  </a:cubicBezTo>
                  <a:cubicBezTo>
                    <a:pt x="13769" y="1060"/>
                    <a:pt x="14427" y="1014"/>
                    <a:pt x="15081" y="1014"/>
                  </a:cubicBezTo>
                  <a:cubicBezTo>
                    <a:pt x="21208" y="1014"/>
                    <a:pt x="26909" y="5132"/>
                    <a:pt x="28687" y="11131"/>
                  </a:cubicBezTo>
                  <a:cubicBezTo>
                    <a:pt x="29988" y="15434"/>
                    <a:pt x="29087" y="20137"/>
                    <a:pt x="26386" y="23706"/>
                  </a:cubicBezTo>
                  <a:cubicBezTo>
                    <a:pt x="26102" y="24060"/>
                    <a:pt x="26453" y="24414"/>
                    <a:pt x="26824" y="24414"/>
                  </a:cubicBezTo>
                  <a:cubicBezTo>
                    <a:pt x="26978" y="24414"/>
                    <a:pt x="27136" y="24353"/>
                    <a:pt x="27253" y="24207"/>
                  </a:cubicBezTo>
                  <a:cubicBezTo>
                    <a:pt x="29821" y="20771"/>
                    <a:pt x="30789" y="16368"/>
                    <a:pt x="29955" y="12131"/>
                  </a:cubicBezTo>
                  <a:cubicBezTo>
                    <a:pt x="29288" y="8629"/>
                    <a:pt x="27286" y="5427"/>
                    <a:pt x="24451" y="3225"/>
                  </a:cubicBezTo>
                  <a:cubicBezTo>
                    <a:pt x="21794" y="1155"/>
                    <a:pt x="18450" y="1"/>
                    <a:pt x="15082" y="1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236;p45">
              <a:extLst>
                <a:ext uri="{FF2B5EF4-FFF2-40B4-BE49-F238E27FC236}">
                  <a16:creationId xmlns:a16="http://schemas.microsoft.com/office/drawing/2014/main" id="{D68DC2D8-3570-C950-B8BE-A4BF3B008789}"/>
                </a:ext>
              </a:extLst>
            </p:cNvPr>
            <p:cNvSpPr/>
            <p:nvPr/>
          </p:nvSpPr>
          <p:spPr>
            <a:xfrm>
              <a:off x="3703168" y="2041856"/>
              <a:ext cx="51576" cy="51644"/>
            </a:xfrm>
            <a:custGeom>
              <a:avLst/>
              <a:gdLst/>
              <a:ahLst/>
              <a:cxnLst/>
              <a:rect l="l" t="t" r="r" b="b"/>
              <a:pathLst>
                <a:path w="2302" h="2305" extrusionOk="0">
                  <a:moveTo>
                    <a:pt x="1193" y="1"/>
                  </a:moveTo>
                  <a:cubicBezTo>
                    <a:pt x="1174" y="1"/>
                    <a:pt x="1154" y="1"/>
                    <a:pt x="1134" y="2"/>
                  </a:cubicBezTo>
                  <a:cubicBezTo>
                    <a:pt x="501" y="2"/>
                    <a:pt x="0" y="503"/>
                    <a:pt x="0" y="1137"/>
                  </a:cubicBezTo>
                  <a:cubicBezTo>
                    <a:pt x="0" y="1770"/>
                    <a:pt x="501" y="2304"/>
                    <a:pt x="1134" y="2304"/>
                  </a:cubicBezTo>
                  <a:cubicBezTo>
                    <a:pt x="1768" y="2304"/>
                    <a:pt x="2302" y="1770"/>
                    <a:pt x="2302" y="1137"/>
                  </a:cubicBezTo>
                  <a:cubicBezTo>
                    <a:pt x="2302" y="522"/>
                    <a:pt x="1831" y="1"/>
                    <a:pt x="1193" y="1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1237;p45">
            <a:extLst>
              <a:ext uri="{FF2B5EF4-FFF2-40B4-BE49-F238E27FC236}">
                <a16:creationId xmlns:a16="http://schemas.microsoft.com/office/drawing/2014/main" id="{1D8EDFEE-16FA-DD71-66DE-09403FF7FA65}"/>
              </a:ext>
            </a:extLst>
          </p:cNvPr>
          <p:cNvGrpSpPr/>
          <p:nvPr/>
        </p:nvGrpSpPr>
        <p:grpSpPr>
          <a:xfrm>
            <a:off x="4797654" y="3622722"/>
            <a:ext cx="2086227" cy="2322697"/>
            <a:chOff x="3843667" y="2208569"/>
            <a:chExt cx="1462600" cy="1458097"/>
          </a:xfrm>
        </p:grpSpPr>
        <p:sp>
          <p:nvSpPr>
            <p:cNvPr id="40" name="Google Shape;1251;p45">
              <a:extLst>
                <a:ext uri="{FF2B5EF4-FFF2-40B4-BE49-F238E27FC236}">
                  <a16:creationId xmlns:a16="http://schemas.microsoft.com/office/drawing/2014/main" id="{0085925F-A47B-0051-25DD-0E8DB9B14426}"/>
                </a:ext>
              </a:extLst>
            </p:cNvPr>
            <p:cNvSpPr/>
            <p:nvPr/>
          </p:nvSpPr>
          <p:spPr>
            <a:xfrm>
              <a:off x="4195667" y="2251160"/>
              <a:ext cx="307195" cy="111375"/>
            </a:xfrm>
            <a:custGeom>
              <a:avLst/>
              <a:gdLst/>
              <a:ahLst/>
              <a:cxnLst/>
              <a:rect l="l" t="t" r="r" b="b"/>
              <a:pathLst>
                <a:path w="13711" h="4971" fill="none" extrusionOk="0">
                  <a:moveTo>
                    <a:pt x="1" y="4971"/>
                  </a:moveTo>
                  <a:cubicBezTo>
                    <a:pt x="4003" y="2302"/>
                    <a:pt x="8673" y="567"/>
                    <a:pt x="13710" y="0"/>
                  </a:cubicBezTo>
                </a:path>
              </a:pathLst>
            </a:custGeom>
            <a:noFill/>
            <a:ln w="17525" cap="flat" cmpd="sng">
              <a:solidFill>
                <a:srgbClr val="FCBD2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252;p45">
              <a:extLst>
                <a:ext uri="{FF2B5EF4-FFF2-40B4-BE49-F238E27FC236}">
                  <a16:creationId xmlns:a16="http://schemas.microsoft.com/office/drawing/2014/main" id="{F3300AEA-6792-9171-3E5B-4410D699A4F9}"/>
                </a:ext>
              </a:extLst>
            </p:cNvPr>
            <p:cNvSpPr/>
            <p:nvPr/>
          </p:nvSpPr>
          <p:spPr>
            <a:xfrm>
              <a:off x="4450520" y="2208569"/>
              <a:ext cx="88208" cy="94191"/>
            </a:xfrm>
            <a:custGeom>
              <a:avLst/>
              <a:gdLst/>
              <a:ahLst/>
              <a:cxnLst/>
              <a:rect l="l" t="t" r="r" b="b"/>
              <a:pathLst>
                <a:path w="3937" h="4204" extrusionOk="0">
                  <a:moveTo>
                    <a:pt x="0" y="0"/>
                  </a:moveTo>
                  <a:lnTo>
                    <a:pt x="567" y="4203"/>
                  </a:lnTo>
                  <a:lnTo>
                    <a:pt x="3936" y="1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253;p45">
              <a:extLst>
                <a:ext uri="{FF2B5EF4-FFF2-40B4-BE49-F238E27FC236}">
                  <a16:creationId xmlns:a16="http://schemas.microsoft.com/office/drawing/2014/main" id="{0107F16C-05D3-65E1-79AF-E7E49E3CB76C}"/>
                </a:ext>
              </a:extLst>
            </p:cNvPr>
            <p:cNvSpPr/>
            <p:nvPr/>
          </p:nvSpPr>
          <p:spPr>
            <a:xfrm>
              <a:off x="3885519" y="2482847"/>
              <a:ext cx="171174" cy="396860"/>
            </a:xfrm>
            <a:custGeom>
              <a:avLst/>
              <a:gdLst/>
              <a:ahLst/>
              <a:cxnLst/>
              <a:rect l="l" t="t" r="r" b="b"/>
              <a:pathLst>
                <a:path w="7640" h="17713" fill="none" extrusionOk="0">
                  <a:moveTo>
                    <a:pt x="0" y="17713"/>
                  </a:moveTo>
                  <a:cubicBezTo>
                    <a:pt x="601" y="10941"/>
                    <a:pt x="3403" y="4804"/>
                    <a:pt x="7639" y="0"/>
                  </a:cubicBezTo>
                </a:path>
              </a:pathLst>
            </a:custGeom>
            <a:noFill/>
            <a:ln w="17525" cap="flat" cmpd="sng">
              <a:solidFill>
                <a:srgbClr val="FCBD2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254;p45">
              <a:extLst>
                <a:ext uri="{FF2B5EF4-FFF2-40B4-BE49-F238E27FC236}">
                  <a16:creationId xmlns:a16="http://schemas.microsoft.com/office/drawing/2014/main" id="{A3E63FCE-674C-DCE4-6523-8ADF94B5CADD}"/>
                </a:ext>
              </a:extLst>
            </p:cNvPr>
            <p:cNvSpPr/>
            <p:nvPr/>
          </p:nvSpPr>
          <p:spPr>
            <a:xfrm>
              <a:off x="3999111" y="2446977"/>
              <a:ext cx="91950" cy="91188"/>
            </a:xfrm>
            <a:custGeom>
              <a:avLst/>
              <a:gdLst/>
              <a:ahLst/>
              <a:cxnLst/>
              <a:rect l="l" t="t" r="r" b="b"/>
              <a:pathLst>
                <a:path w="4104" h="4070" extrusionOk="0">
                  <a:moveTo>
                    <a:pt x="4104" y="0"/>
                  </a:moveTo>
                  <a:lnTo>
                    <a:pt x="1" y="1067"/>
                  </a:lnTo>
                  <a:lnTo>
                    <a:pt x="3003" y="4070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255;p45">
              <a:extLst>
                <a:ext uri="{FF2B5EF4-FFF2-40B4-BE49-F238E27FC236}">
                  <a16:creationId xmlns:a16="http://schemas.microsoft.com/office/drawing/2014/main" id="{DE46755A-157E-8FF5-5F9A-4FBC92EBF34D}"/>
                </a:ext>
              </a:extLst>
            </p:cNvPr>
            <p:cNvSpPr/>
            <p:nvPr/>
          </p:nvSpPr>
          <p:spPr>
            <a:xfrm>
              <a:off x="5061853" y="2446215"/>
              <a:ext cx="198822" cy="384179"/>
            </a:xfrm>
            <a:custGeom>
              <a:avLst/>
              <a:gdLst/>
              <a:ahLst/>
              <a:cxnLst/>
              <a:rect l="l" t="t" r="r" b="b"/>
              <a:pathLst>
                <a:path w="8874" h="17147" fill="none" extrusionOk="0">
                  <a:moveTo>
                    <a:pt x="0" y="1"/>
                  </a:moveTo>
                  <a:cubicBezTo>
                    <a:pt x="4837" y="4771"/>
                    <a:pt x="7839" y="10808"/>
                    <a:pt x="8873" y="17146"/>
                  </a:cubicBezTo>
                </a:path>
              </a:pathLst>
            </a:custGeom>
            <a:noFill/>
            <a:ln w="17525" cap="flat" cmpd="sng">
              <a:solidFill>
                <a:srgbClr val="FCBD2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256;p45">
              <a:extLst>
                <a:ext uri="{FF2B5EF4-FFF2-40B4-BE49-F238E27FC236}">
                  <a16:creationId xmlns:a16="http://schemas.microsoft.com/office/drawing/2014/main" id="{CD9DC1EC-69E8-14DE-039A-2C589A6FB23F}"/>
                </a:ext>
              </a:extLst>
            </p:cNvPr>
            <p:cNvSpPr/>
            <p:nvPr/>
          </p:nvSpPr>
          <p:spPr>
            <a:xfrm>
              <a:off x="5212076" y="2792995"/>
              <a:ext cx="94191" cy="86707"/>
            </a:xfrm>
            <a:custGeom>
              <a:avLst/>
              <a:gdLst/>
              <a:ahLst/>
              <a:cxnLst/>
              <a:rect l="l" t="t" r="r" b="b"/>
              <a:pathLst>
                <a:path w="4204" h="3870" extrusionOk="0">
                  <a:moveTo>
                    <a:pt x="4203" y="0"/>
                  </a:moveTo>
                  <a:lnTo>
                    <a:pt x="0" y="434"/>
                  </a:lnTo>
                  <a:lnTo>
                    <a:pt x="2469" y="387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257;p45">
              <a:extLst>
                <a:ext uri="{FF2B5EF4-FFF2-40B4-BE49-F238E27FC236}">
                  <a16:creationId xmlns:a16="http://schemas.microsoft.com/office/drawing/2014/main" id="{D8B68EC3-D284-9F2B-D923-30955AC5CD4E}"/>
                </a:ext>
              </a:extLst>
            </p:cNvPr>
            <p:cNvSpPr/>
            <p:nvPr/>
          </p:nvSpPr>
          <p:spPr>
            <a:xfrm>
              <a:off x="4651557" y="2250421"/>
              <a:ext cx="275044" cy="88948"/>
            </a:xfrm>
            <a:custGeom>
              <a:avLst/>
              <a:gdLst/>
              <a:ahLst/>
              <a:cxnLst/>
              <a:rect l="l" t="t" r="r" b="b"/>
              <a:pathLst>
                <a:path w="12276" h="3970" fill="none" extrusionOk="0">
                  <a:moveTo>
                    <a:pt x="0" y="0"/>
                  </a:moveTo>
                  <a:cubicBezTo>
                    <a:pt x="4437" y="467"/>
                    <a:pt x="8573" y="1835"/>
                    <a:pt x="12276" y="3970"/>
                  </a:cubicBezTo>
                </a:path>
              </a:pathLst>
            </a:custGeom>
            <a:noFill/>
            <a:ln w="17525" cap="flat" cmpd="sng">
              <a:solidFill>
                <a:srgbClr val="FCBD2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258;p45">
              <a:extLst>
                <a:ext uri="{FF2B5EF4-FFF2-40B4-BE49-F238E27FC236}">
                  <a16:creationId xmlns:a16="http://schemas.microsoft.com/office/drawing/2014/main" id="{CFC86F59-C2CB-7E0A-4562-DF4440C2E612}"/>
                </a:ext>
              </a:extLst>
            </p:cNvPr>
            <p:cNvSpPr/>
            <p:nvPr/>
          </p:nvSpPr>
          <p:spPr>
            <a:xfrm>
              <a:off x="4880241" y="2282549"/>
              <a:ext cx="94952" cy="84467"/>
            </a:xfrm>
            <a:custGeom>
              <a:avLst/>
              <a:gdLst/>
              <a:ahLst/>
              <a:cxnLst/>
              <a:rect l="l" t="t" r="r" b="b"/>
              <a:pathLst>
                <a:path w="4238" h="3770" extrusionOk="0">
                  <a:moveTo>
                    <a:pt x="2269" y="0"/>
                  </a:moveTo>
                  <a:lnTo>
                    <a:pt x="1" y="3603"/>
                  </a:lnTo>
                  <a:lnTo>
                    <a:pt x="4237" y="3770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259;p45">
              <a:extLst>
                <a:ext uri="{FF2B5EF4-FFF2-40B4-BE49-F238E27FC236}">
                  <a16:creationId xmlns:a16="http://schemas.microsoft.com/office/drawing/2014/main" id="{C27773D8-1952-6EF3-4BF5-D9482A2B31B4}"/>
                </a:ext>
              </a:extLst>
            </p:cNvPr>
            <p:cNvSpPr/>
            <p:nvPr/>
          </p:nvSpPr>
          <p:spPr>
            <a:xfrm>
              <a:off x="5099224" y="3005997"/>
              <a:ext cx="171914" cy="396860"/>
            </a:xfrm>
            <a:custGeom>
              <a:avLst/>
              <a:gdLst/>
              <a:ahLst/>
              <a:cxnLst/>
              <a:rect l="l" t="t" r="r" b="b"/>
              <a:pathLst>
                <a:path w="7673" h="17713" fill="none" extrusionOk="0">
                  <a:moveTo>
                    <a:pt x="7672" y="0"/>
                  </a:moveTo>
                  <a:cubicBezTo>
                    <a:pt x="7039" y="6772"/>
                    <a:pt x="4270" y="12909"/>
                    <a:pt x="0" y="17713"/>
                  </a:cubicBezTo>
                </a:path>
              </a:pathLst>
            </a:custGeom>
            <a:noFill/>
            <a:ln w="17525" cap="flat" cmpd="sng">
              <a:solidFill>
                <a:srgbClr val="FCBD2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260;p45">
              <a:extLst>
                <a:ext uri="{FF2B5EF4-FFF2-40B4-BE49-F238E27FC236}">
                  <a16:creationId xmlns:a16="http://schemas.microsoft.com/office/drawing/2014/main" id="{6EA678C2-DB6D-D6FF-2F55-EA1A66237834}"/>
                </a:ext>
              </a:extLst>
            </p:cNvPr>
            <p:cNvSpPr/>
            <p:nvPr/>
          </p:nvSpPr>
          <p:spPr>
            <a:xfrm>
              <a:off x="5065595" y="3347534"/>
              <a:ext cx="91950" cy="91211"/>
            </a:xfrm>
            <a:custGeom>
              <a:avLst/>
              <a:gdLst/>
              <a:ahLst/>
              <a:cxnLst/>
              <a:rect l="l" t="t" r="r" b="b"/>
              <a:pathLst>
                <a:path w="4104" h="4071" extrusionOk="0">
                  <a:moveTo>
                    <a:pt x="1101" y="0"/>
                  </a:moveTo>
                  <a:lnTo>
                    <a:pt x="0" y="4070"/>
                  </a:lnTo>
                  <a:lnTo>
                    <a:pt x="4103" y="3003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261;p45">
              <a:extLst>
                <a:ext uri="{FF2B5EF4-FFF2-40B4-BE49-F238E27FC236}">
                  <a16:creationId xmlns:a16="http://schemas.microsoft.com/office/drawing/2014/main" id="{2CDD17E6-967D-90CC-EF99-67194EA8A5BE}"/>
                </a:ext>
              </a:extLst>
            </p:cNvPr>
            <p:cNvSpPr/>
            <p:nvPr/>
          </p:nvSpPr>
          <p:spPr>
            <a:xfrm>
              <a:off x="3895220" y="3055309"/>
              <a:ext cx="198822" cy="384179"/>
            </a:xfrm>
            <a:custGeom>
              <a:avLst/>
              <a:gdLst/>
              <a:ahLst/>
              <a:cxnLst/>
              <a:rect l="l" t="t" r="r" b="b"/>
              <a:pathLst>
                <a:path w="8874" h="17147" fill="none" extrusionOk="0">
                  <a:moveTo>
                    <a:pt x="8874" y="17146"/>
                  </a:moveTo>
                  <a:cubicBezTo>
                    <a:pt x="4037" y="12376"/>
                    <a:pt x="1035" y="6339"/>
                    <a:pt x="1" y="1"/>
                  </a:cubicBezTo>
                </a:path>
              </a:pathLst>
            </a:custGeom>
            <a:noFill/>
            <a:ln w="17525" cap="flat" cmpd="sng">
              <a:solidFill>
                <a:srgbClr val="FCBD2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262;p45">
              <a:extLst>
                <a:ext uri="{FF2B5EF4-FFF2-40B4-BE49-F238E27FC236}">
                  <a16:creationId xmlns:a16="http://schemas.microsoft.com/office/drawing/2014/main" id="{950086D6-C8E8-592A-24E5-753870C5A416}"/>
                </a:ext>
              </a:extLst>
            </p:cNvPr>
            <p:cNvSpPr/>
            <p:nvPr/>
          </p:nvSpPr>
          <p:spPr>
            <a:xfrm>
              <a:off x="3849649" y="3005997"/>
              <a:ext cx="94930" cy="86707"/>
            </a:xfrm>
            <a:custGeom>
              <a:avLst/>
              <a:gdLst/>
              <a:ahLst/>
              <a:cxnLst/>
              <a:rect l="l" t="t" r="r" b="b"/>
              <a:pathLst>
                <a:path w="4237" h="3870" extrusionOk="0">
                  <a:moveTo>
                    <a:pt x="1768" y="0"/>
                  </a:moveTo>
                  <a:lnTo>
                    <a:pt x="0" y="3870"/>
                  </a:lnTo>
                  <a:lnTo>
                    <a:pt x="4237" y="3436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263;p45">
              <a:extLst>
                <a:ext uri="{FF2B5EF4-FFF2-40B4-BE49-F238E27FC236}">
                  <a16:creationId xmlns:a16="http://schemas.microsoft.com/office/drawing/2014/main" id="{278E5C20-6008-CD40-555C-FF2F1E7F9AF6}"/>
                </a:ext>
              </a:extLst>
            </p:cNvPr>
            <p:cNvSpPr/>
            <p:nvPr/>
          </p:nvSpPr>
          <p:spPr>
            <a:xfrm>
              <a:off x="4241927" y="3554998"/>
              <a:ext cx="275066" cy="88208"/>
            </a:xfrm>
            <a:custGeom>
              <a:avLst/>
              <a:gdLst/>
              <a:ahLst/>
              <a:cxnLst/>
              <a:rect l="l" t="t" r="r" b="b"/>
              <a:pathLst>
                <a:path w="12277" h="3937" fill="none" extrusionOk="0">
                  <a:moveTo>
                    <a:pt x="12276" y="3937"/>
                  </a:moveTo>
                  <a:cubicBezTo>
                    <a:pt x="7840" y="3470"/>
                    <a:pt x="3670" y="2102"/>
                    <a:pt x="1" y="1"/>
                  </a:cubicBezTo>
                </a:path>
              </a:pathLst>
            </a:custGeom>
            <a:noFill/>
            <a:ln w="17525" cap="flat" cmpd="sng">
              <a:solidFill>
                <a:srgbClr val="FCBD2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264;p45">
              <a:extLst>
                <a:ext uri="{FF2B5EF4-FFF2-40B4-BE49-F238E27FC236}">
                  <a16:creationId xmlns:a16="http://schemas.microsoft.com/office/drawing/2014/main" id="{43069334-9A01-1130-B1A9-FBA09195A800}"/>
                </a:ext>
              </a:extLst>
            </p:cNvPr>
            <p:cNvSpPr/>
            <p:nvPr/>
          </p:nvSpPr>
          <p:spPr>
            <a:xfrm>
              <a:off x="4207559" y="3537813"/>
              <a:ext cx="94930" cy="82226"/>
            </a:xfrm>
            <a:custGeom>
              <a:avLst/>
              <a:gdLst/>
              <a:ahLst/>
              <a:cxnLst/>
              <a:rect l="l" t="t" r="r" b="b"/>
              <a:pathLst>
                <a:path w="4237" h="3670" extrusionOk="0">
                  <a:moveTo>
                    <a:pt x="1" y="1"/>
                  </a:moveTo>
                  <a:lnTo>
                    <a:pt x="2069" y="3670"/>
                  </a:lnTo>
                  <a:lnTo>
                    <a:pt x="4237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265;p45">
              <a:extLst>
                <a:ext uri="{FF2B5EF4-FFF2-40B4-BE49-F238E27FC236}">
                  <a16:creationId xmlns:a16="http://schemas.microsoft.com/office/drawing/2014/main" id="{801EC742-292F-2A68-A336-E3A716169ED0}"/>
                </a:ext>
              </a:extLst>
            </p:cNvPr>
            <p:cNvSpPr/>
            <p:nvPr/>
          </p:nvSpPr>
          <p:spPr>
            <a:xfrm>
              <a:off x="4695649" y="3523164"/>
              <a:ext cx="265342" cy="105393"/>
            </a:xfrm>
            <a:custGeom>
              <a:avLst/>
              <a:gdLst/>
              <a:ahLst/>
              <a:cxnLst/>
              <a:rect l="l" t="t" r="r" b="b"/>
              <a:pathLst>
                <a:path w="11843" h="4704" fill="none" extrusionOk="0">
                  <a:moveTo>
                    <a:pt x="11842" y="0"/>
                  </a:moveTo>
                  <a:cubicBezTo>
                    <a:pt x="8340" y="2335"/>
                    <a:pt x="4304" y="3970"/>
                    <a:pt x="0" y="4704"/>
                  </a:cubicBezTo>
                </a:path>
              </a:pathLst>
            </a:custGeom>
            <a:noFill/>
            <a:ln w="17525" cap="flat" cmpd="sng">
              <a:solidFill>
                <a:srgbClr val="FCBD2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266;p45">
              <a:extLst>
                <a:ext uri="{FF2B5EF4-FFF2-40B4-BE49-F238E27FC236}">
                  <a16:creationId xmlns:a16="http://schemas.microsoft.com/office/drawing/2014/main" id="{27EC008F-AA56-F11C-0921-EAA53A0892F8}"/>
                </a:ext>
              </a:extLst>
            </p:cNvPr>
            <p:cNvSpPr/>
            <p:nvPr/>
          </p:nvSpPr>
          <p:spPr>
            <a:xfrm>
              <a:off x="4671196" y="3572475"/>
              <a:ext cx="87469" cy="94191"/>
            </a:xfrm>
            <a:custGeom>
              <a:avLst/>
              <a:gdLst/>
              <a:ahLst/>
              <a:cxnLst/>
              <a:rect l="l" t="t" r="r" b="b"/>
              <a:pathLst>
                <a:path w="3904" h="4204" extrusionOk="0">
                  <a:moveTo>
                    <a:pt x="3370" y="1"/>
                  </a:moveTo>
                  <a:lnTo>
                    <a:pt x="1" y="2569"/>
                  </a:lnTo>
                  <a:lnTo>
                    <a:pt x="3904" y="4204"/>
                  </a:lnTo>
                  <a:lnTo>
                    <a:pt x="337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267;p45">
              <a:extLst>
                <a:ext uri="{FF2B5EF4-FFF2-40B4-BE49-F238E27FC236}">
                  <a16:creationId xmlns:a16="http://schemas.microsoft.com/office/drawing/2014/main" id="{B60C5910-4BB9-C6A7-786D-BFF2346ADD17}"/>
                </a:ext>
              </a:extLst>
            </p:cNvPr>
            <p:cNvSpPr/>
            <p:nvPr/>
          </p:nvSpPr>
          <p:spPr>
            <a:xfrm>
              <a:off x="4985633" y="2369995"/>
              <a:ext cx="51576" cy="51576"/>
            </a:xfrm>
            <a:custGeom>
              <a:avLst/>
              <a:gdLst/>
              <a:ahLst/>
              <a:cxnLst/>
              <a:rect l="l" t="t" r="r" b="b"/>
              <a:pathLst>
                <a:path w="2302" h="2302" extrusionOk="0">
                  <a:moveTo>
                    <a:pt x="1168" y="0"/>
                  </a:moveTo>
                  <a:cubicBezTo>
                    <a:pt x="534" y="0"/>
                    <a:pt x="0" y="501"/>
                    <a:pt x="0" y="1134"/>
                  </a:cubicBezTo>
                  <a:cubicBezTo>
                    <a:pt x="0" y="1768"/>
                    <a:pt x="534" y="2302"/>
                    <a:pt x="1168" y="2302"/>
                  </a:cubicBezTo>
                  <a:cubicBezTo>
                    <a:pt x="1801" y="2302"/>
                    <a:pt x="2302" y="1768"/>
                    <a:pt x="2302" y="1134"/>
                  </a:cubicBezTo>
                  <a:cubicBezTo>
                    <a:pt x="2302" y="501"/>
                    <a:pt x="1801" y="0"/>
                    <a:pt x="1168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268;p45">
              <a:extLst>
                <a:ext uri="{FF2B5EF4-FFF2-40B4-BE49-F238E27FC236}">
                  <a16:creationId xmlns:a16="http://schemas.microsoft.com/office/drawing/2014/main" id="{E782F45C-9D54-FF25-157A-F5BF4A9734C0}"/>
                </a:ext>
              </a:extLst>
            </p:cNvPr>
            <p:cNvSpPr/>
            <p:nvPr/>
          </p:nvSpPr>
          <p:spPr>
            <a:xfrm>
              <a:off x="4580524" y="3615090"/>
              <a:ext cx="51599" cy="51576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135" y="0"/>
                  </a:moveTo>
                  <a:cubicBezTo>
                    <a:pt x="501" y="0"/>
                    <a:pt x="1" y="534"/>
                    <a:pt x="1" y="1168"/>
                  </a:cubicBezTo>
                  <a:cubicBezTo>
                    <a:pt x="1" y="1802"/>
                    <a:pt x="501" y="2302"/>
                    <a:pt x="1135" y="2302"/>
                  </a:cubicBezTo>
                  <a:cubicBezTo>
                    <a:pt x="1802" y="2302"/>
                    <a:pt x="2302" y="1802"/>
                    <a:pt x="2302" y="1168"/>
                  </a:cubicBezTo>
                  <a:cubicBezTo>
                    <a:pt x="2302" y="534"/>
                    <a:pt x="1802" y="0"/>
                    <a:pt x="1135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269;p45">
              <a:extLst>
                <a:ext uri="{FF2B5EF4-FFF2-40B4-BE49-F238E27FC236}">
                  <a16:creationId xmlns:a16="http://schemas.microsoft.com/office/drawing/2014/main" id="{35D49BF2-CDB9-5981-DBA8-88976CDB9109}"/>
                </a:ext>
              </a:extLst>
            </p:cNvPr>
            <p:cNvSpPr/>
            <p:nvPr/>
          </p:nvSpPr>
          <p:spPr>
            <a:xfrm>
              <a:off x="4985633" y="3466368"/>
              <a:ext cx="51576" cy="51576"/>
            </a:xfrm>
            <a:custGeom>
              <a:avLst/>
              <a:gdLst/>
              <a:ahLst/>
              <a:cxnLst/>
              <a:rect l="l" t="t" r="r" b="b"/>
              <a:pathLst>
                <a:path w="2302" h="2302" extrusionOk="0">
                  <a:moveTo>
                    <a:pt x="1168" y="0"/>
                  </a:moveTo>
                  <a:cubicBezTo>
                    <a:pt x="534" y="0"/>
                    <a:pt x="0" y="534"/>
                    <a:pt x="0" y="1168"/>
                  </a:cubicBezTo>
                  <a:cubicBezTo>
                    <a:pt x="0" y="1802"/>
                    <a:pt x="534" y="2302"/>
                    <a:pt x="1168" y="2302"/>
                  </a:cubicBezTo>
                  <a:cubicBezTo>
                    <a:pt x="1801" y="2302"/>
                    <a:pt x="2302" y="1802"/>
                    <a:pt x="2302" y="1168"/>
                  </a:cubicBezTo>
                  <a:cubicBezTo>
                    <a:pt x="2302" y="534"/>
                    <a:pt x="1801" y="0"/>
                    <a:pt x="1168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270;p45">
              <a:extLst>
                <a:ext uri="{FF2B5EF4-FFF2-40B4-BE49-F238E27FC236}">
                  <a16:creationId xmlns:a16="http://schemas.microsoft.com/office/drawing/2014/main" id="{C9FE54C8-1993-74D4-ADB9-517A4182CA32}"/>
                </a:ext>
              </a:extLst>
            </p:cNvPr>
            <p:cNvSpPr/>
            <p:nvPr/>
          </p:nvSpPr>
          <p:spPr>
            <a:xfrm>
              <a:off x="4123170" y="3471566"/>
              <a:ext cx="51599" cy="51576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135" y="0"/>
                  </a:moveTo>
                  <a:cubicBezTo>
                    <a:pt x="501" y="0"/>
                    <a:pt x="0" y="534"/>
                    <a:pt x="0" y="1168"/>
                  </a:cubicBezTo>
                  <a:cubicBezTo>
                    <a:pt x="0" y="1802"/>
                    <a:pt x="501" y="2302"/>
                    <a:pt x="1135" y="2302"/>
                  </a:cubicBezTo>
                  <a:cubicBezTo>
                    <a:pt x="1802" y="2302"/>
                    <a:pt x="2302" y="1802"/>
                    <a:pt x="2302" y="1168"/>
                  </a:cubicBezTo>
                  <a:cubicBezTo>
                    <a:pt x="2302" y="534"/>
                    <a:pt x="1802" y="0"/>
                    <a:pt x="1135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271;p45">
              <a:extLst>
                <a:ext uri="{FF2B5EF4-FFF2-40B4-BE49-F238E27FC236}">
                  <a16:creationId xmlns:a16="http://schemas.microsoft.com/office/drawing/2014/main" id="{CBE57823-3C5C-A74A-E508-460B7E9505D9}"/>
                </a:ext>
              </a:extLst>
            </p:cNvPr>
            <p:cNvSpPr/>
            <p:nvPr/>
          </p:nvSpPr>
          <p:spPr>
            <a:xfrm>
              <a:off x="4579661" y="2217531"/>
              <a:ext cx="51599" cy="51576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168" y="0"/>
                  </a:moveTo>
                  <a:cubicBezTo>
                    <a:pt x="535" y="0"/>
                    <a:pt x="1" y="501"/>
                    <a:pt x="1" y="1134"/>
                  </a:cubicBezTo>
                  <a:cubicBezTo>
                    <a:pt x="1" y="1768"/>
                    <a:pt x="535" y="2302"/>
                    <a:pt x="1168" y="2302"/>
                  </a:cubicBezTo>
                  <a:cubicBezTo>
                    <a:pt x="1802" y="2302"/>
                    <a:pt x="2303" y="1768"/>
                    <a:pt x="2303" y="1134"/>
                  </a:cubicBezTo>
                  <a:cubicBezTo>
                    <a:pt x="2303" y="501"/>
                    <a:pt x="1802" y="0"/>
                    <a:pt x="1168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272;p45">
              <a:extLst>
                <a:ext uri="{FF2B5EF4-FFF2-40B4-BE49-F238E27FC236}">
                  <a16:creationId xmlns:a16="http://schemas.microsoft.com/office/drawing/2014/main" id="{97A702FC-BA34-369E-4742-08C667029617}"/>
                </a:ext>
              </a:extLst>
            </p:cNvPr>
            <p:cNvSpPr/>
            <p:nvPr/>
          </p:nvSpPr>
          <p:spPr>
            <a:xfrm>
              <a:off x="4097019" y="2369995"/>
              <a:ext cx="51599" cy="51576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135" y="0"/>
                  </a:moveTo>
                  <a:cubicBezTo>
                    <a:pt x="501" y="0"/>
                    <a:pt x="0" y="501"/>
                    <a:pt x="0" y="1134"/>
                  </a:cubicBezTo>
                  <a:cubicBezTo>
                    <a:pt x="0" y="1768"/>
                    <a:pt x="501" y="2302"/>
                    <a:pt x="1135" y="2302"/>
                  </a:cubicBezTo>
                  <a:cubicBezTo>
                    <a:pt x="1802" y="2302"/>
                    <a:pt x="2302" y="1768"/>
                    <a:pt x="2302" y="1134"/>
                  </a:cubicBezTo>
                  <a:cubicBezTo>
                    <a:pt x="2302" y="501"/>
                    <a:pt x="1802" y="0"/>
                    <a:pt x="1135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273;p45">
              <a:extLst>
                <a:ext uri="{FF2B5EF4-FFF2-40B4-BE49-F238E27FC236}">
                  <a16:creationId xmlns:a16="http://schemas.microsoft.com/office/drawing/2014/main" id="{83B6F6C1-DD72-EE37-1213-2FDB12F4BE25}"/>
                </a:ext>
              </a:extLst>
            </p:cNvPr>
            <p:cNvSpPr/>
            <p:nvPr/>
          </p:nvSpPr>
          <p:spPr>
            <a:xfrm>
              <a:off x="5247207" y="2914070"/>
              <a:ext cx="51576" cy="51576"/>
            </a:xfrm>
            <a:custGeom>
              <a:avLst/>
              <a:gdLst/>
              <a:ahLst/>
              <a:cxnLst/>
              <a:rect l="l" t="t" r="r" b="b"/>
              <a:pathLst>
                <a:path w="2302" h="2302" extrusionOk="0">
                  <a:moveTo>
                    <a:pt x="1134" y="0"/>
                  </a:moveTo>
                  <a:cubicBezTo>
                    <a:pt x="500" y="0"/>
                    <a:pt x="0" y="501"/>
                    <a:pt x="0" y="1168"/>
                  </a:cubicBezTo>
                  <a:cubicBezTo>
                    <a:pt x="0" y="1802"/>
                    <a:pt x="500" y="2302"/>
                    <a:pt x="1134" y="2302"/>
                  </a:cubicBezTo>
                  <a:cubicBezTo>
                    <a:pt x="1801" y="2302"/>
                    <a:pt x="2302" y="1802"/>
                    <a:pt x="2302" y="1168"/>
                  </a:cubicBezTo>
                  <a:cubicBezTo>
                    <a:pt x="2302" y="501"/>
                    <a:pt x="1801" y="0"/>
                    <a:pt x="1134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274;p45">
              <a:extLst>
                <a:ext uri="{FF2B5EF4-FFF2-40B4-BE49-F238E27FC236}">
                  <a16:creationId xmlns:a16="http://schemas.microsoft.com/office/drawing/2014/main" id="{6B4E5E22-054A-84B3-61A6-123BC1590390}"/>
                </a:ext>
              </a:extLst>
            </p:cNvPr>
            <p:cNvSpPr/>
            <p:nvPr/>
          </p:nvSpPr>
          <p:spPr>
            <a:xfrm>
              <a:off x="3843667" y="2914070"/>
              <a:ext cx="51576" cy="51576"/>
            </a:xfrm>
            <a:custGeom>
              <a:avLst/>
              <a:gdLst/>
              <a:ahLst/>
              <a:cxnLst/>
              <a:rect l="l" t="t" r="r" b="b"/>
              <a:pathLst>
                <a:path w="2302" h="2302" extrusionOk="0">
                  <a:moveTo>
                    <a:pt x="1168" y="0"/>
                  </a:moveTo>
                  <a:cubicBezTo>
                    <a:pt x="501" y="0"/>
                    <a:pt x="0" y="501"/>
                    <a:pt x="0" y="1168"/>
                  </a:cubicBezTo>
                  <a:cubicBezTo>
                    <a:pt x="0" y="1802"/>
                    <a:pt x="501" y="2302"/>
                    <a:pt x="1168" y="2302"/>
                  </a:cubicBezTo>
                  <a:cubicBezTo>
                    <a:pt x="1802" y="2302"/>
                    <a:pt x="2302" y="1802"/>
                    <a:pt x="2302" y="1168"/>
                  </a:cubicBezTo>
                  <a:cubicBezTo>
                    <a:pt x="2302" y="501"/>
                    <a:pt x="1802" y="0"/>
                    <a:pt x="1168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1275;p45">
            <a:extLst>
              <a:ext uri="{FF2B5EF4-FFF2-40B4-BE49-F238E27FC236}">
                <a16:creationId xmlns:a16="http://schemas.microsoft.com/office/drawing/2014/main" id="{6F215A44-BEA3-D2DA-CBA4-EAC28B649C9B}"/>
              </a:ext>
            </a:extLst>
          </p:cNvPr>
          <p:cNvGrpSpPr/>
          <p:nvPr/>
        </p:nvGrpSpPr>
        <p:grpSpPr>
          <a:xfrm>
            <a:off x="4173539" y="3670428"/>
            <a:ext cx="785363" cy="779690"/>
            <a:chOff x="3201684" y="3805844"/>
            <a:chExt cx="631731" cy="677706"/>
          </a:xfrm>
        </p:grpSpPr>
        <p:sp>
          <p:nvSpPr>
            <p:cNvPr id="65" name="Google Shape;1276;p45">
              <a:extLst>
                <a:ext uri="{FF2B5EF4-FFF2-40B4-BE49-F238E27FC236}">
                  <a16:creationId xmlns:a16="http://schemas.microsoft.com/office/drawing/2014/main" id="{E4800588-B936-721D-7F45-BD28CBD0FB0F}"/>
                </a:ext>
              </a:extLst>
            </p:cNvPr>
            <p:cNvSpPr/>
            <p:nvPr/>
          </p:nvSpPr>
          <p:spPr>
            <a:xfrm>
              <a:off x="3547146" y="3849757"/>
              <a:ext cx="286269" cy="590439"/>
            </a:xfrm>
            <a:custGeom>
              <a:avLst/>
              <a:gdLst/>
              <a:ahLst/>
              <a:cxnLst/>
              <a:rect l="l" t="t" r="r" b="b"/>
              <a:pathLst>
                <a:path w="12777" h="26353" extrusionOk="0">
                  <a:moveTo>
                    <a:pt x="1" y="0"/>
                  </a:moveTo>
                  <a:lnTo>
                    <a:pt x="1" y="26353"/>
                  </a:lnTo>
                  <a:cubicBezTo>
                    <a:pt x="7072" y="26153"/>
                    <a:pt x="12777" y="20315"/>
                    <a:pt x="12777" y="13177"/>
                  </a:cubicBezTo>
                  <a:cubicBezTo>
                    <a:pt x="12777" y="6005"/>
                    <a:pt x="7106" y="201"/>
                    <a:pt x="1" y="0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277;p45">
              <a:extLst>
                <a:ext uri="{FF2B5EF4-FFF2-40B4-BE49-F238E27FC236}">
                  <a16:creationId xmlns:a16="http://schemas.microsoft.com/office/drawing/2014/main" id="{2CC11262-C56B-932B-41DB-A8E7F6FC8AA3}"/>
                </a:ext>
              </a:extLst>
            </p:cNvPr>
            <p:cNvSpPr/>
            <p:nvPr/>
          </p:nvSpPr>
          <p:spPr>
            <a:xfrm>
              <a:off x="3249518" y="3849757"/>
              <a:ext cx="304193" cy="590439"/>
            </a:xfrm>
            <a:custGeom>
              <a:avLst/>
              <a:gdLst/>
              <a:ahLst/>
              <a:cxnLst/>
              <a:rect l="l" t="t" r="r" b="b"/>
              <a:pathLst>
                <a:path w="13577" h="26353" extrusionOk="0">
                  <a:moveTo>
                    <a:pt x="13176" y="0"/>
                  </a:moveTo>
                  <a:cubicBezTo>
                    <a:pt x="5905" y="0"/>
                    <a:pt x="0" y="5905"/>
                    <a:pt x="0" y="13177"/>
                  </a:cubicBezTo>
                  <a:cubicBezTo>
                    <a:pt x="0" y="20448"/>
                    <a:pt x="5905" y="26353"/>
                    <a:pt x="13176" y="26353"/>
                  </a:cubicBezTo>
                  <a:lnTo>
                    <a:pt x="13577" y="26353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278;p45">
              <a:extLst>
                <a:ext uri="{FF2B5EF4-FFF2-40B4-BE49-F238E27FC236}">
                  <a16:creationId xmlns:a16="http://schemas.microsoft.com/office/drawing/2014/main" id="{CE04C4D3-505E-DC1B-9FFB-6AB846F6D65C}"/>
                </a:ext>
              </a:extLst>
            </p:cNvPr>
            <p:cNvSpPr/>
            <p:nvPr/>
          </p:nvSpPr>
          <p:spPr>
            <a:xfrm>
              <a:off x="3201684" y="3805844"/>
              <a:ext cx="554793" cy="677706"/>
            </a:xfrm>
            <a:custGeom>
              <a:avLst/>
              <a:gdLst/>
              <a:ahLst/>
              <a:cxnLst/>
              <a:rect l="l" t="t" r="r" b="b"/>
              <a:pathLst>
                <a:path w="24762" h="30248" extrusionOk="0">
                  <a:moveTo>
                    <a:pt x="15285" y="1"/>
                  </a:moveTo>
                  <a:cubicBezTo>
                    <a:pt x="14292" y="1"/>
                    <a:pt x="13295" y="97"/>
                    <a:pt x="12309" y="293"/>
                  </a:cubicBezTo>
                  <a:cubicBezTo>
                    <a:pt x="8807" y="993"/>
                    <a:pt x="5605" y="2995"/>
                    <a:pt x="3403" y="5797"/>
                  </a:cubicBezTo>
                  <a:cubicBezTo>
                    <a:pt x="1135" y="8699"/>
                    <a:pt x="1" y="12335"/>
                    <a:pt x="201" y="16004"/>
                  </a:cubicBezTo>
                  <a:cubicBezTo>
                    <a:pt x="434" y="19606"/>
                    <a:pt x="1935" y="23042"/>
                    <a:pt x="4404" y="25644"/>
                  </a:cubicBezTo>
                  <a:cubicBezTo>
                    <a:pt x="7272" y="28580"/>
                    <a:pt x="11209" y="30247"/>
                    <a:pt x="15311" y="30247"/>
                  </a:cubicBezTo>
                  <a:cubicBezTo>
                    <a:pt x="15945" y="30247"/>
                    <a:pt x="15945" y="29280"/>
                    <a:pt x="15311" y="29280"/>
                  </a:cubicBezTo>
                  <a:cubicBezTo>
                    <a:pt x="11909" y="29247"/>
                    <a:pt x="8573" y="28046"/>
                    <a:pt x="6005" y="25778"/>
                  </a:cubicBezTo>
                  <a:cubicBezTo>
                    <a:pt x="3470" y="23576"/>
                    <a:pt x="1802" y="20474"/>
                    <a:pt x="1301" y="17171"/>
                  </a:cubicBezTo>
                  <a:cubicBezTo>
                    <a:pt x="301" y="10300"/>
                    <a:pt x="4637" y="3528"/>
                    <a:pt x="11275" y="1560"/>
                  </a:cubicBezTo>
                  <a:cubicBezTo>
                    <a:pt x="12572" y="1178"/>
                    <a:pt x="13902" y="993"/>
                    <a:pt x="15227" y="993"/>
                  </a:cubicBezTo>
                  <a:cubicBezTo>
                    <a:pt x="18296" y="993"/>
                    <a:pt x="21334" y="1988"/>
                    <a:pt x="23851" y="3828"/>
                  </a:cubicBezTo>
                  <a:cubicBezTo>
                    <a:pt x="23941" y="3901"/>
                    <a:pt x="24032" y="3932"/>
                    <a:pt x="24116" y="3932"/>
                  </a:cubicBezTo>
                  <a:cubicBezTo>
                    <a:pt x="24499" y="3932"/>
                    <a:pt x="24761" y="3295"/>
                    <a:pt x="24351" y="2995"/>
                  </a:cubicBezTo>
                  <a:cubicBezTo>
                    <a:pt x="21721" y="1028"/>
                    <a:pt x="18525" y="1"/>
                    <a:pt x="15285" y="1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279;p45">
              <a:extLst>
                <a:ext uri="{FF2B5EF4-FFF2-40B4-BE49-F238E27FC236}">
                  <a16:creationId xmlns:a16="http://schemas.microsoft.com/office/drawing/2014/main" id="{888D8BAE-1DFF-C19A-EDA4-910B74D754EB}"/>
                </a:ext>
              </a:extLst>
            </p:cNvPr>
            <p:cNvSpPr/>
            <p:nvPr/>
          </p:nvSpPr>
          <p:spPr>
            <a:xfrm>
              <a:off x="3718851" y="3860220"/>
              <a:ext cx="51599" cy="51599"/>
            </a:xfrm>
            <a:custGeom>
              <a:avLst/>
              <a:gdLst/>
              <a:ahLst/>
              <a:cxnLst/>
              <a:rect l="l" t="t" r="r" b="b"/>
              <a:pathLst>
                <a:path w="2303" h="2303" extrusionOk="0">
                  <a:moveTo>
                    <a:pt x="1135" y="0"/>
                  </a:moveTo>
                  <a:cubicBezTo>
                    <a:pt x="501" y="0"/>
                    <a:pt x="1" y="501"/>
                    <a:pt x="1" y="1135"/>
                  </a:cubicBezTo>
                  <a:cubicBezTo>
                    <a:pt x="1" y="1802"/>
                    <a:pt x="501" y="2302"/>
                    <a:pt x="1135" y="2302"/>
                  </a:cubicBezTo>
                  <a:cubicBezTo>
                    <a:pt x="1769" y="2302"/>
                    <a:pt x="2302" y="1802"/>
                    <a:pt x="2302" y="1135"/>
                  </a:cubicBezTo>
                  <a:cubicBezTo>
                    <a:pt x="2302" y="501"/>
                    <a:pt x="1769" y="0"/>
                    <a:pt x="1135" y="0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280;p45">
              <a:extLst>
                <a:ext uri="{FF2B5EF4-FFF2-40B4-BE49-F238E27FC236}">
                  <a16:creationId xmlns:a16="http://schemas.microsoft.com/office/drawing/2014/main" id="{5E51EDB2-1DC8-31D5-5DAB-B96057130BA1}"/>
                </a:ext>
              </a:extLst>
            </p:cNvPr>
            <p:cNvSpPr/>
            <p:nvPr/>
          </p:nvSpPr>
          <p:spPr>
            <a:xfrm>
              <a:off x="3268943" y="3869182"/>
              <a:ext cx="550827" cy="550849"/>
            </a:xfrm>
            <a:custGeom>
              <a:avLst/>
              <a:gdLst/>
              <a:ahLst/>
              <a:cxnLst/>
              <a:rect l="l" t="t" r="r" b="b"/>
              <a:pathLst>
                <a:path w="24585" h="24586" extrusionOk="0">
                  <a:moveTo>
                    <a:pt x="12309" y="1035"/>
                  </a:moveTo>
                  <a:cubicBezTo>
                    <a:pt x="18514" y="1035"/>
                    <a:pt x="23551" y="6105"/>
                    <a:pt x="23551" y="12310"/>
                  </a:cubicBezTo>
                  <a:cubicBezTo>
                    <a:pt x="23551" y="18514"/>
                    <a:pt x="18514" y="23551"/>
                    <a:pt x="12309" y="23551"/>
                  </a:cubicBezTo>
                  <a:cubicBezTo>
                    <a:pt x="6105" y="23551"/>
                    <a:pt x="1035" y="18514"/>
                    <a:pt x="1035" y="12310"/>
                  </a:cubicBezTo>
                  <a:cubicBezTo>
                    <a:pt x="1035" y="6105"/>
                    <a:pt x="6105" y="1035"/>
                    <a:pt x="12309" y="1035"/>
                  </a:cubicBezTo>
                  <a:close/>
                  <a:moveTo>
                    <a:pt x="12309" y="1"/>
                  </a:moveTo>
                  <a:cubicBezTo>
                    <a:pt x="5538" y="1"/>
                    <a:pt x="1" y="5538"/>
                    <a:pt x="1" y="12310"/>
                  </a:cubicBezTo>
                  <a:cubicBezTo>
                    <a:pt x="1" y="19081"/>
                    <a:pt x="5538" y="24585"/>
                    <a:pt x="12309" y="24585"/>
                  </a:cubicBezTo>
                  <a:cubicBezTo>
                    <a:pt x="19081" y="24585"/>
                    <a:pt x="24585" y="19081"/>
                    <a:pt x="24585" y="12310"/>
                  </a:cubicBezTo>
                  <a:cubicBezTo>
                    <a:pt x="24585" y="5538"/>
                    <a:pt x="19081" y="1"/>
                    <a:pt x="12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281;p45">
              <a:extLst>
                <a:ext uri="{FF2B5EF4-FFF2-40B4-BE49-F238E27FC236}">
                  <a16:creationId xmlns:a16="http://schemas.microsoft.com/office/drawing/2014/main" id="{67878685-509A-7A0C-3020-7AAF92B8B5A5}"/>
                </a:ext>
              </a:extLst>
            </p:cNvPr>
            <p:cNvSpPr/>
            <p:nvPr/>
          </p:nvSpPr>
          <p:spPr>
            <a:xfrm>
              <a:off x="3410609" y="4020440"/>
              <a:ext cx="216768" cy="194386"/>
            </a:xfrm>
            <a:custGeom>
              <a:avLst/>
              <a:gdLst/>
              <a:ahLst/>
              <a:cxnLst/>
              <a:rect l="l" t="t" r="r" b="b"/>
              <a:pathLst>
                <a:path w="9675" h="8676" extrusionOk="0">
                  <a:moveTo>
                    <a:pt x="4836" y="1275"/>
                  </a:moveTo>
                  <a:cubicBezTo>
                    <a:pt x="5561" y="1275"/>
                    <a:pt x="6287" y="1527"/>
                    <a:pt x="6872" y="2035"/>
                  </a:cubicBezTo>
                  <a:cubicBezTo>
                    <a:pt x="8140" y="3169"/>
                    <a:pt x="8273" y="5104"/>
                    <a:pt x="7139" y="6371"/>
                  </a:cubicBezTo>
                  <a:cubicBezTo>
                    <a:pt x="6525" y="7058"/>
                    <a:pt x="5676" y="7412"/>
                    <a:pt x="4825" y="7412"/>
                  </a:cubicBezTo>
                  <a:cubicBezTo>
                    <a:pt x="4105" y="7412"/>
                    <a:pt x="3384" y="7158"/>
                    <a:pt x="2803" y="6638"/>
                  </a:cubicBezTo>
                  <a:cubicBezTo>
                    <a:pt x="1535" y="5504"/>
                    <a:pt x="1435" y="3569"/>
                    <a:pt x="2536" y="2302"/>
                  </a:cubicBezTo>
                  <a:cubicBezTo>
                    <a:pt x="3147" y="1619"/>
                    <a:pt x="3990" y="1275"/>
                    <a:pt x="4836" y="1275"/>
                  </a:cubicBezTo>
                  <a:close/>
                  <a:moveTo>
                    <a:pt x="4856" y="1"/>
                  </a:moveTo>
                  <a:cubicBezTo>
                    <a:pt x="3658" y="1"/>
                    <a:pt x="2465" y="497"/>
                    <a:pt x="1602" y="1468"/>
                  </a:cubicBezTo>
                  <a:cubicBezTo>
                    <a:pt x="1" y="3236"/>
                    <a:pt x="167" y="5971"/>
                    <a:pt x="1969" y="7572"/>
                  </a:cubicBezTo>
                  <a:cubicBezTo>
                    <a:pt x="2787" y="8313"/>
                    <a:pt x="3813" y="8676"/>
                    <a:pt x="4837" y="8676"/>
                  </a:cubicBezTo>
                  <a:cubicBezTo>
                    <a:pt x="6026" y="8676"/>
                    <a:pt x="7213" y="8188"/>
                    <a:pt x="8073" y="7239"/>
                  </a:cubicBezTo>
                  <a:cubicBezTo>
                    <a:pt x="9674" y="5437"/>
                    <a:pt x="9507" y="2702"/>
                    <a:pt x="7739" y="1101"/>
                  </a:cubicBezTo>
                  <a:cubicBezTo>
                    <a:pt x="6909" y="363"/>
                    <a:pt x="5881" y="1"/>
                    <a:pt x="48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282;p45">
              <a:extLst>
                <a:ext uri="{FF2B5EF4-FFF2-40B4-BE49-F238E27FC236}">
                  <a16:creationId xmlns:a16="http://schemas.microsoft.com/office/drawing/2014/main" id="{89BFCC32-9681-8309-6AA1-CAFA1C594408}"/>
                </a:ext>
              </a:extLst>
            </p:cNvPr>
            <p:cNvSpPr/>
            <p:nvPr/>
          </p:nvSpPr>
          <p:spPr>
            <a:xfrm>
              <a:off x="3566814" y="4159753"/>
              <a:ext cx="127821" cy="115229"/>
            </a:xfrm>
            <a:custGeom>
              <a:avLst/>
              <a:gdLst/>
              <a:ahLst/>
              <a:cxnLst/>
              <a:rect l="l" t="t" r="r" b="b"/>
              <a:pathLst>
                <a:path w="5705" h="5143" extrusionOk="0">
                  <a:moveTo>
                    <a:pt x="1186" y="1"/>
                  </a:moveTo>
                  <a:cubicBezTo>
                    <a:pt x="956" y="1"/>
                    <a:pt x="670" y="160"/>
                    <a:pt x="434" y="420"/>
                  </a:cubicBezTo>
                  <a:cubicBezTo>
                    <a:pt x="100" y="787"/>
                    <a:pt x="0" y="1254"/>
                    <a:pt x="234" y="1454"/>
                  </a:cubicBezTo>
                  <a:lnTo>
                    <a:pt x="4270" y="5057"/>
                  </a:lnTo>
                  <a:cubicBezTo>
                    <a:pt x="4338" y="5115"/>
                    <a:pt x="4423" y="5142"/>
                    <a:pt x="4518" y="5142"/>
                  </a:cubicBezTo>
                  <a:cubicBezTo>
                    <a:pt x="4748" y="5142"/>
                    <a:pt x="5035" y="4983"/>
                    <a:pt x="5271" y="4723"/>
                  </a:cubicBezTo>
                  <a:cubicBezTo>
                    <a:pt x="5604" y="4356"/>
                    <a:pt x="5704" y="3889"/>
                    <a:pt x="5471" y="3689"/>
                  </a:cubicBezTo>
                  <a:lnTo>
                    <a:pt x="1435" y="87"/>
                  </a:lnTo>
                  <a:cubicBezTo>
                    <a:pt x="1366" y="28"/>
                    <a:pt x="1281" y="1"/>
                    <a:pt x="1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1283;p45">
            <a:extLst>
              <a:ext uri="{FF2B5EF4-FFF2-40B4-BE49-F238E27FC236}">
                <a16:creationId xmlns:a16="http://schemas.microsoft.com/office/drawing/2014/main" id="{16B98103-574F-902C-B516-3E05A05EE631}"/>
              </a:ext>
            </a:extLst>
          </p:cNvPr>
          <p:cNvGrpSpPr/>
          <p:nvPr/>
        </p:nvGrpSpPr>
        <p:grpSpPr>
          <a:xfrm>
            <a:off x="6741569" y="5380668"/>
            <a:ext cx="738558" cy="778922"/>
            <a:chOff x="5307722" y="3806270"/>
            <a:chExt cx="642014" cy="678020"/>
          </a:xfrm>
        </p:grpSpPr>
        <p:sp>
          <p:nvSpPr>
            <p:cNvPr id="73" name="Google Shape;1284;p45">
              <a:extLst>
                <a:ext uri="{FF2B5EF4-FFF2-40B4-BE49-F238E27FC236}">
                  <a16:creationId xmlns:a16="http://schemas.microsoft.com/office/drawing/2014/main" id="{C7A6C3B8-8396-87B8-9C9C-9A38E46C90E9}"/>
                </a:ext>
              </a:extLst>
            </p:cNvPr>
            <p:cNvSpPr/>
            <p:nvPr/>
          </p:nvSpPr>
          <p:spPr>
            <a:xfrm>
              <a:off x="5307722" y="3849757"/>
              <a:ext cx="286269" cy="590439"/>
            </a:xfrm>
            <a:custGeom>
              <a:avLst/>
              <a:gdLst/>
              <a:ahLst/>
              <a:cxnLst/>
              <a:rect l="l" t="t" r="r" b="b"/>
              <a:pathLst>
                <a:path w="12777" h="26353" extrusionOk="0">
                  <a:moveTo>
                    <a:pt x="12777" y="0"/>
                  </a:moveTo>
                  <a:cubicBezTo>
                    <a:pt x="5672" y="201"/>
                    <a:pt x="1" y="6038"/>
                    <a:pt x="1" y="13177"/>
                  </a:cubicBezTo>
                  <a:cubicBezTo>
                    <a:pt x="1" y="20348"/>
                    <a:pt x="5672" y="26153"/>
                    <a:pt x="12777" y="26353"/>
                  </a:cubicBezTo>
                  <a:lnTo>
                    <a:pt x="12777" y="0"/>
                  </a:lnTo>
                  <a:close/>
                </a:path>
              </a:pathLst>
            </a:custGeom>
            <a:solidFill>
              <a:srgbClr val="D68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285;p45">
              <a:extLst>
                <a:ext uri="{FF2B5EF4-FFF2-40B4-BE49-F238E27FC236}">
                  <a16:creationId xmlns:a16="http://schemas.microsoft.com/office/drawing/2014/main" id="{60DED351-A669-48AF-DBF6-E465943FE64C}"/>
                </a:ext>
              </a:extLst>
            </p:cNvPr>
            <p:cNvSpPr/>
            <p:nvPr/>
          </p:nvSpPr>
          <p:spPr>
            <a:xfrm>
              <a:off x="5587426" y="3849757"/>
              <a:ext cx="304215" cy="590439"/>
            </a:xfrm>
            <a:custGeom>
              <a:avLst/>
              <a:gdLst/>
              <a:ahLst/>
              <a:cxnLst/>
              <a:rect l="l" t="t" r="r" b="b"/>
              <a:pathLst>
                <a:path w="13578" h="26353" extrusionOk="0">
                  <a:moveTo>
                    <a:pt x="1" y="0"/>
                  </a:moveTo>
                  <a:lnTo>
                    <a:pt x="1" y="26353"/>
                  </a:lnTo>
                  <a:lnTo>
                    <a:pt x="401" y="26353"/>
                  </a:lnTo>
                  <a:cubicBezTo>
                    <a:pt x="7673" y="26353"/>
                    <a:pt x="13577" y="20448"/>
                    <a:pt x="13577" y="13177"/>
                  </a:cubicBezTo>
                  <a:cubicBezTo>
                    <a:pt x="13577" y="5905"/>
                    <a:pt x="7673" y="0"/>
                    <a:pt x="401" y="0"/>
                  </a:cubicBezTo>
                  <a:close/>
                </a:path>
              </a:pathLst>
            </a:custGeom>
            <a:solidFill>
              <a:srgbClr val="D68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286;p45">
              <a:extLst>
                <a:ext uri="{FF2B5EF4-FFF2-40B4-BE49-F238E27FC236}">
                  <a16:creationId xmlns:a16="http://schemas.microsoft.com/office/drawing/2014/main" id="{A96712EC-6AB0-47A8-BFA2-C36592367E22}"/>
                </a:ext>
              </a:extLst>
            </p:cNvPr>
            <p:cNvSpPr/>
            <p:nvPr/>
          </p:nvSpPr>
          <p:spPr>
            <a:xfrm>
              <a:off x="5391090" y="3806270"/>
              <a:ext cx="558646" cy="678020"/>
            </a:xfrm>
            <a:custGeom>
              <a:avLst/>
              <a:gdLst/>
              <a:ahLst/>
              <a:cxnLst/>
              <a:rect l="l" t="t" r="r" b="b"/>
              <a:pathLst>
                <a:path w="24934" h="30262" extrusionOk="0">
                  <a:moveTo>
                    <a:pt x="9519" y="1"/>
                  </a:moveTo>
                  <a:cubicBezTo>
                    <a:pt x="6278" y="1"/>
                    <a:pt x="3057" y="1029"/>
                    <a:pt x="416" y="2976"/>
                  </a:cubicBezTo>
                  <a:cubicBezTo>
                    <a:pt x="0" y="3281"/>
                    <a:pt x="276" y="3932"/>
                    <a:pt x="668" y="3932"/>
                  </a:cubicBezTo>
                  <a:cubicBezTo>
                    <a:pt x="748" y="3932"/>
                    <a:pt x="832" y="3905"/>
                    <a:pt x="917" y="3843"/>
                  </a:cubicBezTo>
                  <a:cubicBezTo>
                    <a:pt x="3415" y="1989"/>
                    <a:pt x="6449" y="970"/>
                    <a:pt x="9530" y="970"/>
                  </a:cubicBezTo>
                  <a:cubicBezTo>
                    <a:pt x="10439" y="970"/>
                    <a:pt x="11353" y="1058"/>
                    <a:pt x="12258" y="1241"/>
                  </a:cubicBezTo>
                  <a:cubicBezTo>
                    <a:pt x="15527" y="1908"/>
                    <a:pt x="18529" y="3743"/>
                    <a:pt x="20597" y="6378"/>
                  </a:cubicBezTo>
                  <a:cubicBezTo>
                    <a:pt x="24900" y="11849"/>
                    <a:pt x="24467" y="19921"/>
                    <a:pt x="19663" y="24925"/>
                  </a:cubicBezTo>
                  <a:cubicBezTo>
                    <a:pt x="16995" y="27693"/>
                    <a:pt x="13292" y="29228"/>
                    <a:pt x="9456" y="29261"/>
                  </a:cubicBezTo>
                  <a:cubicBezTo>
                    <a:pt x="8822" y="29261"/>
                    <a:pt x="8822" y="30262"/>
                    <a:pt x="9456" y="30262"/>
                  </a:cubicBezTo>
                  <a:cubicBezTo>
                    <a:pt x="13125" y="30228"/>
                    <a:pt x="16661" y="28927"/>
                    <a:pt x="19396" y="26526"/>
                  </a:cubicBezTo>
                  <a:cubicBezTo>
                    <a:pt x="22132" y="24157"/>
                    <a:pt x="23933" y="20822"/>
                    <a:pt x="24433" y="17286"/>
                  </a:cubicBezTo>
                  <a:cubicBezTo>
                    <a:pt x="24934" y="13617"/>
                    <a:pt x="24133" y="9847"/>
                    <a:pt x="22098" y="6778"/>
                  </a:cubicBezTo>
                  <a:cubicBezTo>
                    <a:pt x="20130" y="3809"/>
                    <a:pt x="17162" y="1608"/>
                    <a:pt x="13759" y="607"/>
                  </a:cubicBezTo>
                  <a:cubicBezTo>
                    <a:pt x="12373" y="200"/>
                    <a:pt x="10944" y="1"/>
                    <a:pt x="9519" y="1"/>
                  </a:cubicBezTo>
                  <a:close/>
                </a:path>
              </a:pathLst>
            </a:custGeom>
            <a:solidFill>
              <a:srgbClr val="D68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287;p45">
              <a:extLst>
                <a:ext uri="{FF2B5EF4-FFF2-40B4-BE49-F238E27FC236}">
                  <a16:creationId xmlns:a16="http://schemas.microsoft.com/office/drawing/2014/main" id="{AE7E8DF3-3ED7-8D70-1520-5BFBBCE2E753}"/>
                </a:ext>
              </a:extLst>
            </p:cNvPr>
            <p:cNvSpPr/>
            <p:nvPr/>
          </p:nvSpPr>
          <p:spPr>
            <a:xfrm>
              <a:off x="5377243" y="3860220"/>
              <a:ext cx="51576" cy="51599"/>
            </a:xfrm>
            <a:custGeom>
              <a:avLst/>
              <a:gdLst/>
              <a:ahLst/>
              <a:cxnLst/>
              <a:rect l="l" t="t" r="r" b="b"/>
              <a:pathLst>
                <a:path w="2302" h="2303" extrusionOk="0">
                  <a:moveTo>
                    <a:pt x="1168" y="0"/>
                  </a:moveTo>
                  <a:cubicBezTo>
                    <a:pt x="534" y="0"/>
                    <a:pt x="0" y="534"/>
                    <a:pt x="0" y="1168"/>
                  </a:cubicBezTo>
                  <a:cubicBezTo>
                    <a:pt x="0" y="1802"/>
                    <a:pt x="534" y="2302"/>
                    <a:pt x="1168" y="2302"/>
                  </a:cubicBezTo>
                  <a:cubicBezTo>
                    <a:pt x="1801" y="2302"/>
                    <a:pt x="2302" y="1802"/>
                    <a:pt x="2302" y="1168"/>
                  </a:cubicBezTo>
                  <a:cubicBezTo>
                    <a:pt x="2302" y="534"/>
                    <a:pt x="1801" y="0"/>
                    <a:pt x="1168" y="0"/>
                  </a:cubicBezTo>
                  <a:close/>
                </a:path>
              </a:pathLst>
            </a:custGeom>
            <a:solidFill>
              <a:srgbClr val="D68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288;p45">
              <a:extLst>
                <a:ext uri="{FF2B5EF4-FFF2-40B4-BE49-F238E27FC236}">
                  <a16:creationId xmlns:a16="http://schemas.microsoft.com/office/drawing/2014/main" id="{FA1DC237-2899-53DD-ABA0-6E230F2FCC6B}"/>
                </a:ext>
              </a:extLst>
            </p:cNvPr>
            <p:cNvSpPr/>
            <p:nvPr/>
          </p:nvSpPr>
          <p:spPr>
            <a:xfrm>
              <a:off x="5327169" y="3869182"/>
              <a:ext cx="551566" cy="551589"/>
            </a:xfrm>
            <a:custGeom>
              <a:avLst/>
              <a:gdLst/>
              <a:ahLst/>
              <a:cxnLst/>
              <a:rect l="l" t="t" r="r" b="b"/>
              <a:pathLst>
                <a:path w="24618" h="24619" extrusionOk="0">
                  <a:moveTo>
                    <a:pt x="12309" y="1068"/>
                  </a:moveTo>
                  <a:cubicBezTo>
                    <a:pt x="18513" y="1068"/>
                    <a:pt x="23550" y="6105"/>
                    <a:pt x="23550" y="12310"/>
                  </a:cubicBezTo>
                  <a:cubicBezTo>
                    <a:pt x="23550" y="18514"/>
                    <a:pt x="18513" y="23551"/>
                    <a:pt x="12309" y="23551"/>
                  </a:cubicBezTo>
                  <a:cubicBezTo>
                    <a:pt x="6105" y="23551"/>
                    <a:pt x="1068" y="18514"/>
                    <a:pt x="1068" y="12310"/>
                  </a:cubicBezTo>
                  <a:cubicBezTo>
                    <a:pt x="1068" y="6105"/>
                    <a:pt x="6105" y="1068"/>
                    <a:pt x="12309" y="1068"/>
                  </a:cubicBezTo>
                  <a:close/>
                  <a:moveTo>
                    <a:pt x="12309" y="1"/>
                  </a:moveTo>
                  <a:cubicBezTo>
                    <a:pt x="5538" y="1"/>
                    <a:pt x="0" y="5538"/>
                    <a:pt x="0" y="12310"/>
                  </a:cubicBezTo>
                  <a:cubicBezTo>
                    <a:pt x="0" y="19081"/>
                    <a:pt x="5538" y="24618"/>
                    <a:pt x="12309" y="24618"/>
                  </a:cubicBezTo>
                  <a:cubicBezTo>
                    <a:pt x="19081" y="24618"/>
                    <a:pt x="24618" y="19081"/>
                    <a:pt x="24618" y="12310"/>
                  </a:cubicBezTo>
                  <a:cubicBezTo>
                    <a:pt x="24618" y="5538"/>
                    <a:pt x="19081" y="1"/>
                    <a:pt x="12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1289;p45">
              <a:extLst>
                <a:ext uri="{FF2B5EF4-FFF2-40B4-BE49-F238E27FC236}">
                  <a16:creationId xmlns:a16="http://schemas.microsoft.com/office/drawing/2014/main" id="{DB34B5E7-9EAA-C0A3-4924-ED2639D2B2BB}"/>
                </a:ext>
              </a:extLst>
            </p:cNvPr>
            <p:cNvGrpSpPr/>
            <p:nvPr/>
          </p:nvGrpSpPr>
          <p:grpSpPr>
            <a:xfrm>
              <a:off x="5471787" y="3989171"/>
              <a:ext cx="262358" cy="312187"/>
              <a:chOff x="5320597" y="3830069"/>
              <a:chExt cx="219914" cy="261682"/>
            </a:xfrm>
          </p:grpSpPr>
          <p:sp>
            <p:nvSpPr>
              <p:cNvPr id="81" name="Google Shape;1290;p45">
                <a:extLst>
                  <a:ext uri="{FF2B5EF4-FFF2-40B4-BE49-F238E27FC236}">
                    <a16:creationId xmlns:a16="http://schemas.microsoft.com/office/drawing/2014/main" id="{B9AE95AB-14A1-B0DD-3320-119B9C908258}"/>
                  </a:ext>
                </a:extLst>
              </p:cNvPr>
              <p:cNvSpPr/>
              <p:nvPr/>
            </p:nvSpPr>
            <p:spPr>
              <a:xfrm>
                <a:off x="5417071" y="3830069"/>
                <a:ext cx="54537" cy="42424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2259" extrusionOk="0">
                    <a:moveTo>
                      <a:pt x="899" y="1"/>
                    </a:moveTo>
                    <a:cubicBezTo>
                      <a:pt x="679" y="1"/>
                      <a:pt x="475" y="97"/>
                      <a:pt x="368" y="290"/>
                    </a:cubicBezTo>
                    <a:lnTo>
                      <a:pt x="1" y="958"/>
                    </a:lnTo>
                    <a:lnTo>
                      <a:pt x="2369" y="2258"/>
                    </a:lnTo>
                    <a:lnTo>
                      <a:pt x="2736" y="1558"/>
                    </a:lnTo>
                    <a:cubicBezTo>
                      <a:pt x="2903" y="1291"/>
                      <a:pt x="2736" y="891"/>
                      <a:pt x="2403" y="724"/>
                    </a:cubicBezTo>
                    <a:lnTo>
                      <a:pt x="1269" y="90"/>
                    </a:lnTo>
                    <a:cubicBezTo>
                      <a:pt x="1149" y="31"/>
                      <a:pt x="1022" y="1"/>
                      <a:pt x="8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1291;p45">
                <a:extLst>
                  <a:ext uri="{FF2B5EF4-FFF2-40B4-BE49-F238E27FC236}">
                    <a16:creationId xmlns:a16="http://schemas.microsoft.com/office/drawing/2014/main" id="{CA6FB482-9045-9AC8-6897-9156D82AE069}"/>
                  </a:ext>
                </a:extLst>
              </p:cNvPr>
              <p:cNvSpPr/>
              <p:nvPr/>
            </p:nvSpPr>
            <p:spPr>
              <a:xfrm>
                <a:off x="5325611" y="3856812"/>
                <a:ext cx="131573" cy="184814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9841" extrusionOk="0">
                    <a:moveTo>
                      <a:pt x="4637" y="1"/>
                    </a:moveTo>
                    <a:lnTo>
                      <a:pt x="1" y="8573"/>
                    </a:lnTo>
                    <a:lnTo>
                      <a:pt x="2403" y="9841"/>
                    </a:lnTo>
                    <a:lnTo>
                      <a:pt x="7006" y="1268"/>
                    </a:lnTo>
                    <a:lnTo>
                      <a:pt x="46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1292;p45">
                <a:extLst>
                  <a:ext uri="{FF2B5EF4-FFF2-40B4-BE49-F238E27FC236}">
                    <a16:creationId xmlns:a16="http://schemas.microsoft.com/office/drawing/2014/main" id="{8F383796-281F-C165-028C-8F6A61B8F5B9}"/>
                  </a:ext>
                </a:extLst>
              </p:cNvPr>
              <p:cNvSpPr/>
              <p:nvPr/>
            </p:nvSpPr>
            <p:spPr>
              <a:xfrm>
                <a:off x="5320597" y="4025964"/>
                <a:ext cx="46387" cy="48866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602" extrusionOk="0">
                    <a:moveTo>
                      <a:pt x="1" y="0"/>
                    </a:moveTo>
                    <a:lnTo>
                      <a:pt x="201" y="2602"/>
                    </a:lnTo>
                    <a:lnTo>
                      <a:pt x="2469" y="13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1293;p45">
                <a:extLst>
                  <a:ext uri="{FF2B5EF4-FFF2-40B4-BE49-F238E27FC236}">
                    <a16:creationId xmlns:a16="http://schemas.microsoft.com/office/drawing/2014/main" id="{C9B8B088-AA14-C3C2-3CFE-40BB71728FFE}"/>
                  </a:ext>
                </a:extLst>
              </p:cNvPr>
              <p:cNvSpPr/>
              <p:nvPr/>
            </p:nvSpPr>
            <p:spPr>
              <a:xfrm>
                <a:off x="5325611" y="4091732"/>
                <a:ext cx="167292" cy="19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1" fill="none" extrusionOk="0">
                    <a:moveTo>
                      <a:pt x="1" y="1"/>
                    </a:moveTo>
                    <a:lnTo>
                      <a:pt x="8907" y="1"/>
                    </a:lnTo>
                  </a:path>
                </a:pathLst>
              </a:custGeom>
              <a:noFill/>
              <a:ln w="835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1294;p45">
                <a:extLst>
                  <a:ext uri="{FF2B5EF4-FFF2-40B4-BE49-F238E27FC236}">
                    <a16:creationId xmlns:a16="http://schemas.microsoft.com/office/drawing/2014/main" id="{F961D964-290F-98CF-A608-6BFCAFFCC1B9}"/>
                  </a:ext>
                </a:extLst>
              </p:cNvPr>
              <p:cNvSpPr/>
              <p:nvPr/>
            </p:nvSpPr>
            <p:spPr>
              <a:xfrm>
                <a:off x="5373858" y="4074811"/>
                <a:ext cx="16665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1" fill="none" extrusionOk="0">
                    <a:moveTo>
                      <a:pt x="0" y="1"/>
                    </a:moveTo>
                    <a:lnTo>
                      <a:pt x="8873" y="1"/>
                    </a:lnTo>
                  </a:path>
                </a:pathLst>
              </a:custGeom>
              <a:noFill/>
              <a:ln w="835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6" name="Google Shape;1295;p45">
            <a:extLst>
              <a:ext uri="{FF2B5EF4-FFF2-40B4-BE49-F238E27FC236}">
                <a16:creationId xmlns:a16="http://schemas.microsoft.com/office/drawing/2014/main" id="{050214EA-7FF4-F99F-81C3-6FB4E65A67B1}"/>
              </a:ext>
            </a:extLst>
          </p:cNvPr>
          <p:cNvSpPr/>
          <p:nvPr/>
        </p:nvSpPr>
        <p:spPr>
          <a:xfrm>
            <a:off x="431261" y="3298418"/>
            <a:ext cx="3488954" cy="1620107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1296;p45">
            <a:extLst>
              <a:ext uri="{FF2B5EF4-FFF2-40B4-BE49-F238E27FC236}">
                <a16:creationId xmlns:a16="http://schemas.microsoft.com/office/drawing/2014/main" id="{680E0474-2A25-B5FB-03B9-988E73932376}"/>
              </a:ext>
            </a:extLst>
          </p:cNvPr>
          <p:cNvSpPr/>
          <p:nvPr/>
        </p:nvSpPr>
        <p:spPr>
          <a:xfrm>
            <a:off x="430939" y="5103836"/>
            <a:ext cx="3431402" cy="1291107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1297;p45">
            <a:extLst>
              <a:ext uri="{FF2B5EF4-FFF2-40B4-BE49-F238E27FC236}">
                <a16:creationId xmlns:a16="http://schemas.microsoft.com/office/drawing/2014/main" id="{D23B7C15-738F-CB06-7F39-DC18D32DF79E}"/>
              </a:ext>
            </a:extLst>
          </p:cNvPr>
          <p:cNvSpPr/>
          <p:nvPr/>
        </p:nvSpPr>
        <p:spPr>
          <a:xfrm>
            <a:off x="7662175" y="3189856"/>
            <a:ext cx="3714111" cy="1666857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9" name="Google Shape;1298;p45">
            <a:extLst>
              <a:ext uri="{FF2B5EF4-FFF2-40B4-BE49-F238E27FC236}">
                <a16:creationId xmlns:a16="http://schemas.microsoft.com/office/drawing/2014/main" id="{5B2C20A5-772B-09D4-DA3D-C1E9B6B77810}"/>
              </a:ext>
            </a:extLst>
          </p:cNvPr>
          <p:cNvGrpSpPr/>
          <p:nvPr/>
        </p:nvGrpSpPr>
        <p:grpSpPr>
          <a:xfrm>
            <a:off x="6718003" y="3705931"/>
            <a:ext cx="782689" cy="794456"/>
            <a:chOff x="5402666" y="1800174"/>
            <a:chExt cx="751405" cy="686493"/>
          </a:xfrm>
        </p:grpSpPr>
        <p:sp>
          <p:nvSpPr>
            <p:cNvPr id="90" name="Google Shape;1299;p45">
              <a:extLst>
                <a:ext uri="{FF2B5EF4-FFF2-40B4-BE49-F238E27FC236}">
                  <a16:creationId xmlns:a16="http://schemas.microsoft.com/office/drawing/2014/main" id="{7A79F933-1F29-8A99-B472-40E8F4F17423}"/>
                </a:ext>
              </a:extLst>
            </p:cNvPr>
            <p:cNvSpPr/>
            <p:nvPr/>
          </p:nvSpPr>
          <p:spPr>
            <a:xfrm>
              <a:off x="5786849" y="1846872"/>
              <a:ext cx="319509" cy="639795"/>
            </a:xfrm>
            <a:custGeom>
              <a:avLst/>
              <a:gdLst/>
              <a:ahLst/>
              <a:cxnLst/>
              <a:rect l="l" t="t" r="r" b="b"/>
              <a:pathLst>
                <a:path w="13177" h="26386" extrusionOk="0">
                  <a:moveTo>
                    <a:pt x="0" y="0"/>
                  </a:moveTo>
                  <a:lnTo>
                    <a:pt x="0" y="26386"/>
                  </a:lnTo>
                  <a:cubicBezTo>
                    <a:pt x="7272" y="26386"/>
                    <a:pt x="13176" y="20481"/>
                    <a:pt x="13176" y="13176"/>
                  </a:cubicBezTo>
                  <a:cubicBezTo>
                    <a:pt x="13176" y="5904"/>
                    <a:pt x="7272" y="0"/>
                    <a:pt x="0" y="0"/>
                  </a:cubicBezTo>
                  <a:close/>
                </a:path>
              </a:pathLst>
            </a:custGeom>
            <a:solidFill>
              <a:srgbClr val="B27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300;p45">
              <a:extLst>
                <a:ext uri="{FF2B5EF4-FFF2-40B4-BE49-F238E27FC236}">
                  <a16:creationId xmlns:a16="http://schemas.microsoft.com/office/drawing/2014/main" id="{FF919917-0AC2-CD4D-2290-913653C203F3}"/>
                </a:ext>
              </a:extLst>
            </p:cNvPr>
            <p:cNvSpPr/>
            <p:nvPr/>
          </p:nvSpPr>
          <p:spPr>
            <a:xfrm rot="899858">
              <a:off x="5778420" y="2046408"/>
              <a:ext cx="182009" cy="242451"/>
            </a:xfrm>
            <a:custGeom>
              <a:avLst/>
              <a:gdLst/>
              <a:ahLst/>
              <a:cxnLst/>
              <a:rect l="l" t="t" r="r" b="b"/>
              <a:pathLst>
                <a:path w="7506" h="9808" extrusionOk="0">
                  <a:moveTo>
                    <a:pt x="6338" y="1368"/>
                  </a:moveTo>
                  <a:lnTo>
                    <a:pt x="6338" y="1802"/>
                  </a:lnTo>
                  <a:lnTo>
                    <a:pt x="1134" y="1802"/>
                  </a:lnTo>
                  <a:lnTo>
                    <a:pt x="1134" y="1368"/>
                  </a:lnTo>
                  <a:close/>
                  <a:moveTo>
                    <a:pt x="6338" y="3069"/>
                  </a:moveTo>
                  <a:lnTo>
                    <a:pt x="6338" y="3336"/>
                  </a:lnTo>
                  <a:lnTo>
                    <a:pt x="1134" y="3336"/>
                  </a:lnTo>
                  <a:lnTo>
                    <a:pt x="1134" y="3069"/>
                  </a:lnTo>
                  <a:close/>
                  <a:moveTo>
                    <a:pt x="6338" y="3770"/>
                  </a:moveTo>
                  <a:lnTo>
                    <a:pt x="6338" y="4037"/>
                  </a:lnTo>
                  <a:lnTo>
                    <a:pt x="1134" y="4037"/>
                  </a:lnTo>
                  <a:lnTo>
                    <a:pt x="1134" y="3770"/>
                  </a:lnTo>
                  <a:close/>
                  <a:moveTo>
                    <a:pt x="6338" y="4470"/>
                  </a:moveTo>
                  <a:lnTo>
                    <a:pt x="6338" y="4737"/>
                  </a:lnTo>
                  <a:lnTo>
                    <a:pt x="1134" y="4737"/>
                  </a:lnTo>
                  <a:lnTo>
                    <a:pt x="1134" y="4470"/>
                  </a:lnTo>
                  <a:close/>
                  <a:moveTo>
                    <a:pt x="6338" y="5138"/>
                  </a:moveTo>
                  <a:lnTo>
                    <a:pt x="6338" y="5404"/>
                  </a:lnTo>
                  <a:lnTo>
                    <a:pt x="1134" y="5404"/>
                  </a:lnTo>
                  <a:lnTo>
                    <a:pt x="1134" y="5138"/>
                  </a:lnTo>
                  <a:close/>
                  <a:moveTo>
                    <a:pt x="6338" y="5838"/>
                  </a:moveTo>
                  <a:lnTo>
                    <a:pt x="6338" y="6105"/>
                  </a:lnTo>
                  <a:lnTo>
                    <a:pt x="1134" y="6105"/>
                  </a:lnTo>
                  <a:lnTo>
                    <a:pt x="1134" y="5838"/>
                  </a:lnTo>
                  <a:close/>
                  <a:moveTo>
                    <a:pt x="6338" y="6539"/>
                  </a:moveTo>
                  <a:lnTo>
                    <a:pt x="6338" y="6805"/>
                  </a:lnTo>
                  <a:lnTo>
                    <a:pt x="1134" y="6805"/>
                  </a:lnTo>
                  <a:lnTo>
                    <a:pt x="1134" y="6539"/>
                  </a:lnTo>
                  <a:close/>
                  <a:moveTo>
                    <a:pt x="6338" y="7239"/>
                  </a:moveTo>
                  <a:lnTo>
                    <a:pt x="6338" y="7506"/>
                  </a:lnTo>
                  <a:lnTo>
                    <a:pt x="1134" y="7506"/>
                  </a:lnTo>
                  <a:lnTo>
                    <a:pt x="1134" y="7239"/>
                  </a:lnTo>
                  <a:close/>
                  <a:moveTo>
                    <a:pt x="6338" y="7940"/>
                  </a:moveTo>
                  <a:lnTo>
                    <a:pt x="6338" y="8206"/>
                  </a:lnTo>
                  <a:lnTo>
                    <a:pt x="1134" y="8206"/>
                  </a:lnTo>
                  <a:lnTo>
                    <a:pt x="1134" y="7940"/>
                  </a:lnTo>
                  <a:close/>
                  <a:moveTo>
                    <a:pt x="0" y="1"/>
                  </a:moveTo>
                  <a:lnTo>
                    <a:pt x="0" y="9808"/>
                  </a:lnTo>
                  <a:lnTo>
                    <a:pt x="7506" y="9808"/>
                  </a:lnTo>
                  <a:lnTo>
                    <a:pt x="7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301;p45">
              <a:extLst>
                <a:ext uri="{FF2B5EF4-FFF2-40B4-BE49-F238E27FC236}">
                  <a16:creationId xmlns:a16="http://schemas.microsoft.com/office/drawing/2014/main" id="{3A0F3A14-6BFD-24D7-E608-570522FC1245}"/>
                </a:ext>
              </a:extLst>
            </p:cNvPr>
            <p:cNvSpPr/>
            <p:nvPr/>
          </p:nvSpPr>
          <p:spPr>
            <a:xfrm>
              <a:off x="5469148" y="1846872"/>
              <a:ext cx="319509" cy="639795"/>
            </a:xfrm>
            <a:custGeom>
              <a:avLst/>
              <a:gdLst/>
              <a:ahLst/>
              <a:cxnLst/>
              <a:rect l="l" t="t" r="r" b="b"/>
              <a:pathLst>
                <a:path w="13177" h="26386" extrusionOk="0">
                  <a:moveTo>
                    <a:pt x="13176" y="0"/>
                  </a:moveTo>
                  <a:cubicBezTo>
                    <a:pt x="5904" y="0"/>
                    <a:pt x="0" y="5904"/>
                    <a:pt x="0" y="13176"/>
                  </a:cubicBezTo>
                  <a:cubicBezTo>
                    <a:pt x="0" y="20481"/>
                    <a:pt x="5904" y="26386"/>
                    <a:pt x="13176" y="26386"/>
                  </a:cubicBezTo>
                  <a:lnTo>
                    <a:pt x="13176" y="0"/>
                  </a:lnTo>
                  <a:close/>
                </a:path>
              </a:pathLst>
            </a:custGeom>
            <a:solidFill>
              <a:srgbClr val="B27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302;p45">
              <a:extLst>
                <a:ext uri="{FF2B5EF4-FFF2-40B4-BE49-F238E27FC236}">
                  <a16:creationId xmlns:a16="http://schemas.microsoft.com/office/drawing/2014/main" id="{467D6B73-77DC-9768-656D-7F6D98AE7928}"/>
                </a:ext>
              </a:extLst>
            </p:cNvPr>
            <p:cNvSpPr/>
            <p:nvPr/>
          </p:nvSpPr>
          <p:spPr>
            <a:xfrm>
              <a:off x="5402666" y="1800174"/>
              <a:ext cx="751405" cy="576344"/>
            </a:xfrm>
            <a:custGeom>
              <a:avLst/>
              <a:gdLst/>
              <a:ahLst/>
              <a:cxnLst/>
              <a:rect l="l" t="t" r="r" b="b"/>
              <a:pathLst>
                <a:path w="30990" h="23770" extrusionOk="0">
                  <a:moveTo>
                    <a:pt x="15845" y="1"/>
                  </a:moveTo>
                  <a:cubicBezTo>
                    <a:pt x="13035" y="1"/>
                    <a:pt x="10253" y="759"/>
                    <a:pt x="7873" y="2260"/>
                  </a:cubicBezTo>
                  <a:cubicBezTo>
                    <a:pt x="4904" y="4128"/>
                    <a:pt x="2636" y="6996"/>
                    <a:pt x="1502" y="10299"/>
                  </a:cubicBezTo>
                  <a:cubicBezTo>
                    <a:pt x="1" y="14702"/>
                    <a:pt x="701" y="19672"/>
                    <a:pt x="3270" y="23541"/>
                  </a:cubicBezTo>
                  <a:cubicBezTo>
                    <a:pt x="3381" y="23703"/>
                    <a:pt x="3537" y="23770"/>
                    <a:pt x="3692" y="23770"/>
                  </a:cubicBezTo>
                  <a:cubicBezTo>
                    <a:pt x="4048" y="23770"/>
                    <a:pt x="4393" y="23414"/>
                    <a:pt x="4137" y="23041"/>
                  </a:cubicBezTo>
                  <a:cubicBezTo>
                    <a:pt x="1935" y="19739"/>
                    <a:pt x="1168" y="15636"/>
                    <a:pt x="2102" y="11766"/>
                  </a:cubicBezTo>
                  <a:cubicBezTo>
                    <a:pt x="2903" y="8564"/>
                    <a:pt x="4804" y="5662"/>
                    <a:pt x="7473" y="3727"/>
                  </a:cubicBezTo>
                  <a:cubicBezTo>
                    <a:pt x="9940" y="1918"/>
                    <a:pt x="12882" y="1027"/>
                    <a:pt x="15820" y="1027"/>
                  </a:cubicBezTo>
                  <a:cubicBezTo>
                    <a:pt x="19437" y="1027"/>
                    <a:pt x="23047" y="2378"/>
                    <a:pt x="25752" y="5028"/>
                  </a:cubicBezTo>
                  <a:cubicBezTo>
                    <a:pt x="28454" y="7663"/>
                    <a:pt x="29989" y="11333"/>
                    <a:pt x="29989" y="15102"/>
                  </a:cubicBezTo>
                  <a:cubicBezTo>
                    <a:pt x="29989" y="15436"/>
                    <a:pt x="30239" y="15602"/>
                    <a:pt x="30489" y="15602"/>
                  </a:cubicBezTo>
                  <a:cubicBezTo>
                    <a:pt x="30739" y="15602"/>
                    <a:pt x="30989" y="15436"/>
                    <a:pt x="30989" y="15102"/>
                  </a:cubicBezTo>
                  <a:cubicBezTo>
                    <a:pt x="30956" y="11500"/>
                    <a:pt x="29689" y="8030"/>
                    <a:pt x="27320" y="5262"/>
                  </a:cubicBezTo>
                  <a:cubicBezTo>
                    <a:pt x="25052" y="2593"/>
                    <a:pt x="21783" y="725"/>
                    <a:pt x="18280" y="191"/>
                  </a:cubicBezTo>
                  <a:cubicBezTo>
                    <a:pt x="17472" y="64"/>
                    <a:pt x="16657" y="1"/>
                    <a:pt x="15845" y="1"/>
                  </a:cubicBezTo>
                  <a:close/>
                </a:path>
              </a:pathLst>
            </a:custGeom>
            <a:solidFill>
              <a:srgbClr val="B27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303;p45">
              <a:extLst>
                <a:ext uri="{FF2B5EF4-FFF2-40B4-BE49-F238E27FC236}">
                  <a16:creationId xmlns:a16="http://schemas.microsoft.com/office/drawing/2014/main" id="{084B728B-B7FA-AFEB-4FE6-9138A9A54C6C}"/>
                </a:ext>
              </a:extLst>
            </p:cNvPr>
            <p:cNvSpPr/>
            <p:nvPr/>
          </p:nvSpPr>
          <p:spPr>
            <a:xfrm>
              <a:off x="5489201" y="1868694"/>
              <a:ext cx="596129" cy="596105"/>
            </a:xfrm>
            <a:custGeom>
              <a:avLst/>
              <a:gdLst/>
              <a:ahLst/>
              <a:cxnLst/>
              <a:rect l="l" t="t" r="r" b="b"/>
              <a:pathLst>
                <a:path w="24586" h="24585" extrusionOk="0">
                  <a:moveTo>
                    <a:pt x="12276" y="1035"/>
                  </a:moveTo>
                  <a:cubicBezTo>
                    <a:pt x="18481" y="1035"/>
                    <a:pt x="23518" y="6072"/>
                    <a:pt x="23518" y="12276"/>
                  </a:cubicBezTo>
                  <a:cubicBezTo>
                    <a:pt x="23518" y="18481"/>
                    <a:pt x="18481" y="23551"/>
                    <a:pt x="12276" y="23551"/>
                  </a:cubicBezTo>
                  <a:cubicBezTo>
                    <a:pt x="6072" y="23551"/>
                    <a:pt x="1035" y="18481"/>
                    <a:pt x="1035" y="12276"/>
                  </a:cubicBezTo>
                  <a:cubicBezTo>
                    <a:pt x="1035" y="6072"/>
                    <a:pt x="6072" y="1035"/>
                    <a:pt x="12276" y="1035"/>
                  </a:cubicBezTo>
                  <a:close/>
                  <a:moveTo>
                    <a:pt x="12276" y="1"/>
                  </a:moveTo>
                  <a:cubicBezTo>
                    <a:pt x="5505" y="1"/>
                    <a:pt x="1" y="5505"/>
                    <a:pt x="1" y="12276"/>
                  </a:cubicBezTo>
                  <a:cubicBezTo>
                    <a:pt x="1" y="19081"/>
                    <a:pt x="5505" y="24585"/>
                    <a:pt x="12276" y="24585"/>
                  </a:cubicBezTo>
                  <a:cubicBezTo>
                    <a:pt x="19048" y="24585"/>
                    <a:pt x="24585" y="19081"/>
                    <a:pt x="24585" y="12276"/>
                  </a:cubicBezTo>
                  <a:cubicBezTo>
                    <a:pt x="24585" y="5505"/>
                    <a:pt x="19048" y="1"/>
                    <a:pt x="12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304;p45">
              <a:extLst>
                <a:ext uri="{FF2B5EF4-FFF2-40B4-BE49-F238E27FC236}">
                  <a16:creationId xmlns:a16="http://schemas.microsoft.com/office/drawing/2014/main" id="{60C8EFA8-ED6D-DFA3-3A79-40DE7635BC8C}"/>
                </a:ext>
              </a:extLst>
            </p:cNvPr>
            <p:cNvSpPr/>
            <p:nvPr/>
          </p:nvSpPr>
          <p:spPr>
            <a:xfrm>
              <a:off x="5625902" y="2047438"/>
              <a:ext cx="181196" cy="237812"/>
            </a:xfrm>
            <a:custGeom>
              <a:avLst/>
              <a:gdLst/>
              <a:ahLst/>
              <a:cxnLst/>
              <a:rect l="l" t="t" r="r" b="b"/>
              <a:pathLst>
                <a:path w="7473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7472" y="9808"/>
                  </a:lnTo>
                  <a:lnTo>
                    <a:pt x="7472" y="1"/>
                  </a:lnTo>
                  <a:close/>
                </a:path>
              </a:pathLst>
            </a:custGeom>
            <a:solidFill>
              <a:srgbClr val="B27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305;p45">
              <a:extLst>
                <a:ext uri="{FF2B5EF4-FFF2-40B4-BE49-F238E27FC236}">
                  <a16:creationId xmlns:a16="http://schemas.microsoft.com/office/drawing/2014/main" id="{D9AA7C74-5928-F93C-55E7-48BF1E79D7EA}"/>
                </a:ext>
              </a:extLst>
            </p:cNvPr>
            <p:cNvSpPr/>
            <p:nvPr/>
          </p:nvSpPr>
          <p:spPr>
            <a:xfrm>
              <a:off x="5625900" y="2043200"/>
              <a:ext cx="181996" cy="242455"/>
            </a:xfrm>
            <a:custGeom>
              <a:avLst/>
              <a:gdLst/>
              <a:ahLst/>
              <a:cxnLst/>
              <a:rect l="l" t="t" r="r" b="b"/>
              <a:pathLst>
                <a:path w="7506" h="9808" extrusionOk="0">
                  <a:moveTo>
                    <a:pt x="6338" y="1368"/>
                  </a:moveTo>
                  <a:lnTo>
                    <a:pt x="6338" y="1802"/>
                  </a:lnTo>
                  <a:lnTo>
                    <a:pt x="1134" y="1802"/>
                  </a:lnTo>
                  <a:lnTo>
                    <a:pt x="1134" y="1368"/>
                  </a:lnTo>
                  <a:close/>
                  <a:moveTo>
                    <a:pt x="6338" y="3069"/>
                  </a:moveTo>
                  <a:lnTo>
                    <a:pt x="6338" y="3336"/>
                  </a:lnTo>
                  <a:lnTo>
                    <a:pt x="1134" y="3336"/>
                  </a:lnTo>
                  <a:lnTo>
                    <a:pt x="1134" y="3069"/>
                  </a:lnTo>
                  <a:close/>
                  <a:moveTo>
                    <a:pt x="6338" y="3770"/>
                  </a:moveTo>
                  <a:lnTo>
                    <a:pt x="6338" y="4037"/>
                  </a:lnTo>
                  <a:lnTo>
                    <a:pt x="1134" y="4037"/>
                  </a:lnTo>
                  <a:lnTo>
                    <a:pt x="1134" y="3770"/>
                  </a:lnTo>
                  <a:close/>
                  <a:moveTo>
                    <a:pt x="6338" y="4470"/>
                  </a:moveTo>
                  <a:lnTo>
                    <a:pt x="6338" y="4737"/>
                  </a:lnTo>
                  <a:lnTo>
                    <a:pt x="1134" y="4737"/>
                  </a:lnTo>
                  <a:lnTo>
                    <a:pt x="1134" y="4470"/>
                  </a:lnTo>
                  <a:close/>
                  <a:moveTo>
                    <a:pt x="6338" y="5138"/>
                  </a:moveTo>
                  <a:lnTo>
                    <a:pt x="6338" y="5404"/>
                  </a:lnTo>
                  <a:lnTo>
                    <a:pt x="1134" y="5404"/>
                  </a:lnTo>
                  <a:lnTo>
                    <a:pt x="1134" y="5138"/>
                  </a:lnTo>
                  <a:close/>
                  <a:moveTo>
                    <a:pt x="6338" y="5838"/>
                  </a:moveTo>
                  <a:lnTo>
                    <a:pt x="6338" y="6105"/>
                  </a:lnTo>
                  <a:lnTo>
                    <a:pt x="1134" y="6105"/>
                  </a:lnTo>
                  <a:lnTo>
                    <a:pt x="1134" y="5838"/>
                  </a:lnTo>
                  <a:close/>
                  <a:moveTo>
                    <a:pt x="6338" y="6539"/>
                  </a:moveTo>
                  <a:lnTo>
                    <a:pt x="6338" y="6805"/>
                  </a:lnTo>
                  <a:lnTo>
                    <a:pt x="1134" y="6805"/>
                  </a:lnTo>
                  <a:lnTo>
                    <a:pt x="1134" y="6539"/>
                  </a:lnTo>
                  <a:close/>
                  <a:moveTo>
                    <a:pt x="6338" y="7239"/>
                  </a:moveTo>
                  <a:lnTo>
                    <a:pt x="6338" y="7506"/>
                  </a:lnTo>
                  <a:lnTo>
                    <a:pt x="1134" y="7506"/>
                  </a:lnTo>
                  <a:lnTo>
                    <a:pt x="1134" y="7239"/>
                  </a:lnTo>
                  <a:close/>
                  <a:moveTo>
                    <a:pt x="6338" y="7940"/>
                  </a:moveTo>
                  <a:lnTo>
                    <a:pt x="6338" y="8206"/>
                  </a:lnTo>
                  <a:lnTo>
                    <a:pt x="1134" y="8206"/>
                  </a:lnTo>
                  <a:lnTo>
                    <a:pt x="1134" y="7940"/>
                  </a:lnTo>
                  <a:close/>
                  <a:moveTo>
                    <a:pt x="0" y="1"/>
                  </a:moveTo>
                  <a:lnTo>
                    <a:pt x="0" y="9808"/>
                  </a:lnTo>
                  <a:lnTo>
                    <a:pt x="7506" y="9808"/>
                  </a:lnTo>
                  <a:lnTo>
                    <a:pt x="7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306;p45">
              <a:extLst>
                <a:ext uri="{FF2B5EF4-FFF2-40B4-BE49-F238E27FC236}">
                  <a16:creationId xmlns:a16="http://schemas.microsoft.com/office/drawing/2014/main" id="{50E969F1-0A00-5F8C-83CD-E85330C55F15}"/>
                </a:ext>
              </a:extLst>
            </p:cNvPr>
            <p:cNvSpPr/>
            <p:nvPr/>
          </p:nvSpPr>
          <p:spPr>
            <a:xfrm>
              <a:off x="5470604" y="2349111"/>
              <a:ext cx="55840" cy="55840"/>
            </a:xfrm>
            <a:custGeom>
              <a:avLst/>
              <a:gdLst/>
              <a:ahLst/>
              <a:cxnLst/>
              <a:rect l="l" t="t" r="r" b="b"/>
              <a:pathLst>
                <a:path w="2303" h="2303" extrusionOk="0">
                  <a:moveTo>
                    <a:pt x="1135" y="1"/>
                  </a:moveTo>
                  <a:cubicBezTo>
                    <a:pt x="501" y="1"/>
                    <a:pt x="1" y="501"/>
                    <a:pt x="1" y="1135"/>
                  </a:cubicBezTo>
                  <a:cubicBezTo>
                    <a:pt x="1" y="1769"/>
                    <a:pt x="501" y="2302"/>
                    <a:pt x="1135" y="2302"/>
                  </a:cubicBezTo>
                  <a:cubicBezTo>
                    <a:pt x="1769" y="2302"/>
                    <a:pt x="2302" y="1769"/>
                    <a:pt x="2302" y="1135"/>
                  </a:cubicBezTo>
                  <a:cubicBezTo>
                    <a:pt x="2302" y="501"/>
                    <a:pt x="1769" y="1"/>
                    <a:pt x="1135" y="1"/>
                  </a:cubicBezTo>
                  <a:close/>
                </a:path>
              </a:pathLst>
            </a:custGeom>
            <a:solidFill>
              <a:srgbClr val="B27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1307;p45">
            <a:extLst>
              <a:ext uri="{FF2B5EF4-FFF2-40B4-BE49-F238E27FC236}">
                <a16:creationId xmlns:a16="http://schemas.microsoft.com/office/drawing/2014/main" id="{18ACE74A-A565-F2DC-52B6-B7F8C4148411}"/>
              </a:ext>
            </a:extLst>
          </p:cNvPr>
          <p:cNvSpPr/>
          <p:nvPr/>
        </p:nvSpPr>
        <p:spPr>
          <a:xfrm>
            <a:off x="7798681" y="5024479"/>
            <a:ext cx="3524915" cy="124258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E29E7C00-BB7F-CE58-31D4-B383C64BF49E}"/>
              </a:ext>
            </a:extLst>
          </p:cNvPr>
          <p:cNvSpPr txBox="1"/>
          <p:nvPr/>
        </p:nvSpPr>
        <p:spPr>
          <a:xfrm>
            <a:off x="430939" y="3401834"/>
            <a:ext cx="33922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Satisfacción usuaria</a:t>
            </a:r>
          </a:p>
          <a:p>
            <a:pPr algn="just"/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s-ES_tradnl" sz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kumimoji="0" lang="es-ES_trad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nstrumento</a:t>
            </a:r>
            <a:r>
              <a:rPr lang="es-ES_tradnl" sz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evaluación de satisfacción que permite conocer la satisfacción de los usuarios lograda a partir de los mecanismos de transparencia y acceso a la información pública implementados por las municipalidades</a:t>
            </a:r>
            <a:endParaRPr lang="es-MX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6D035AB2-7C0B-9FD8-DA44-C1370FD10AE3}"/>
              </a:ext>
            </a:extLst>
          </p:cNvPr>
          <p:cNvSpPr txBox="1"/>
          <p:nvPr/>
        </p:nvSpPr>
        <p:spPr>
          <a:xfrm>
            <a:off x="409179" y="5194614"/>
            <a:ext cx="3341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12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Reporte de indicadores de desempeño</a:t>
            </a:r>
          </a:p>
          <a:p>
            <a:pPr algn="just"/>
            <a:endParaRPr lang="es-ES_tradnl" sz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s-ES_tradnl" sz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Indicadores para medir el desempeño de los mecanismos de transparencia y acceso a la información pública, y su formato de reportería de resultados. </a:t>
            </a:r>
            <a:endParaRPr lang="es-MX" sz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BB502FE4-1EA4-BB37-EA39-BD366800D693}"/>
              </a:ext>
            </a:extLst>
          </p:cNvPr>
          <p:cNvSpPr txBox="1"/>
          <p:nvPr/>
        </p:nvSpPr>
        <p:spPr>
          <a:xfrm>
            <a:off x="7679041" y="3280062"/>
            <a:ext cx="35387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12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Rendición de cuentas</a:t>
            </a:r>
          </a:p>
          <a:p>
            <a:pPr algn="just"/>
            <a:endParaRPr lang="es-ES_tradnl" sz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s-ES_tradnl" sz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Proceso de rendición de cuentas de la municipalidad e incorporando los mecanismos de transparencia, y elaborar su informe con interacción de los ciudadanos.</a:t>
            </a:r>
            <a:endParaRPr lang="es-MX" sz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5E972FD6-F012-775A-4804-516BA1C13F60}"/>
              </a:ext>
            </a:extLst>
          </p:cNvPr>
          <p:cNvSpPr txBox="1"/>
          <p:nvPr/>
        </p:nvSpPr>
        <p:spPr>
          <a:xfrm>
            <a:off x="7868503" y="5085574"/>
            <a:ext cx="33345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12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Planes de Mejora</a:t>
            </a:r>
          </a:p>
          <a:p>
            <a:pPr algn="just"/>
            <a:endParaRPr lang="es-ES_tradnl" sz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s-ES_tradnl" sz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Formalizar y comprometer acciones que eleven los resultados de la transparencia y acceso a la información en la municipalidad.</a:t>
            </a:r>
            <a:endParaRPr lang="es-MX" sz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1FCF60D9-CB89-0990-F4B0-C0C55AEA8F92}"/>
              </a:ext>
            </a:extLst>
          </p:cNvPr>
          <p:cNvSpPr/>
          <p:nvPr/>
        </p:nvSpPr>
        <p:spPr>
          <a:xfrm>
            <a:off x="999845" y="1999978"/>
            <a:ext cx="4616291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es-MX" sz="2000" b="1" dirty="0">
                <a:solidFill>
                  <a:srgbClr val="00C2CC"/>
                </a:solidFill>
                <a:latin typeface="Fira Sans"/>
              </a:rPr>
              <a:t>Componentes de la estrategia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B0B0D528-6955-7065-B6F7-43F4C3940153}"/>
              </a:ext>
            </a:extLst>
          </p:cNvPr>
          <p:cNvSpPr/>
          <p:nvPr/>
        </p:nvSpPr>
        <p:spPr>
          <a:xfrm>
            <a:off x="4890304" y="4586102"/>
            <a:ext cx="1960906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es-MX" sz="2000" b="1" dirty="0">
                <a:solidFill>
                  <a:schemeClr val="bg1"/>
                </a:solidFill>
                <a:latin typeface="Fira Sans"/>
              </a:rPr>
              <a:t>Herramientas de gestión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6AEA7F4F-174B-5AEB-DE9C-BDA0062E2FFD}"/>
              </a:ext>
            </a:extLst>
          </p:cNvPr>
          <p:cNvSpPr txBox="1"/>
          <p:nvPr/>
        </p:nvSpPr>
        <p:spPr>
          <a:xfrm>
            <a:off x="5282982" y="1581780"/>
            <a:ext cx="314162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Evaluación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s-ES_tradnl" sz="1400" b="1" dirty="0">
                <a:solidFill>
                  <a:srgbClr val="99336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Rendición de cuentas</a:t>
            </a: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s-ES_tradnl" sz="1400" b="1" dirty="0">
                <a:solidFill>
                  <a:srgbClr val="9900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Planes de mejora</a:t>
            </a:r>
          </a:p>
        </p:txBody>
      </p:sp>
      <p:cxnSp>
        <p:nvCxnSpPr>
          <p:cNvPr id="99" name="Google Shape;853;p25">
            <a:extLst>
              <a:ext uri="{FF2B5EF4-FFF2-40B4-BE49-F238E27FC236}">
                <a16:creationId xmlns:a16="http://schemas.microsoft.com/office/drawing/2014/main" id="{9140240D-0DF7-7218-110D-C072537E5415}"/>
              </a:ext>
            </a:extLst>
          </p:cNvPr>
          <p:cNvCxnSpPr>
            <a:cxnSpLocks/>
          </p:cNvCxnSpPr>
          <p:nvPr/>
        </p:nvCxnSpPr>
        <p:spPr>
          <a:xfrm>
            <a:off x="5101511" y="2236325"/>
            <a:ext cx="847780" cy="34963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diamond" w="med" len="med"/>
          </a:ln>
        </p:spPr>
      </p:cxnSp>
      <p:cxnSp>
        <p:nvCxnSpPr>
          <p:cNvPr id="101" name="Google Shape;853;p25">
            <a:extLst>
              <a:ext uri="{FF2B5EF4-FFF2-40B4-BE49-F238E27FC236}">
                <a16:creationId xmlns:a16="http://schemas.microsoft.com/office/drawing/2014/main" id="{56F215DC-2A18-ACB4-CC78-3F6C9F84E88E}"/>
              </a:ext>
            </a:extLst>
          </p:cNvPr>
          <p:cNvCxnSpPr>
            <a:cxnSpLocks/>
          </p:cNvCxnSpPr>
          <p:nvPr/>
        </p:nvCxnSpPr>
        <p:spPr>
          <a:xfrm flipV="1">
            <a:off x="5130246" y="2172985"/>
            <a:ext cx="658830" cy="10480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diamond" w="med" len="med"/>
          </a:ln>
        </p:spPr>
      </p:cxnSp>
      <p:cxnSp>
        <p:nvCxnSpPr>
          <p:cNvPr id="103" name="Google Shape;853;p25">
            <a:extLst>
              <a:ext uri="{FF2B5EF4-FFF2-40B4-BE49-F238E27FC236}">
                <a16:creationId xmlns:a16="http://schemas.microsoft.com/office/drawing/2014/main" id="{4F9BD0F3-6D6F-F78B-ED07-733C586B3B9E}"/>
              </a:ext>
            </a:extLst>
          </p:cNvPr>
          <p:cNvCxnSpPr>
            <a:cxnSpLocks/>
          </p:cNvCxnSpPr>
          <p:nvPr/>
        </p:nvCxnSpPr>
        <p:spPr>
          <a:xfrm flipV="1">
            <a:off x="5101511" y="1742643"/>
            <a:ext cx="1029251" cy="50863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3462716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190" b="19924"/>
          <a:stretch/>
        </p:blipFill>
        <p:spPr>
          <a:xfrm>
            <a:off x="11548241" y="5901794"/>
            <a:ext cx="515420" cy="92987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F15129C-63FE-401B-8F5D-BBD5652613C1}"/>
              </a:ext>
            </a:extLst>
          </p:cNvPr>
          <p:cNvSpPr/>
          <p:nvPr/>
        </p:nvSpPr>
        <p:spPr>
          <a:xfrm>
            <a:off x="227089" y="248891"/>
            <a:ext cx="11402935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s-MX" sz="3200" b="1" dirty="0">
                <a:solidFill>
                  <a:srgbClr val="00A699"/>
                </a:solidFill>
                <a:latin typeface="Fira Sans"/>
              </a:rPr>
              <a:t>Seguimiento a Modelo Regional de Transparencia Municipal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17</a:t>
            </a:fld>
            <a:endParaRPr lang="es-MX"/>
          </a:p>
        </p:txBody>
      </p:sp>
      <p:pic>
        <p:nvPicPr>
          <p:cNvPr id="75" name="Google Shape;264;gd6a8f528c5_2_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4149" y="3411005"/>
            <a:ext cx="3244531" cy="237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15226;p81"/>
          <p:cNvGrpSpPr/>
          <p:nvPr/>
        </p:nvGrpSpPr>
        <p:grpSpPr>
          <a:xfrm>
            <a:off x="8788020" y="3753111"/>
            <a:ext cx="1999280" cy="1894998"/>
            <a:chOff x="-2060175" y="2768875"/>
            <a:chExt cx="291450" cy="292225"/>
          </a:xfrm>
          <a:solidFill>
            <a:srgbClr val="FF6699"/>
          </a:solidFill>
        </p:grpSpPr>
        <p:sp>
          <p:nvSpPr>
            <p:cNvPr id="82" name="Google Shape;15227;p81"/>
            <p:cNvSpPr/>
            <p:nvPr/>
          </p:nvSpPr>
          <p:spPr>
            <a:xfrm>
              <a:off x="-2060175" y="2768875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649" y="662"/>
                  </a:moveTo>
                  <a:cubicBezTo>
                    <a:pt x="10838" y="662"/>
                    <a:pt x="10996" y="820"/>
                    <a:pt x="10996" y="1009"/>
                  </a:cubicBezTo>
                  <a:cubicBezTo>
                    <a:pt x="10996" y="1198"/>
                    <a:pt x="10838" y="1355"/>
                    <a:pt x="10649" y="1355"/>
                  </a:cubicBezTo>
                  <a:lnTo>
                    <a:pt x="1040" y="1355"/>
                  </a:lnTo>
                  <a:cubicBezTo>
                    <a:pt x="851" y="1355"/>
                    <a:pt x="694" y="1198"/>
                    <a:pt x="694" y="1009"/>
                  </a:cubicBezTo>
                  <a:cubicBezTo>
                    <a:pt x="694" y="820"/>
                    <a:pt x="851" y="662"/>
                    <a:pt x="1040" y="662"/>
                  </a:cubicBezTo>
                  <a:close/>
                  <a:moveTo>
                    <a:pt x="10303" y="2049"/>
                  </a:moveTo>
                  <a:lnTo>
                    <a:pt x="10303" y="7908"/>
                  </a:lnTo>
                  <a:cubicBezTo>
                    <a:pt x="10334" y="8097"/>
                    <a:pt x="10177" y="8255"/>
                    <a:pt x="9988" y="8255"/>
                  </a:cubicBezTo>
                  <a:lnTo>
                    <a:pt x="1702" y="8255"/>
                  </a:lnTo>
                  <a:cubicBezTo>
                    <a:pt x="1513" y="8255"/>
                    <a:pt x="1355" y="8097"/>
                    <a:pt x="1355" y="7908"/>
                  </a:cubicBezTo>
                  <a:lnTo>
                    <a:pt x="1355" y="2049"/>
                  </a:lnTo>
                  <a:close/>
                  <a:moveTo>
                    <a:pt x="5797" y="10271"/>
                  </a:moveTo>
                  <a:cubicBezTo>
                    <a:pt x="5986" y="10271"/>
                    <a:pt x="6144" y="10429"/>
                    <a:pt x="6144" y="10618"/>
                  </a:cubicBezTo>
                  <a:cubicBezTo>
                    <a:pt x="6144" y="10807"/>
                    <a:pt x="5986" y="10964"/>
                    <a:pt x="5797" y="10964"/>
                  </a:cubicBezTo>
                  <a:cubicBezTo>
                    <a:pt x="5608" y="10964"/>
                    <a:pt x="5451" y="10807"/>
                    <a:pt x="5451" y="10618"/>
                  </a:cubicBezTo>
                  <a:cubicBezTo>
                    <a:pt x="5451" y="10429"/>
                    <a:pt x="5608" y="10271"/>
                    <a:pt x="5797" y="10271"/>
                  </a:cubicBezTo>
                  <a:close/>
                  <a:moveTo>
                    <a:pt x="1040" y="1"/>
                  </a:moveTo>
                  <a:cubicBezTo>
                    <a:pt x="473" y="1"/>
                    <a:pt x="1" y="473"/>
                    <a:pt x="1" y="1009"/>
                  </a:cubicBezTo>
                  <a:cubicBezTo>
                    <a:pt x="1" y="1450"/>
                    <a:pt x="284" y="1828"/>
                    <a:pt x="694" y="1986"/>
                  </a:cubicBezTo>
                  <a:lnTo>
                    <a:pt x="694" y="7908"/>
                  </a:lnTo>
                  <a:cubicBezTo>
                    <a:pt x="694" y="8444"/>
                    <a:pt x="1166" y="8917"/>
                    <a:pt x="1702" y="8917"/>
                  </a:cubicBezTo>
                  <a:lnTo>
                    <a:pt x="5482" y="8917"/>
                  </a:lnTo>
                  <a:lnTo>
                    <a:pt x="5482" y="9673"/>
                  </a:lnTo>
                  <a:cubicBezTo>
                    <a:pt x="5104" y="9830"/>
                    <a:pt x="4821" y="10177"/>
                    <a:pt x="4821" y="10649"/>
                  </a:cubicBezTo>
                  <a:cubicBezTo>
                    <a:pt x="4821" y="11216"/>
                    <a:pt x="5293" y="11689"/>
                    <a:pt x="5829" y="11689"/>
                  </a:cubicBezTo>
                  <a:cubicBezTo>
                    <a:pt x="6396" y="11689"/>
                    <a:pt x="6869" y="11216"/>
                    <a:pt x="6869" y="10649"/>
                  </a:cubicBezTo>
                  <a:cubicBezTo>
                    <a:pt x="6869" y="10240"/>
                    <a:pt x="6585" y="9830"/>
                    <a:pt x="6207" y="9673"/>
                  </a:cubicBezTo>
                  <a:lnTo>
                    <a:pt x="6207" y="8917"/>
                  </a:lnTo>
                  <a:lnTo>
                    <a:pt x="10019" y="8917"/>
                  </a:lnTo>
                  <a:cubicBezTo>
                    <a:pt x="10555" y="8917"/>
                    <a:pt x="11027" y="8444"/>
                    <a:pt x="11027" y="7908"/>
                  </a:cubicBezTo>
                  <a:lnTo>
                    <a:pt x="11027" y="1986"/>
                  </a:lnTo>
                  <a:cubicBezTo>
                    <a:pt x="11405" y="1828"/>
                    <a:pt x="11657" y="1450"/>
                    <a:pt x="11657" y="1009"/>
                  </a:cubicBezTo>
                  <a:cubicBezTo>
                    <a:pt x="11657" y="473"/>
                    <a:pt x="11185" y="1"/>
                    <a:pt x="10649" y="1"/>
                  </a:cubicBezTo>
                  <a:close/>
                </a:path>
              </a:pathLst>
            </a:custGeom>
            <a:grpFill/>
            <a:ln>
              <a:solidFill>
                <a:srgbClr val="FF669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5228;p81"/>
            <p:cNvSpPr/>
            <p:nvPr/>
          </p:nvSpPr>
          <p:spPr>
            <a:xfrm>
              <a:off x="-2008975" y="2855525"/>
              <a:ext cx="189050" cy="84500"/>
            </a:xfrm>
            <a:custGeom>
              <a:avLst/>
              <a:gdLst/>
              <a:ahLst/>
              <a:cxnLst/>
              <a:rect l="l" t="t" r="r" b="b"/>
              <a:pathLst>
                <a:path w="7562" h="3380" extrusionOk="0">
                  <a:moveTo>
                    <a:pt x="6553" y="0"/>
                  </a:moveTo>
                  <a:cubicBezTo>
                    <a:pt x="6144" y="0"/>
                    <a:pt x="6081" y="504"/>
                    <a:pt x="6427" y="662"/>
                  </a:cubicBezTo>
                  <a:lnTo>
                    <a:pt x="4474" y="2584"/>
                  </a:lnTo>
                  <a:lnTo>
                    <a:pt x="2647" y="788"/>
                  </a:lnTo>
                  <a:cubicBezTo>
                    <a:pt x="2584" y="725"/>
                    <a:pt x="2497" y="693"/>
                    <a:pt x="2410" y="693"/>
                  </a:cubicBezTo>
                  <a:cubicBezTo>
                    <a:pt x="2324" y="693"/>
                    <a:pt x="2237" y="725"/>
                    <a:pt x="2174" y="788"/>
                  </a:cubicBezTo>
                  <a:lnTo>
                    <a:pt x="126" y="2836"/>
                  </a:lnTo>
                  <a:cubicBezTo>
                    <a:pt x="0" y="2930"/>
                    <a:pt x="0" y="3182"/>
                    <a:pt x="126" y="3308"/>
                  </a:cubicBezTo>
                  <a:cubicBezTo>
                    <a:pt x="189" y="3356"/>
                    <a:pt x="276" y="3379"/>
                    <a:pt x="363" y="3379"/>
                  </a:cubicBezTo>
                  <a:cubicBezTo>
                    <a:pt x="449" y="3379"/>
                    <a:pt x="536" y="3356"/>
                    <a:pt x="599" y="3308"/>
                  </a:cubicBezTo>
                  <a:lnTo>
                    <a:pt x="2426" y="1481"/>
                  </a:lnTo>
                  <a:lnTo>
                    <a:pt x="4222" y="3308"/>
                  </a:lnTo>
                  <a:cubicBezTo>
                    <a:pt x="4285" y="3356"/>
                    <a:pt x="4372" y="3379"/>
                    <a:pt x="4458" y="3379"/>
                  </a:cubicBezTo>
                  <a:cubicBezTo>
                    <a:pt x="4545" y="3379"/>
                    <a:pt x="4632" y="3356"/>
                    <a:pt x="4695" y="3308"/>
                  </a:cubicBezTo>
                  <a:lnTo>
                    <a:pt x="6900" y="1134"/>
                  </a:lnTo>
                  <a:cubicBezTo>
                    <a:pt x="6931" y="1260"/>
                    <a:pt x="7057" y="1355"/>
                    <a:pt x="7215" y="1355"/>
                  </a:cubicBezTo>
                  <a:cubicBezTo>
                    <a:pt x="7404" y="1355"/>
                    <a:pt x="7562" y="1197"/>
                    <a:pt x="7562" y="1008"/>
                  </a:cubicBezTo>
                  <a:lnTo>
                    <a:pt x="7562" y="347"/>
                  </a:lnTo>
                  <a:cubicBezTo>
                    <a:pt x="7562" y="158"/>
                    <a:pt x="7467" y="0"/>
                    <a:pt x="7246" y="0"/>
                  </a:cubicBezTo>
                  <a:close/>
                </a:path>
              </a:pathLst>
            </a:custGeom>
            <a:solidFill>
              <a:srgbClr val="00C2CC"/>
            </a:solidFill>
            <a:ln>
              <a:solidFill>
                <a:srgbClr val="009EB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Más 6"/>
          <p:cNvSpPr/>
          <p:nvPr/>
        </p:nvSpPr>
        <p:spPr>
          <a:xfrm>
            <a:off x="4673557" y="4223851"/>
            <a:ext cx="679674" cy="791928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Igual que 7"/>
          <p:cNvSpPr/>
          <p:nvPr/>
        </p:nvSpPr>
        <p:spPr>
          <a:xfrm>
            <a:off x="7524918" y="4439547"/>
            <a:ext cx="883403" cy="522126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91" name="Imagen 90">
            <a:extLst>
              <a:ext uri="{FF2B5EF4-FFF2-40B4-BE49-F238E27FC236}">
                <a16:creationId xmlns:a16="http://schemas.microsoft.com/office/drawing/2014/main" id="{33CDABFB-5D5F-481B-A3B6-347D0E23FE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509076" y="3741376"/>
            <a:ext cx="1664622" cy="169523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0" y="6452220"/>
            <a:ext cx="11055178" cy="287724"/>
          </a:xfrm>
          <a:prstGeom prst="rect">
            <a:avLst/>
          </a:prstGeom>
          <a:gradFill flip="none" rotWithShape="1">
            <a:gsLst>
              <a:gs pos="0">
                <a:srgbClr val="805F80">
                  <a:tint val="66000"/>
                  <a:satMod val="160000"/>
                </a:srgbClr>
              </a:gs>
              <a:gs pos="50000">
                <a:srgbClr val="805F80">
                  <a:tint val="44500"/>
                  <a:satMod val="160000"/>
                </a:srgbClr>
              </a:gs>
              <a:gs pos="100000">
                <a:srgbClr val="805F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0DC10F-7F3C-8CE5-9F77-77FEA2D60E33}"/>
              </a:ext>
            </a:extLst>
          </p:cNvPr>
          <p:cNvSpPr txBox="1"/>
          <p:nvPr/>
        </p:nvSpPr>
        <p:spPr>
          <a:xfrm>
            <a:off x="428190" y="1473674"/>
            <a:ext cx="112018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31115" lvl="0" algn="just">
              <a:spcAft>
                <a:spcPts val="800"/>
              </a:spcAft>
              <a:tabLst>
                <a:tab pos="3190875" algn="l"/>
              </a:tabLst>
              <a:defRPr sz="2000" b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_tradnl" b="0" dirty="0"/>
              <a:t>Las herramientas que integran el modelo estipulan temporalidad para su implementación; así como, en el documento de referencia enuncia para cada herramienta una guía de implementación y para algunas anexos referentes a formatos que facilitaran la acción a desarrollar, al ser un formato pre generado, cuyo fin es que todos los municipios cuenten con documentos homologados. </a:t>
            </a:r>
            <a:endParaRPr lang="es-MX" b="0" dirty="0"/>
          </a:p>
        </p:txBody>
      </p:sp>
    </p:spTree>
    <p:extLst>
      <p:ext uri="{BB962C8B-B14F-4D97-AF65-F5344CB8AC3E}">
        <p14:creationId xmlns:p14="http://schemas.microsoft.com/office/powerpoint/2010/main" val="247543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190" b="19924"/>
          <a:stretch/>
        </p:blipFill>
        <p:spPr>
          <a:xfrm>
            <a:off x="11548241" y="5901794"/>
            <a:ext cx="515420" cy="9298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7025" y="1626680"/>
            <a:ext cx="11021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Lato"/>
                <a:cs typeface="Times New Roman" panose="02020603050405020304" pitchFamily="18" charset="0"/>
              </a:rPr>
              <a:t>12 de septiembre de 2022, en modalidad hibrida en las instalaciones del Infoem, 13:30 </a:t>
            </a:r>
            <a:r>
              <a:rPr lang="es-MX" b="1" dirty="0" err="1">
                <a:latin typeface="Lato"/>
                <a:cs typeface="Times New Roman" panose="02020603050405020304" pitchFamily="18" charset="0"/>
              </a:rPr>
              <a:t>hrs</a:t>
            </a:r>
            <a:r>
              <a:rPr lang="es-MX" b="1" dirty="0">
                <a:latin typeface="Lato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MX" b="1" dirty="0">
              <a:latin typeface="Lato"/>
              <a:cs typeface="Times New Roman" panose="02020603050405020304" pitchFamily="18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F15129C-63FE-401B-8F5D-BBD5652613C1}"/>
              </a:ext>
            </a:extLst>
          </p:cNvPr>
          <p:cNvSpPr/>
          <p:nvPr/>
        </p:nvSpPr>
        <p:spPr>
          <a:xfrm>
            <a:off x="227090" y="422695"/>
            <a:ext cx="11321151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defTabSz="457200">
              <a:spcBef>
                <a:spcPct val="0"/>
              </a:spcBef>
            </a:pPr>
            <a:r>
              <a:rPr lang="es-MX" sz="3200" b="1" dirty="0">
                <a:solidFill>
                  <a:srgbClr val="00A699"/>
                </a:solidFill>
                <a:latin typeface="Fira Sans"/>
              </a:rPr>
              <a:t>Ceremonia del Lanzamiento del Modelo Regional de Transparencia Municipal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18</a:t>
            </a:fld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0" y="6452220"/>
            <a:ext cx="11055178" cy="287724"/>
          </a:xfrm>
          <a:prstGeom prst="rect">
            <a:avLst/>
          </a:prstGeom>
          <a:gradFill flip="none" rotWithShape="1">
            <a:gsLst>
              <a:gs pos="0">
                <a:srgbClr val="805F80">
                  <a:tint val="66000"/>
                  <a:satMod val="160000"/>
                </a:srgbClr>
              </a:gs>
              <a:gs pos="50000">
                <a:srgbClr val="805F80">
                  <a:tint val="44500"/>
                  <a:satMod val="160000"/>
                </a:srgbClr>
              </a:gs>
              <a:gs pos="100000">
                <a:srgbClr val="805F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832659-47BD-1837-464D-638CDD85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13" y="2745059"/>
            <a:ext cx="5576287" cy="313924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64F80AD-4861-54C5-2D4A-8CA483878E39}"/>
              </a:ext>
            </a:extLst>
          </p:cNvPr>
          <p:cNvSpPr txBox="1"/>
          <p:nvPr/>
        </p:nvSpPr>
        <p:spPr>
          <a:xfrm>
            <a:off x="6762684" y="3429000"/>
            <a:ext cx="45911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MX" b="1" dirty="0" err="1">
                <a:latin typeface="Lato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Pre-registro</a:t>
            </a:r>
            <a:endParaRPr lang="es-MX" b="1" dirty="0">
              <a:latin typeface="Lato"/>
              <a:cs typeface="Times New Roman" panose="02020603050405020304" pitchFamily="18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s-MX" b="1" dirty="0">
              <a:latin typeface="Lato"/>
              <a:cs typeface="Times New Roman" panose="02020603050405020304" pitchFamily="18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MX" b="0" i="0" u="sng" strike="noStrike" dirty="0">
                <a:solidFill>
                  <a:srgbClr val="0563C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https://www.transparenciaestadodemexico.org.mx/itaipem/cpctcn/inscrpcn/inscrpcn.jsp?idc=1280</a:t>
            </a:r>
            <a:r>
              <a:rPr lang="es-MX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s-MX" sz="1600" b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2029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190" b="19924"/>
          <a:stretch/>
        </p:blipFill>
        <p:spPr>
          <a:xfrm>
            <a:off x="11548241" y="5901794"/>
            <a:ext cx="515420" cy="929875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2493304" y="2498784"/>
            <a:ext cx="7868514" cy="28261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96838" algn="ctr" defTabSz="4572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  <a:t>Instituto de Transparencia, Acceso a la Información Pública y </a:t>
            </a:r>
            <a:b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</a:b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  <a:t>Protección de Datos Personales del Estado de México y Municipios</a:t>
            </a:r>
            <a:b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</a:br>
            <a:b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</a:b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Palatino Linotype"/>
                <a:ea typeface="+mj-ea"/>
                <a:cs typeface="+mj-cs"/>
                <a:hlinkClick r:id="rId6"/>
              </a:rPr>
              <a:t>www.infoem.org.mx</a:t>
            </a:r>
            <a:br>
              <a:rPr kumimoji="0" lang="e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j-ea"/>
                <a:cs typeface="+mj-cs"/>
                <a:sym typeface="Century Gothic"/>
              </a:rPr>
            </a:br>
            <a:b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j-ea"/>
                <a:cs typeface="+mj-cs"/>
                <a:sym typeface="Century Gothic"/>
              </a:rPr>
            </a:b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j-ea"/>
                <a:cs typeface="+mj-cs"/>
                <a:sym typeface="Century Gothic"/>
              </a:rPr>
              <a:t>Dirección General de Transparencia, Acceso a la Información Pública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7748138" y="5547926"/>
            <a:ext cx="110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dirty="0">
                <a:solidFill>
                  <a:prstClr val="black"/>
                </a:solidFill>
                <a:latin typeface="Palatino Linotype"/>
              </a:rPr>
              <a:t>@Infoem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607134" y="5547926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dirty="0">
                <a:solidFill>
                  <a:prstClr val="black"/>
                </a:solidFill>
                <a:latin typeface="Palatino Linotype"/>
              </a:rPr>
              <a:t>/infoem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09" y="5325725"/>
            <a:ext cx="811306" cy="81130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41" y="5430760"/>
            <a:ext cx="396993" cy="396993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19</a:t>
            </a:fld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0" y="6452220"/>
            <a:ext cx="11055178" cy="287724"/>
          </a:xfrm>
          <a:prstGeom prst="rect">
            <a:avLst/>
          </a:prstGeom>
          <a:gradFill flip="none" rotWithShape="1">
            <a:gsLst>
              <a:gs pos="0">
                <a:srgbClr val="805F80">
                  <a:tint val="66000"/>
                  <a:satMod val="160000"/>
                </a:srgbClr>
              </a:gs>
              <a:gs pos="50000">
                <a:srgbClr val="805F80">
                  <a:tint val="44500"/>
                  <a:satMod val="160000"/>
                </a:srgbClr>
              </a:gs>
              <a:gs pos="100000">
                <a:srgbClr val="805F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b="21077"/>
          <a:stretch/>
        </p:blipFill>
        <p:spPr>
          <a:xfrm>
            <a:off x="5009989" y="781279"/>
            <a:ext cx="2703580" cy="124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1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190" b="19924"/>
          <a:stretch/>
        </p:blipFill>
        <p:spPr>
          <a:xfrm>
            <a:off x="11548241" y="5901794"/>
            <a:ext cx="515420" cy="929875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2</a:t>
            </a:fld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0" y="6452220"/>
            <a:ext cx="11055178" cy="287724"/>
          </a:xfrm>
          <a:prstGeom prst="rect">
            <a:avLst/>
          </a:prstGeom>
          <a:gradFill flip="none" rotWithShape="1">
            <a:gsLst>
              <a:gs pos="0">
                <a:srgbClr val="805F80">
                  <a:tint val="66000"/>
                  <a:satMod val="160000"/>
                </a:srgbClr>
              </a:gs>
              <a:gs pos="50000">
                <a:srgbClr val="805F80">
                  <a:tint val="44500"/>
                  <a:satMod val="160000"/>
                </a:srgbClr>
              </a:gs>
              <a:gs pos="100000">
                <a:srgbClr val="805F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F15129C-63FE-401B-8F5D-BBD5652613C1}"/>
              </a:ext>
            </a:extLst>
          </p:cNvPr>
          <p:cNvSpPr/>
          <p:nvPr/>
        </p:nvSpPr>
        <p:spPr>
          <a:xfrm>
            <a:off x="236615" y="275134"/>
            <a:ext cx="904012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s-MX" sz="3200" b="1" dirty="0">
                <a:solidFill>
                  <a:srgbClr val="00A699"/>
                </a:solidFill>
                <a:latin typeface="Fira Sans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394968" y="1061387"/>
            <a:ext cx="3890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s-MX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Fortaleciendo la promoción de nuevas políticas públicas en la materia, con objeto de enriquecer la transparencia y la rendición de cuentas en la entidad mexiquense</a:t>
            </a:r>
          </a:p>
          <a:p>
            <a:pPr algn="ctr"/>
            <a:endParaRPr lang="es-MX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23547" y="1327992"/>
            <a:ext cx="2997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7 de noviembre de 2018 </a:t>
            </a:r>
          </a:p>
        </p:txBody>
      </p:sp>
      <p:sp>
        <p:nvSpPr>
          <p:cNvPr id="48" name="Google Shape;1609;p48"/>
          <p:cNvSpPr/>
          <p:nvPr/>
        </p:nvSpPr>
        <p:spPr>
          <a:xfrm>
            <a:off x="496150" y="2945931"/>
            <a:ext cx="3814817" cy="3321143"/>
          </a:xfrm>
          <a:custGeom>
            <a:avLst/>
            <a:gdLst/>
            <a:ahLst/>
            <a:cxnLst/>
            <a:rect l="l" t="t" r="r" b="b"/>
            <a:pathLst>
              <a:path w="11308" h="10166" extrusionOk="0">
                <a:moveTo>
                  <a:pt x="7604" y="0"/>
                </a:moveTo>
                <a:cubicBezTo>
                  <a:pt x="7564" y="0"/>
                  <a:pt x="7526" y="8"/>
                  <a:pt x="7494" y="27"/>
                </a:cubicBezTo>
                <a:cubicBezTo>
                  <a:pt x="7037" y="274"/>
                  <a:pt x="7975" y="509"/>
                  <a:pt x="8099" y="570"/>
                </a:cubicBezTo>
                <a:cubicBezTo>
                  <a:pt x="8506" y="768"/>
                  <a:pt x="8876" y="1015"/>
                  <a:pt x="9210" y="1311"/>
                </a:cubicBezTo>
                <a:cubicBezTo>
                  <a:pt x="9913" y="1940"/>
                  <a:pt x="10419" y="2755"/>
                  <a:pt x="10666" y="3656"/>
                </a:cubicBezTo>
                <a:cubicBezTo>
                  <a:pt x="10938" y="4631"/>
                  <a:pt x="10925" y="5656"/>
                  <a:pt x="10654" y="6631"/>
                </a:cubicBezTo>
                <a:cubicBezTo>
                  <a:pt x="10518" y="7125"/>
                  <a:pt x="10308" y="7594"/>
                  <a:pt x="10024" y="8026"/>
                </a:cubicBezTo>
                <a:cubicBezTo>
                  <a:pt x="9740" y="8433"/>
                  <a:pt x="9370" y="8767"/>
                  <a:pt x="8950" y="9026"/>
                </a:cubicBezTo>
                <a:cubicBezTo>
                  <a:pt x="8012" y="9581"/>
                  <a:pt x="6951" y="9865"/>
                  <a:pt x="5864" y="9865"/>
                </a:cubicBezTo>
                <a:cubicBezTo>
                  <a:pt x="5841" y="9865"/>
                  <a:pt x="5818" y="9866"/>
                  <a:pt x="5795" y="9866"/>
                </a:cubicBezTo>
                <a:cubicBezTo>
                  <a:pt x="4708" y="9866"/>
                  <a:pt x="3635" y="9582"/>
                  <a:pt x="2692" y="9051"/>
                </a:cubicBezTo>
                <a:cubicBezTo>
                  <a:pt x="1877" y="8581"/>
                  <a:pt x="1235" y="7890"/>
                  <a:pt x="840" y="7051"/>
                </a:cubicBezTo>
                <a:cubicBezTo>
                  <a:pt x="38" y="5434"/>
                  <a:pt x="223" y="3496"/>
                  <a:pt x="1322" y="2064"/>
                </a:cubicBezTo>
                <a:cubicBezTo>
                  <a:pt x="1680" y="1582"/>
                  <a:pt x="2889" y="1138"/>
                  <a:pt x="2926" y="521"/>
                </a:cubicBezTo>
                <a:cubicBezTo>
                  <a:pt x="2877" y="484"/>
                  <a:pt x="2815" y="471"/>
                  <a:pt x="2754" y="471"/>
                </a:cubicBezTo>
                <a:cubicBezTo>
                  <a:pt x="2667" y="471"/>
                  <a:pt x="2470" y="669"/>
                  <a:pt x="2408" y="706"/>
                </a:cubicBezTo>
                <a:cubicBezTo>
                  <a:pt x="2099" y="916"/>
                  <a:pt x="1803" y="1163"/>
                  <a:pt x="1544" y="1434"/>
                </a:cubicBezTo>
                <a:cubicBezTo>
                  <a:pt x="902" y="2089"/>
                  <a:pt x="445" y="2903"/>
                  <a:pt x="211" y="3804"/>
                </a:cubicBezTo>
                <a:cubicBezTo>
                  <a:pt x="1" y="4718"/>
                  <a:pt x="38" y="5681"/>
                  <a:pt x="347" y="6582"/>
                </a:cubicBezTo>
                <a:cubicBezTo>
                  <a:pt x="630" y="7470"/>
                  <a:pt x="1161" y="8261"/>
                  <a:pt x="1890" y="8853"/>
                </a:cubicBezTo>
                <a:cubicBezTo>
                  <a:pt x="2803" y="9557"/>
                  <a:pt x="3889" y="9989"/>
                  <a:pt x="5037" y="10112"/>
                </a:cubicBezTo>
                <a:cubicBezTo>
                  <a:pt x="5318" y="10148"/>
                  <a:pt x="5601" y="10166"/>
                  <a:pt x="5883" y="10166"/>
                </a:cubicBezTo>
                <a:cubicBezTo>
                  <a:pt x="6765" y="10166"/>
                  <a:pt x="7643" y="9992"/>
                  <a:pt x="8457" y="9655"/>
                </a:cubicBezTo>
                <a:cubicBezTo>
                  <a:pt x="8950" y="9458"/>
                  <a:pt x="9395" y="9174"/>
                  <a:pt x="9790" y="8816"/>
                </a:cubicBezTo>
                <a:cubicBezTo>
                  <a:pt x="10185" y="8446"/>
                  <a:pt x="10493" y="8001"/>
                  <a:pt x="10716" y="7508"/>
                </a:cubicBezTo>
                <a:cubicBezTo>
                  <a:pt x="11160" y="6508"/>
                  <a:pt x="11308" y="5409"/>
                  <a:pt x="11172" y="4335"/>
                </a:cubicBezTo>
                <a:cubicBezTo>
                  <a:pt x="11036" y="3311"/>
                  <a:pt x="10617" y="2348"/>
                  <a:pt x="9950" y="1558"/>
                </a:cubicBezTo>
                <a:cubicBezTo>
                  <a:pt x="9605" y="1150"/>
                  <a:pt x="9197" y="805"/>
                  <a:pt x="8753" y="533"/>
                </a:cubicBezTo>
                <a:cubicBezTo>
                  <a:pt x="8494" y="348"/>
                  <a:pt x="8222" y="200"/>
                  <a:pt x="7938" y="89"/>
                </a:cubicBezTo>
                <a:cubicBezTo>
                  <a:pt x="7856" y="61"/>
                  <a:pt x="7720" y="0"/>
                  <a:pt x="7604" y="0"/>
                </a:cubicBezTo>
                <a:close/>
              </a:path>
            </a:pathLst>
          </a:custGeom>
          <a:solidFill>
            <a:srgbClr val="F25C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grpSp>
        <p:nvGrpSpPr>
          <p:cNvPr id="49" name="Google Shape;1610;p48"/>
          <p:cNvGrpSpPr/>
          <p:nvPr/>
        </p:nvGrpSpPr>
        <p:grpSpPr>
          <a:xfrm>
            <a:off x="1134564" y="1947700"/>
            <a:ext cx="1789460" cy="1658918"/>
            <a:chOff x="987884" y="1234684"/>
            <a:chExt cx="708663" cy="943171"/>
          </a:xfrm>
        </p:grpSpPr>
        <p:sp>
          <p:nvSpPr>
            <p:cNvPr id="50" name="Google Shape;1611;p48"/>
            <p:cNvSpPr/>
            <p:nvPr/>
          </p:nvSpPr>
          <p:spPr>
            <a:xfrm>
              <a:off x="1372072" y="1964849"/>
              <a:ext cx="261881" cy="120662"/>
            </a:xfrm>
            <a:custGeom>
              <a:avLst/>
              <a:gdLst/>
              <a:ahLst/>
              <a:cxnLst/>
              <a:rect l="l" t="t" r="r" b="b"/>
              <a:pathLst>
                <a:path w="1580" h="728" extrusionOk="0">
                  <a:moveTo>
                    <a:pt x="1351" y="1"/>
                  </a:moveTo>
                  <a:cubicBezTo>
                    <a:pt x="1269" y="1"/>
                    <a:pt x="1178" y="35"/>
                    <a:pt x="1110" y="52"/>
                  </a:cubicBezTo>
                  <a:cubicBezTo>
                    <a:pt x="863" y="126"/>
                    <a:pt x="629" y="237"/>
                    <a:pt x="394" y="311"/>
                  </a:cubicBezTo>
                  <a:lnTo>
                    <a:pt x="357" y="336"/>
                  </a:lnTo>
                  <a:cubicBezTo>
                    <a:pt x="234" y="385"/>
                    <a:pt x="123" y="472"/>
                    <a:pt x="49" y="583"/>
                  </a:cubicBezTo>
                  <a:cubicBezTo>
                    <a:pt x="0" y="689"/>
                    <a:pt x="103" y="727"/>
                    <a:pt x="191" y="727"/>
                  </a:cubicBezTo>
                  <a:cubicBezTo>
                    <a:pt x="216" y="727"/>
                    <a:pt x="239" y="724"/>
                    <a:pt x="258" y="719"/>
                  </a:cubicBezTo>
                  <a:cubicBezTo>
                    <a:pt x="394" y="682"/>
                    <a:pt x="518" y="632"/>
                    <a:pt x="641" y="583"/>
                  </a:cubicBezTo>
                  <a:cubicBezTo>
                    <a:pt x="900" y="509"/>
                    <a:pt x="1159" y="410"/>
                    <a:pt x="1382" y="262"/>
                  </a:cubicBezTo>
                  <a:cubicBezTo>
                    <a:pt x="1456" y="213"/>
                    <a:pt x="1579" y="114"/>
                    <a:pt x="1456" y="27"/>
                  </a:cubicBezTo>
                  <a:cubicBezTo>
                    <a:pt x="1425" y="8"/>
                    <a:pt x="1389" y="1"/>
                    <a:pt x="1351" y="1"/>
                  </a:cubicBezTo>
                  <a:close/>
                </a:path>
              </a:pathLst>
            </a:cu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51" name="Google Shape;1612;p48"/>
            <p:cNvSpPr/>
            <p:nvPr/>
          </p:nvSpPr>
          <p:spPr>
            <a:xfrm>
              <a:off x="1021595" y="1270399"/>
              <a:ext cx="639054" cy="737991"/>
            </a:xfrm>
            <a:custGeom>
              <a:avLst/>
              <a:gdLst/>
              <a:ahLst/>
              <a:cxnLst/>
              <a:rect l="l" t="t" r="r" b="b"/>
              <a:pathLst>
                <a:path w="3507" h="4050" extrusionOk="0">
                  <a:moveTo>
                    <a:pt x="1974" y="0"/>
                  </a:moveTo>
                  <a:cubicBezTo>
                    <a:pt x="1966" y="0"/>
                    <a:pt x="1959" y="0"/>
                    <a:pt x="1951" y="1"/>
                  </a:cubicBezTo>
                  <a:cubicBezTo>
                    <a:pt x="1260" y="13"/>
                    <a:pt x="642" y="396"/>
                    <a:pt x="321" y="1013"/>
                  </a:cubicBezTo>
                  <a:cubicBezTo>
                    <a:pt x="1" y="1618"/>
                    <a:pt x="87" y="2346"/>
                    <a:pt x="519" y="2864"/>
                  </a:cubicBezTo>
                  <a:cubicBezTo>
                    <a:pt x="914" y="3309"/>
                    <a:pt x="1605" y="3506"/>
                    <a:pt x="1889" y="4049"/>
                  </a:cubicBezTo>
                  <a:cubicBezTo>
                    <a:pt x="1976" y="3975"/>
                    <a:pt x="2062" y="3901"/>
                    <a:pt x="2161" y="3852"/>
                  </a:cubicBezTo>
                  <a:cubicBezTo>
                    <a:pt x="2259" y="3790"/>
                    <a:pt x="2371" y="3741"/>
                    <a:pt x="2482" y="3716"/>
                  </a:cubicBezTo>
                  <a:cubicBezTo>
                    <a:pt x="2568" y="3679"/>
                    <a:pt x="2654" y="3642"/>
                    <a:pt x="2753" y="3617"/>
                  </a:cubicBezTo>
                  <a:cubicBezTo>
                    <a:pt x="2889" y="3556"/>
                    <a:pt x="3049" y="3506"/>
                    <a:pt x="3210" y="3494"/>
                  </a:cubicBezTo>
                  <a:cubicBezTo>
                    <a:pt x="3111" y="3124"/>
                    <a:pt x="3309" y="2753"/>
                    <a:pt x="3395" y="2395"/>
                  </a:cubicBezTo>
                  <a:cubicBezTo>
                    <a:pt x="3506" y="1988"/>
                    <a:pt x="3506" y="1568"/>
                    <a:pt x="3395" y="1173"/>
                  </a:cubicBezTo>
                  <a:cubicBezTo>
                    <a:pt x="3200" y="539"/>
                    <a:pt x="2655" y="0"/>
                    <a:pt x="1974" y="0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52" name="Google Shape;1613;p48"/>
            <p:cNvSpPr/>
            <p:nvPr/>
          </p:nvSpPr>
          <p:spPr>
            <a:xfrm>
              <a:off x="1187963" y="1585457"/>
              <a:ext cx="375925" cy="357880"/>
            </a:xfrm>
            <a:custGeom>
              <a:avLst/>
              <a:gdLst/>
              <a:ahLst/>
              <a:cxnLst/>
              <a:rect l="l" t="t" r="r" b="b"/>
              <a:pathLst>
                <a:path w="2063" h="1964" extrusionOk="0">
                  <a:moveTo>
                    <a:pt x="742" y="728"/>
                  </a:moveTo>
                  <a:cubicBezTo>
                    <a:pt x="754" y="765"/>
                    <a:pt x="766" y="802"/>
                    <a:pt x="779" y="839"/>
                  </a:cubicBezTo>
                  <a:cubicBezTo>
                    <a:pt x="779" y="864"/>
                    <a:pt x="779" y="876"/>
                    <a:pt x="779" y="889"/>
                  </a:cubicBezTo>
                  <a:cubicBezTo>
                    <a:pt x="754" y="864"/>
                    <a:pt x="742" y="827"/>
                    <a:pt x="742" y="790"/>
                  </a:cubicBezTo>
                  <a:cubicBezTo>
                    <a:pt x="729" y="777"/>
                    <a:pt x="729" y="753"/>
                    <a:pt x="742" y="728"/>
                  </a:cubicBezTo>
                  <a:close/>
                  <a:moveTo>
                    <a:pt x="1575" y="0"/>
                  </a:moveTo>
                  <a:cubicBezTo>
                    <a:pt x="1415" y="0"/>
                    <a:pt x="1264" y="87"/>
                    <a:pt x="1186" y="234"/>
                  </a:cubicBezTo>
                  <a:cubicBezTo>
                    <a:pt x="1174" y="259"/>
                    <a:pt x="1161" y="284"/>
                    <a:pt x="1149" y="308"/>
                  </a:cubicBezTo>
                  <a:cubicBezTo>
                    <a:pt x="1100" y="290"/>
                    <a:pt x="1047" y="281"/>
                    <a:pt x="995" y="281"/>
                  </a:cubicBezTo>
                  <a:cubicBezTo>
                    <a:pt x="942" y="281"/>
                    <a:pt x="890" y="290"/>
                    <a:pt x="840" y="308"/>
                  </a:cubicBezTo>
                  <a:cubicBezTo>
                    <a:pt x="766" y="333"/>
                    <a:pt x="717" y="370"/>
                    <a:pt x="668" y="419"/>
                  </a:cubicBezTo>
                  <a:cubicBezTo>
                    <a:pt x="607" y="382"/>
                    <a:pt x="538" y="364"/>
                    <a:pt x="469" y="364"/>
                  </a:cubicBezTo>
                  <a:cubicBezTo>
                    <a:pt x="354" y="364"/>
                    <a:pt x="238" y="413"/>
                    <a:pt x="161" y="506"/>
                  </a:cubicBezTo>
                  <a:cubicBezTo>
                    <a:pt x="38" y="654"/>
                    <a:pt x="1" y="851"/>
                    <a:pt x="50" y="1037"/>
                  </a:cubicBezTo>
                  <a:cubicBezTo>
                    <a:pt x="124" y="1246"/>
                    <a:pt x="248" y="1444"/>
                    <a:pt x="421" y="1604"/>
                  </a:cubicBezTo>
                  <a:cubicBezTo>
                    <a:pt x="569" y="1765"/>
                    <a:pt x="754" y="1888"/>
                    <a:pt x="964" y="1962"/>
                  </a:cubicBezTo>
                  <a:cubicBezTo>
                    <a:pt x="968" y="1963"/>
                    <a:pt x="973" y="1963"/>
                    <a:pt x="977" y="1963"/>
                  </a:cubicBezTo>
                  <a:cubicBezTo>
                    <a:pt x="1055" y="1963"/>
                    <a:pt x="1096" y="1861"/>
                    <a:pt x="1026" y="1814"/>
                  </a:cubicBezTo>
                  <a:cubicBezTo>
                    <a:pt x="902" y="1716"/>
                    <a:pt x="766" y="1641"/>
                    <a:pt x="655" y="1543"/>
                  </a:cubicBezTo>
                  <a:cubicBezTo>
                    <a:pt x="532" y="1444"/>
                    <a:pt x="421" y="1321"/>
                    <a:pt x="347" y="1185"/>
                  </a:cubicBezTo>
                  <a:cubicBezTo>
                    <a:pt x="236" y="1061"/>
                    <a:pt x="198" y="889"/>
                    <a:pt x="236" y="728"/>
                  </a:cubicBezTo>
                  <a:cubicBezTo>
                    <a:pt x="264" y="606"/>
                    <a:pt x="364" y="534"/>
                    <a:pt x="475" y="534"/>
                  </a:cubicBezTo>
                  <a:cubicBezTo>
                    <a:pt x="510" y="534"/>
                    <a:pt x="546" y="541"/>
                    <a:pt x="581" y="555"/>
                  </a:cubicBezTo>
                  <a:cubicBezTo>
                    <a:pt x="556" y="592"/>
                    <a:pt x="544" y="654"/>
                    <a:pt x="544" y="703"/>
                  </a:cubicBezTo>
                  <a:cubicBezTo>
                    <a:pt x="532" y="864"/>
                    <a:pt x="594" y="1086"/>
                    <a:pt x="742" y="1148"/>
                  </a:cubicBezTo>
                  <a:cubicBezTo>
                    <a:pt x="760" y="1154"/>
                    <a:pt x="779" y="1157"/>
                    <a:pt x="798" y="1157"/>
                  </a:cubicBezTo>
                  <a:cubicBezTo>
                    <a:pt x="855" y="1157"/>
                    <a:pt x="908" y="1129"/>
                    <a:pt x="927" y="1074"/>
                  </a:cubicBezTo>
                  <a:cubicBezTo>
                    <a:pt x="964" y="987"/>
                    <a:pt x="964" y="901"/>
                    <a:pt x="927" y="827"/>
                  </a:cubicBezTo>
                  <a:cubicBezTo>
                    <a:pt x="914" y="728"/>
                    <a:pt x="865" y="642"/>
                    <a:pt x="816" y="555"/>
                  </a:cubicBezTo>
                  <a:cubicBezTo>
                    <a:pt x="867" y="504"/>
                    <a:pt x="936" y="476"/>
                    <a:pt x="1006" y="476"/>
                  </a:cubicBezTo>
                  <a:cubicBezTo>
                    <a:pt x="1037" y="476"/>
                    <a:pt x="1069" y="482"/>
                    <a:pt x="1100" y="493"/>
                  </a:cubicBezTo>
                  <a:lnTo>
                    <a:pt x="1112" y="493"/>
                  </a:lnTo>
                  <a:cubicBezTo>
                    <a:pt x="1087" y="629"/>
                    <a:pt x="1137" y="777"/>
                    <a:pt x="1235" y="876"/>
                  </a:cubicBezTo>
                  <a:cubicBezTo>
                    <a:pt x="1259" y="900"/>
                    <a:pt x="1287" y="911"/>
                    <a:pt x="1314" y="911"/>
                  </a:cubicBezTo>
                  <a:cubicBezTo>
                    <a:pt x="1355" y="911"/>
                    <a:pt x="1393" y="884"/>
                    <a:pt x="1408" y="839"/>
                  </a:cubicBezTo>
                  <a:cubicBezTo>
                    <a:pt x="1445" y="703"/>
                    <a:pt x="1421" y="543"/>
                    <a:pt x="1322" y="444"/>
                  </a:cubicBezTo>
                  <a:cubicBezTo>
                    <a:pt x="1368" y="312"/>
                    <a:pt x="1479" y="204"/>
                    <a:pt x="1585" y="204"/>
                  </a:cubicBezTo>
                  <a:cubicBezTo>
                    <a:pt x="1647" y="204"/>
                    <a:pt x="1708" y="242"/>
                    <a:pt x="1754" y="333"/>
                  </a:cubicBezTo>
                  <a:cubicBezTo>
                    <a:pt x="1828" y="506"/>
                    <a:pt x="1865" y="703"/>
                    <a:pt x="1853" y="889"/>
                  </a:cubicBezTo>
                  <a:cubicBezTo>
                    <a:pt x="1853" y="1000"/>
                    <a:pt x="1853" y="1098"/>
                    <a:pt x="1840" y="1209"/>
                  </a:cubicBezTo>
                  <a:cubicBezTo>
                    <a:pt x="1816" y="1308"/>
                    <a:pt x="1816" y="1419"/>
                    <a:pt x="1840" y="1518"/>
                  </a:cubicBezTo>
                  <a:cubicBezTo>
                    <a:pt x="1848" y="1542"/>
                    <a:pt x="1866" y="1556"/>
                    <a:pt x="1885" y="1556"/>
                  </a:cubicBezTo>
                  <a:cubicBezTo>
                    <a:pt x="1895" y="1556"/>
                    <a:pt x="1906" y="1551"/>
                    <a:pt x="1914" y="1543"/>
                  </a:cubicBezTo>
                  <a:cubicBezTo>
                    <a:pt x="2013" y="1432"/>
                    <a:pt x="2062" y="1284"/>
                    <a:pt x="2050" y="1148"/>
                  </a:cubicBezTo>
                  <a:cubicBezTo>
                    <a:pt x="2062" y="1000"/>
                    <a:pt x="2062" y="851"/>
                    <a:pt x="2050" y="716"/>
                  </a:cubicBezTo>
                  <a:cubicBezTo>
                    <a:pt x="2025" y="481"/>
                    <a:pt x="1988" y="185"/>
                    <a:pt x="1779" y="49"/>
                  </a:cubicBezTo>
                  <a:cubicBezTo>
                    <a:pt x="1712" y="16"/>
                    <a:pt x="1643" y="0"/>
                    <a:pt x="1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53" name="Google Shape;1614;p48"/>
            <p:cNvSpPr/>
            <p:nvPr/>
          </p:nvSpPr>
          <p:spPr>
            <a:xfrm>
              <a:off x="987884" y="1234684"/>
              <a:ext cx="708663" cy="943171"/>
            </a:xfrm>
            <a:custGeom>
              <a:avLst/>
              <a:gdLst/>
              <a:ahLst/>
              <a:cxnLst/>
              <a:rect l="l" t="t" r="r" b="b"/>
              <a:pathLst>
                <a:path w="3889" h="5176" extrusionOk="0">
                  <a:moveTo>
                    <a:pt x="2136" y="184"/>
                  </a:moveTo>
                  <a:cubicBezTo>
                    <a:pt x="2827" y="184"/>
                    <a:pt x="3383" y="715"/>
                    <a:pt x="3568" y="1345"/>
                  </a:cubicBezTo>
                  <a:cubicBezTo>
                    <a:pt x="3679" y="1752"/>
                    <a:pt x="3679" y="2172"/>
                    <a:pt x="3580" y="2579"/>
                  </a:cubicBezTo>
                  <a:cubicBezTo>
                    <a:pt x="3481" y="2937"/>
                    <a:pt x="3296" y="3307"/>
                    <a:pt x="3395" y="3678"/>
                  </a:cubicBezTo>
                  <a:cubicBezTo>
                    <a:pt x="3234" y="3702"/>
                    <a:pt x="3074" y="3739"/>
                    <a:pt x="2926" y="3801"/>
                  </a:cubicBezTo>
                  <a:cubicBezTo>
                    <a:pt x="2839" y="3838"/>
                    <a:pt x="2753" y="3863"/>
                    <a:pt x="2667" y="3912"/>
                  </a:cubicBezTo>
                  <a:cubicBezTo>
                    <a:pt x="2543" y="3924"/>
                    <a:pt x="2432" y="3974"/>
                    <a:pt x="2333" y="4048"/>
                  </a:cubicBezTo>
                  <a:cubicBezTo>
                    <a:pt x="2235" y="4097"/>
                    <a:pt x="2148" y="4159"/>
                    <a:pt x="2074" y="4233"/>
                  </a:cubicBezTo>
                  <a:cubicBezTo>
                    <a:pt x="1790" y="3690"/>
                    <a:pt x="1099" y="3505"/>
                    <a:pt x="704" y="3048"/>
                  </a:cubicBezTo>
                  <a:cubicBezTo>
                    <a:pt x="272" y="2530"/>
                    <a:pt x="186" y="1801"/>
                    <a:pt x="494" y="1196"/>
                  </a:cubicBezTo>
                  <a:cubicBezTo>
                    <a:pt x="815" y="592"/>
                    <a:pt x="1445" y="197"/>
                    <a:pt x="2136" y="184"/>
                  </a:cubicBezTo>
                  <a:close/>
                  <a:moveTo>
                    <a:pt x="3426" y="3824"/>
                  </a:moveTo>
                  <a:cubicBezTo>
                    <a:pt x="3464" y="3824"/>
                    <a:pt x="3500" y="3831"/>
                    <a:pt x="3531" y="3850"/>
                  </a:cubicBezTo>
                  <a:cubicBezTo>
                    <a:pt x="3654" y="3924"/>
                    <a:pt x="3531" y="4036"/>
                    <a:pt x="3457" y="4085"/>
                  </a:cubicBezTo>
                  <a:cubicBezTo>
                    <a:pt x="3234" y="4233"/>
                    <a:pt x="2975" y="4332"/>
                    <a:pt x="2716" y="4406"/>
                  </a:cubicBezTo>
                  <a:cubicBezTo>
                    <a:pt x="2593" y="4455"/>
                    <a:pt x="2469" y="4505"/>
                    <a:pt x="2333" y="4542"/>
                  </a:cubicBezTo>
                  <a:cubicBezTo>
                    <a:pt x="2314" y="4547"/>
                    <a:pt x="2291" y="4550"/>
                    <a:pt x="2266" y="4550"/>
                  </a:cubicBezTo>
                  <a:cubicBezTo>
                    <a:pt x="2178" y="4550"/>
                    <a:pt x="2075" y="4512"/>
                    <a:pt x="2124" y="4406"/>
                  </a:cubicBezTo>
                  <a:cubicBezTo>
                    <a:pt x="2198" y="4295"/>
                    <a:pt x="2309" y="4208"/>
                    <a:pt x="2432" y="4159"/>
                  </a:cubicBezTo>
                  <a:lnTo>
                    <a:pt x="2469" y="4134"/>
                  </a:lnTo>
                  <a:cubicBezTo>
                    <a:pt x="2704" y="4060"/>
                    <a:pt x="2926" y="3949"/>
                    <a:pt x="3185" y="3875"/>
                  </a:cubicBezTo>
                  <a:cubicBezTo>
                    <a:pt x="3253" y="3858"/>
                    <a:pt x="3344" y="3824"/>
                    <a:pt x="3426" y="3824"/>
                  </a:cubicBezTo>
                  <a:close/>
                  <a:moveTo>
                    <a:pt x="3506" y="4233"/>
                  </a:moveTo>
                  <a:lnTo>
                    <a:pt x="3518" y="4245"/>
                  </a:lnTo>
                  <a:cubicBezTo>
                    <a:pt x="3555" y="4282"/>
                    <a:pt x="3568" y="4332"/>
                    <a:pt x="3555" y="4381"/>
                  </a:cubicBezTo>
                  <a:cubicBezTo>
                    <a:pt x="3531" y="4517"/>
                    <a:pt x="3358" y="4591"/>
                    <a:pt x="3247" y="4653"/>
                  </a:cubicBezTo>
                  <a:cubicBezTo>
                    <a:pt x="3086" y="4714"/>
                    <a:pt x="2914" y="4764"/>
                    <a:pt x="2741" y="4801"/>
                  </a:cubicBezTo>
                  <a:cubicBezTo>
                    <a:pt x="2667" y="4826"/>
                    <a:pt x="2593" y="4838"/>
                    <a:pt x="2519" y="4838"/>
                  </a:cubicBezTo>
                  <a:cubicBezTo>
                    <a:pt x="2508" y="4842"/>
                    <a:pt x="2498" y="4843"/>
                    <a:pt x="2489" y="4843"/>
                  </a:cubicBezTo>
                  <a:cubicBezTo>
                    <a:pt x="2467" y="4843"/>
                    <a:pt x="2450" y="4834"/>
                    <a:pt x="2432" y="4826"/>
                  </a:cubicBezTo>
                  <a:cubicBezTo>
                    <a:pt x="2395" y="4801"/>
                    <a:pt x="2407" y="4751"/>
                    <a:pt x="2407" y="4714"/>
                  </a:cubicBezTo>
                  <a:cubicBezTo>
                    <a:pt x="2407" y="4702"/>
                    <a:pt x="2407" y="4690"/>
                    <a:pt x="2395" y="4677"/>
                  </a:cubicBezTo>
                  <a:lnTo>
                    <a:pt x="2494" y="4640"/>
                  </a:lnTo>
                  <a:cubicBezTo>
                    <a:pt x="2852" y="4554"/>
                    <a:pt x="3197" y="4406"/>
                    <a:pt x="3506" y="4233"/>
                  </a:cubicBezTo>
                  <a:close/>
                  <a:moveTo>
                    <a:pt x="3321" y="4776"/>
                  </a:moveTo>
                  <a:cubicBezTo>
                    <a:pt x="3321" y="4789"/>
                    <a:pt x="3321" y="4789"/>
                    <a:pt x="3321" y="4801"/>
                  </a:cubicBezTo>
                  <a:cubicBezTo>
                    <a:pt x="3321" y="4801"/>
                    <a:pt x="3321" y="4801"/>
                    <a:pt x="3321" y="4813"/>
                  </a:cubicBezTo>
                  <a:lnTo>
                    <a:pt x="3296" y="4826"/>
                  </a:lnTo>
                  <a:lnTo>
                    <a:pt x="3296" y="4875"/>
                  </a:lnTo>
                  <a:cubicBezTo>
                    <a:pt x="3296" y="4875"/>
                    <a:pt x="3296" y="4887"/>
                    <a:pt x="3296" y="4900"/>
                  </a:cubicBezTo>
                  <a:lnTo>
                    <a:pt x="3284" y="4924"/>
                  </a:lnTo>
                  <a:lnTo>
                    <a:pt x="3284" y="4937"/>
                  </a:lnTo>
                  <a:cubicBezTo>
                    <a:pt x="3284" y="4949"/>
                    <a:pt x="3272" y="4961"/>
                    <a:pt x="3259" y="4974"/>
                  </a:cubicBezTo>
                  <a:lnTo>
                    <a:pt x="3247" y="4974"/>
                  </a:lnTo>
                  <a:lnTo>
                    <a:pt x="3222" y="4986"/>
                  </a:lnTo>
                  <a:cubicBezTo>
                    <a:pt x="3210" y="4998"/>
                    <a:pt x="3197" y="4998"/>
                    <a:pt x="3185" y="4998"/>
                  </a:cubicBezTo>
                  <a:cubicBezTo>
                    <a:pt x="3173" y="5011"/>
                    <a:pt x="3160" y="5011"/>
                    <a:pt x="3148" y="5011"/>
                  </a:cubicBezTo>
                  <a:lnTo>
                    <a:pt x="3062" y="5011"/>
                  </a:lnTo>
                  <a:cubicBezTo>
                    <a:pt x="3000" y="4986"/>
                    <a:pt x="2951" y="4949"/>
                    <a:pt x="2914" y="4900"/>
                  </a:cubicBezTo>
                  <a:cubicBezTo>
                    <a:pt x="3049" y="4875"/>
                    <a:pt x="3185" y="4838"/>
                    <a:pt x="3321" y="4776"/>
                  </a:cubicBezTo>
                  <a:close/>
                  <a:moveTo>
                    <a:pt x="2126" y="0"/>
                  </a:moveTo>
                  <a:cubicBezTo>
                    <a:pt x="1496" y="0"/>
                    <a:pt x="859" y="346"/>
                    <a:pt x="494" y="851"/>
                  </a:cubicBezTo>
                  <a:cubicBezTo>
                    <a:pt x="74" y="1431"/>
                    <a:pt x="0" y="2196"/>
                    <a:pt x="321" y="2826"/>
                  </a:cubicBezTo>
                  <a:cubicBezTo>
                    <a:pt x="519" y="3171"/>
                    <a:pt x="790" y="3455"/>
                    <a:pt x="1124" y="3653"/>
                  </a:cubicBezTo>
                  <a:cubicBezTo>
                    <a:pt x="1445" y="3838"/>
                    <a:pt x="1741" y="4085"/>
                    <a:pt x="2000" y="4356"/>
                  </a:cubicBezTo>
                  <a:cubicBezTo>
                    <a:pt x="1951" y="4468"/>
                    <a:pt x="1988" y="4591"/>
                    <a:pt x="2087" y="4653"/>
                  </a:cubicBezTo>
                  <a:cubicBezTo>
                    <a:pt x="2124" y="4681"/>
                    <a:pt x="2174" y="4694"/>
                    <a:pt x="2229" y="4694"/>
                  </a:cubicBezTo>
                  <a:cubicBezTo>
                    <a:pt x="2247" y="4694"/>
                    <a:pt x="2265" y="4693"/>
                    <a:pt x="2284" y="4690"/>
                  </a:cubicBezTo>
                  <a:lnTo>
                    <a:pt x="2284" y="4690"/>
                  </a:lnTo>
                  <a:cubicBezTo>
                    <a:pt x="2235" y="4801"/>
                    <a:pt x="2284" y="4924"/>
                    <a:pt x="2395" y="4961"/>
                  </a:cubicBezTo>
                  <a:cubicBezTo>
                    <a:pt x="2439" y="4970"/>
                    <a:pt x="2483" y="4974"/>
                    <a:pt x="2526" y="4974"/>
                  </a:cubicBezTo>
                  <a:cubicBezTo>
                    <a:pt x="2606" y="4974"/>
                    <a:pt x="2686" y="4961"/>
                    <a:pt x="2765" y="4937"/>
                  </a:cubicBezTo>
                  <a:lnTo>
                    <a:pt x="2790" y="4937"/>
                  </a:lnTo>
                  <a:cubicBezTo>
                    <a:pt x="2778" y="4949"/>
                    <a:pt x="2778" y="4961"/>
                    <a:pt x="2790" y="4974"/>
                  </a:cubicBezTo>
                  <a:cubicBezTo>
                    <a:pt x="2845" y="5094"/>
                    <a:pt x="2967" y="5175"/>
                    <a:pt x="3097" y="5175"/>
                  </a:cubicBezTo>
                  <a:cubicBezTo>
                    <a:pt x="3114" y="5175"/>
                    <a:pt x="3131" y="5174"/>
                    <a:pt x="3148" y="5171"/>
                  </a:cubicBezTo>
                  <a:cubicBezTo>
                    <a:pt x="3309" y="5159"/>
                    <a:pt x="3432" y="5035"/>
                    <a:pt x="3457" y="4887"/>
                  </a:cubicBezTo>
                  <a:cubicBezTo>
                    <a:pt x="3469" y="4838"/>
                    <a:pt x="3469" y="4776"/>
                    <a:pt x="3457" y="4714"/>
                  </a:cubicBezTo>
                  <a:cubicBezTo>
                    <a:pt x="3518" y="4690"/>
                    <a:pt x="3568" y="4653"/>
                    <a:pt x="3617" y="4616"/>
                  </a:cubicBezTo>
                  <a:cubicBezTo>
                    <a:pt x="3704" y="4542"/>
                    <a:pt x="3753" y="4418"/>
                    <a:pt x="3741" y="4307"/>
                  </a:cubicBezTo>
                  <a:cubicBezTo>
                    <a:pt x="3728" y="4245"/>
                    <a:pt x="3691" y="4184"/>
                    <a:pt x="3642" y="4147"/>
                  </a:cubicBezTo>
                  <a:cubicBezTo>
                    <a:pt x="3704" y="4097"/>
                    <a:pt x="3741" y="4023"/>
                    <a:pt x="3753" y="3937"/>
                  </a:cubicBezTo>
                  <a:cubicBezTo>
                    <a:pt x="3741" y="3838"/>
                    <a:pt x="3679" y="3752"/>
                    <a:pt x="3580" y="3715"/>
                  </a:cubicBezTo>
                  <a:cubicBezTo>
                    <a:pt x="3580" y="3715"/>
                    <a:pt x="3580" y="3702"/>
                    <a:pt x="3580" y="3690"/>
                  </a:cubicBezTo>
                  <a:cubicBezTo>
                    <a:pt x="3543" y="3307"/>
                    <a:pt x="3704" y="2962"/>
                    <a:pt x="3790" y="2604"/>
                  </a:cubicBezTo>
                  <a:cubicBezTo>
                    <a:pt x="3889" y="2233"/>
                    <a:pt x="3889" y="1838"/>
                    <a:pt x="3815" y="1456"/>
                  </a:cubicBezTo>
                  <a:cubicBezTo>
                    <a:pt x="3642" y="764"/>
                    <a:pt x="3123" y="147"/>
                    <a:pt x="2407" y="24"/>
                  </a:cubicBezTo>
                  <a:cubicBezTo>
                    <a:pt x="2314" y="8"/>
                    <a:pt x="2220" y="0"/>
                    <a:pt x="212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</p:grpSp>
      <p:sp>
        <p:nvSpPr>
          <p:cNvPr id="54" name="Google Shape;1615;p48"/>
          <p:cNvSpPr txBox="1"/>
          <p:nvPr/>
        </p:nvSpPr>
        <p:spPr>
          <a:xfrm>
            <a:off x="1051768" y="3784456"/>
            <a:ext cx="2304990" cy="1034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9395" y="4283606"/>
            <a:ext cx="3707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Miembro asociado de la Red de Transparencia y Acceso a la Información (RTA) </a:t>
            </a:r>
          </a:p>
        </p:txBody>
      </p:sp>
      <p:grpSp>
        <p:nvGrpSpPr>
          <p:cNvPr id="56" name="Google Shape;1619;p48"/>
          <p:cNvGrpSpPr/>
          <p:nvPr/>
        </p:nvGrpSpPr>
        <p:grpSpPr>
          <a:xfrm rot="20473039">
            <a:off x="8899000" y="3199741"/>
            <a:ext cx="1755679" cy="1083019"/>
            <a:chOff x="7094181" y="1287484"/>
            <a:chExt cx="780966" cy="602712"/>
          </a:xfrm>
        </p:grpSpPr>
        <p:grpSp>
          <p:nvGrpSpPr>
            <p:cNvPr id="57" name="Google Shape;1620;p48"/>
            <p:cNvGrpSpPr/>
            <p:nvPr/>
          </p:nvGrpSpPr>
          <p:grpSpPr>
            <a:xfrm>
              <a:off x="7094181" y="1287484"/>
              <a:ext cx="780966" cy="602712"/>
              <a:chOff x="7094181" y="1287484"/>
              <a:chExt cx="780966" cy="602712"/>
            </a:xfrm>
          </p:grpSpPr>
          <p:sp>
            <p:nvSpPr>
              <p:cNvPr id="62" name="Google Shape;1621;p48"/>
              <p:cNvSpPr/>
              <p:nvPr/>
            </p:nvSpPr>
            <p:spPr>
              <a:xfrm>
                <a:off x="7175496" y="1420749"/>
                <a:ext cx="518385" cy="427659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2272" extrusionOk="0">
                    <a:moveTo>
                      <a:pt x="2284" y="1"/>
                    </a:moveTo>
                    <a:cubicBezTo>
                      <a:pt x="2198" y="87"/>
                      <a:pt x="2111" y="161"/>
                      <a:pt x="2013" y="223"/>
                    </a:cubicBezTo>
                    <a:lnTo>
                      <a:pt x="1704" y="457"/>
                    </a:lnTo>
                    <a:lnTo>
                      <a:pt x="1087" y="902"/>
                    </a:lnTo>
                    <a:lnTo>
                      <a:pt x="457" y="1358"/>
                    </a:lnTo>
                    <a:lnTo>
                      <a:pt x="161" y="1568"/>
                    </a:lnTo>
                    <a:lnTo>
                      <a:pt x="13" y="1667"/>
                    </a:lnTo>
                    <a:lnTo>
                      <a:pt x="1" y="1679"/>
                    </a:lnTo>
                    <a:cubicBezTo>
                      <a:pt x="50" y="1704"/>
                      <a:pt x="87" y="1729"/>
                      <a:pt x="136" y="1766"/>
                    </a:cubicBezTo>
                    <a:cubicBezTo>
                      <a:pt x="198" y="1803"/>
                      <a:pt x="272" y="1864"/>
                      <a:pt x="322" y="1914"/>
                    </a:cubicBezTo>
                    <a:cubicBezTo>
                      <a:pt x="371" y="1976"/>
                      <a:pt x="420" y="2050"/>
                      <a:pt x="457" y="2111"/>
                    </a:cubicBezTo>
                    <a:cubicBezTo>
                      <a:pt x="482" y="2161"/>
                      <a:pt x="494" y="2210"/>
                      <a:pt x="519" y="2272"/>
                    </a:cubicBezTo>
                    <a:lnTo>
                      <a:pt x="630" y="2185"/>
                    </a:lnTo>
                    <a:lnTo>
                      <a:pt x="914" y="1988"/>
                    </a:lnTo>
                    <a:cubicBezTo>
                      <a:pt x="1112" y="1852"/>
                      <a:pt x="1309" y="1716"/>
                      <a:pt x="1507" y="1568"/>
                    </a:cubicBezTo>
                    <a:cubicBezTo>
                      <a:pt x="1852" y="1321"/>
                      <a:pt x="2198" y="1050"/>
                      <a:pt x="2543" y="791"/>
                    </a:cubicBezTo>
                    <a:cubicBezTo>
                      <a:pt x="2543" y="778"/>
                      <a:pt x="2556" y="766"/>
                      <a:pt x="2568" y="753"/>
                    </a:cubicBezTo>
                    <a:cubicBezTo>
                      <a:pt x="2617" y="716"/>
                      <a:pt x="2667" y="679"/>
                      <a:pt x="2704" y="642"/>
                    </a:cubicBezTo>
                    <a:cubicBezTo>
                      <a:pt x="2741" y="618"/>
                      <a:pt x="2753" y="556"/>
                      <a:pt x="2729" y="519"/>
                    </a:cubicBezTo>
                    <a:cubicBezTo>
                      <a:pt x="2704" y="482"/>
                      <a:pt x="2692" y="433"/>
                      <a:pt x="2667" y="396"/>
                    </a:cubicBezTo>
                    <a:cubicBezTo>
                      <a:pt x="2617" y="297"/>
                      <a:pt x="2556" y="223"/>
                      <a:pt x="2494" y="149"/>
                    </a:cubicBezTo>
                    <a:cubicBezTo>
                      <a:pt x="2457" y="112"/>
                      <a:pt x="2420" y="87"/>
                      <a:pt x="2383" y="50"/>
                    </a:cubicBezTo>
                    <a:cubicBezTo>
                      <a:pt x="2346" y="38"/>
                      <a:pt x="2321" y="25"/>
                      <a:pt x="2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  <p:sp>
            <p:nvSpPr>
              <p:cNvPr id="63" name="Google Shape;1622;p48"/>
              <p:cNvSpPr/>
              <p:nvPr/>
            </p:nvSpPr>
            <p:spPr>
              <a:xfrm>
                <a:off x="7705168" y="1313271"/>
                <a:ext cx="141925" cy="14023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45" extrusionOk="0">
                    <a:moveTo>
                      <a:pt x="435" y="1"/>
                    </a:moveTo>
                    <a:cubicBezTo>
                      <a:pt x="402" y="1"/>
                      <a:pt x="371" y="10"/>
                      <a:pt x="347" y="28"/>
                    </a:cubicBezTo>
                    <a:cubicBezTo>
                      <a:pt x="273" y="65"/>
                      <a:pt x="211" y="127"/>
                      <a:pt x="149" y="164"/>
                    </a:cubicBezTo>
                    <a:cubicBezTo>
                      <a:pt x="87" y="214"/>
                      <a:pt x="50" y="238"/>
                      <a:pt x="1" y="275"/>
                    </a:cubicBezTo>
                    <a:cubicBezTo>
                      <a:pt x="26" y="288"/>
                      <a:pt x="38" y="300"/>
                      <a:pt x="63" y="312"/>
                    </a:cubicBezTo>
                    <a:cubicBezTo>
                      <a:pt x="112" y="362"/>
                      <a:pt x="161" y="411"/>
                      <a:pt x="198" y="473"/>
                    </a:cubicBezTo>
                    <a:cubicBezTo>
                      <a:pt x="248" y="534"/>
                      <a:pt x="273" y="609"/>
                      <a:pt x="310" y="670"/>
                    </a:cubicBezTo>
                    <a:cubicBezTo>
                      <a:pt x="310" y="695"/>
                      <a:pt x="322" y="720"/>
                      <a:pt x="322" y="744"/>
                    </a:cubicBezTo>
                    <a:lnTo>
                      <a:pt x="396" y="683"/>
                    </a:lnTo>
                    <a:lnTo>
                      <a:pt x="593" y="510"/>
                    </a:lnTo>
                    <a:cubicBezTo>
                      <a:pt x="643" y="473"/>
                      <a:pt x="717" y="423"/>
                      <a:pt x="742" y="362"/>
                    </a:cubicBezTo>
                    <a:cubicBezTo>
                      <a:pt x="754" y="288"/>
                      <a:pt x="729" y="226"/>
                      <a:pt x="680" y="177"/>
                    </a:cubicBezTo>
                    <a:cubicBezTo>
                      <a:pt x="643" y="115"/>
                      <a:pt x="581" y="65"/>
                      <a:pt x="532" y="28"/>
                    </a:cubicBezTo>
                    <a:cubicBezTo>
                      <a:pt x="501" y="10"/>
                      <a:pt x="467" y="1"/>
                      <a:pt x="435" y="1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  <p:sp>
            <p:nvSpPr>
              <p:cNvPr id="64" name="Google Shape;1623;p48"/>
              <p:cNvSpPr/>
              <p:nvPr/>
            </p:nvSpPr>
            <p:spPr>
              <a:xfrm>
                <a:off x="7628560" y="1378021"/>
                <a:ext cx="114067" cy="13345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709" extrusionOk="0">
                    <a:moveTo>
                      <a:pt x="230" y="0"/>
                    </a:moveTo>
                    <a:cubicBezTo>
                      <a:pt x="215" y="0"/>
                      <a:pt x="204" y="12"/>
                      <a:pt x="186" y="30"/>
                    </a:cubicBezTo>
                    <a:lnTo>
                      <a:pt x="87" y="92"/>
                    </a:lnTo>
                    <a:cubicBezTo>
                      <a:pt x="50" y="116"/>
                      <a:pt x="25" y="129"/>
                      <a:pt x="1" y="153"/>
                    </a:cubicBezTo>
                    <a:lnTo>
                      <a:pt x="50" y="178"/>
                    </a:lnTo>
                    <a:cubicBezTo>
                      <a:pt x="99" y="203"/>
                      <a:pt x="149" y="240"/>
                      <a:pt x="186" y="289"/>
                    </a:cubicBezTo>
                    <a:cubicBezTo>
                      <a:pt x="272" y="376"/>
                      <a:pt x="346" y="474"/>
                      <a:pt x="408" y="573"/>
                    </a:cubicBezTo>
                    <a:cubicBezTo>
                      <a:pt x="433" y="623"/>
                      <a:pt x="445" y="660"/>
                      <a:pt x="470" y="709"/>
                    </a:cubicBezTo>
                    <a:lnTo>
                      <a:pt x="544" y="635"/>
                    </a:lnTo>
                    <a:cubicBezTo>
                      <a:pt x="556" y="610"/>
                      <a:pt x="581" y="585"/>
                      <a:pt x="593" y="561"/>
                    </a:cubicBezTo>
                    <a:cubicBezTo>
                      <a:pt x="605" y="499"/>
                      <a:pt x="593" y="450"/>
                      <a:pt x="568" y="388"/>
                    </a:cubicBezTo>
                    <a:cubicBezTo>
                      <a:pt x="556" y="339"/>
                      <a:pt x="531" y="289"/>
                      <a:pt x="494" y="240"/>
                    </a:cubicBezTo>
                    <a:cubicBezTo>
                      <a:pt x="445" y="141"/>
                      <a:pt x="359" y="55"/>
                      <a:pt x="248" y="5"/>
                    </a:cubicBezTo>
                    <a:cubicBezTo>
                      <a:pt x="241" y="2"/>
                      <a:pt x="235" y="0"/>
                      <a:pt x="230" y="0"/>
                    </a:cubicBezTo>
                    <a:close/>
                  </a:path>
                </a:pathLst>
              </a:custGeom>
              <a:solidFill>
                <a:srgbClr val="A3A5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  <p:sp>
            <p:nvSpPr>
              <p:cNvPr id="65" name="Google Shape;1624;p48"/>
              <p:cNvSpPr/>
              <p:nvPr/>
            </p:nvSpPr>
            <p:spPr>
              <a:xfrm>
                <a:off x="7672793" y="1399856"/>
                <a:ext cx="35011" cy="31058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65" extrusionOk="0">
                    <a:moveTo>
                      <a:pt x="50" y="0"/>
                    </a:moveTo>
                    <a:cubicBezTo>
                      <a:pt x="37" y="0"/>
                      <a:pt x="13" y="13"/>
                      <a:pt x="0" y="25"/>
                    </a:cubicBezTo>
                    <a:cubicBezTo>
                      <a:pt x="0" y="50"/>
                      <a:pt x="0" y="62"/>
                      <a:pt x="25" y="87"/>
                    </a:cubicBezTo>
                    <a:cubicBezTo>
                      <a:pt x="25" y="87"/>
                      <a:pt x="37" y="99"/>
                      <a:pt x="50" y="112"/>
                    </a:cubicBezTo>
                    <a:lnTo>
                      <a:pt x="74" y="136"/>
                    </a:lnTo>
                    <a:lnTo>
                      <a:pt x="87" y="149"/>
                    </a:lnTo>
                    <a:lnTo>
                      <a:pt x="111" y="161"/>
                    </a:lnTo>
                    <a:lnTo>
                      <a:pt x="136" y="161"/>
                    </a:lnTo>
                    <a:cubicBezTo>
                      <a:pt x="140" y="163"/>
                      <a:pt x="145" y="164"/>
                      <a:pt x="149" y="164"/>
                    </a:cubicBezTo>
                    <a:cubicBezTo>
                      <a:pt x="169" y="164"/>
                      <a:pt x="185" y="144"/>
                      <a:pt x="185" y="124"/>
                    </a:cubicBezTo>
                    <a:cubicBezTo>
                      <a:pt x="185" y="124"/>
                      <a:pt x="185" y="112"/>
                      <a:pt x="185" y="112"/>
                    </a:cubicBezTo>
                    <a:cubicBezTo>
                      <a:pt x="185" y="99"/>
                      <a:pt x="185" y="99"/>
                      <a:pt x="185" y="87"/>
                    </a:cubicBezTo>
                    <a:cubicBezTo>
                      <a:pt x="173" y="74"/>
                      <a:pt x="173" y="74"/>
                      <a:pt x="161" y="62"/>
                    </a:cubicBezTo>
                    <a:lnTo>
                      <a:pt x="124" y="25"/>
                    </a:lnTo>
                    <a:cubicBezTo>
                      <a:pt x="111" y="13"/>
                      <a:pt x="99" y="0"/>
                      <a:pt x="74" y="0"/>
                    </a:cubicBezTo>
                    <a:close/>
                  </a:path>
                </a:pathLst>
              </a:custGeom>
              <a:solidFill>
                <a:srgbClr val="F2B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  <p:sp>
            <p:nvSpPr>
              <p:cNvPr id="66" name="Google Shape;1625;p48"/>
              <p:cNvSpPr/>
              <p:nvPr/>
            </p:nvSpPr>
            <p:spPr>
              <a:xfrm>
                <a:off x="7707615" y="1441642"/>
                <a:ext cx="21082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25" extrusionOk="0">
                    <a:moveTo>
                      <a:pt x="13" y="1"/>
                    </a:moveTo>
                    <a:cubicBezTo>
                      <a:pt x="13" y="1"/>
                      <a:pt x="0" y="13"/>
                      <a:pt x="0" y="25"/>
                    </a:cubicBezTo>
                    <a:cubicBezTo>
                      <a:pt x="0" y="25"/>
                      <a:pt x="0" y="38"/>
                      <a:pt x="0" y="38"/>
                    </a:cubicBezTo>
                    <a:cubicBezTo>
                      <a:pt x="0" y="50"/>
                      <a:pt x="0" y="50"/>
                      <a:pt x="0" y="62"/>
                    </a:cubicBezTo>
                    <a:cubicBezTo>
                      <a:pt x="0" y="62"/>
                      <a:pt x="0" y="75"/>
                      <a:pt x="0" y="75"/>
                    </a:cubicBezTo>
                    <a:lnTo>
                      <a:pt x="13" y="87"/>
                    </a:lnTo>
                    <a:cubicBezTo>
                      <a:pt x="13" y="99"/>
                      <a:pt x="13" y="99"/>
                      <a:pt x="25" y="99"/>
                    </a:cubicBezTo>
                    <a:cubicBezTo>
                      <a:pt x="37" y="124"/>
                      <a:pt x="62" y="124"/>
                      <a:pt x="87" y="124"/>
                    </a:cubicBezTo>
                    <a:cubicBezTo>
                      <a:pt x="87" y="124"/>
                      <a:pt x="99" y="124"/>
                      <a:pt x="99" y="112"/>
                    </a:cubicBezTo>
                    <a:lnTo>
                      <a:pt x="111" y="112"/>
                    </a:lnTo>
                    <a:cubicBezTo>
                      <a:pt x="111" y="99"/>
                      <a:pt x="111" y="99"/>
                      <a:pt x="111" y="87"/>
                    </a:cubicBezTo>
                    <a:cubicBezTo>
                      <a:pt x="111" y="87"/>
                      <a:pt x="111" y="75"/>
                      <a:pt x="111" y="75"/>
                    </a:cubicBezTo>
                    <a:cubicBezTo>
                      <a:pt x="111" y="62"/>
                      <a:pt x="111" y="62"/>
                      <a:pt x="111" y="50"/>
                    </a:cubicBezTo>
                    <a:lnTo>
                      <a:pt x="111" y="38"/>
                    </a:lnTo>
                    <a:cubicBezTo>
                      <a:pt x="99" y="25"/>
                      <a:pt x="99" y="13"/>
                      <a:pt x="87" y="13"/>
                    </a:cubicBezTo>
                    <a:lnTo>
                      <a:pt x="74" y="1"/>
                    </a:lnTo>
                    <a:close/>
                  </a:path>
                </a:pathLst>
              </a:custGeom>
              <a:solidFill>
                <a:srgbClr val="F2B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  <p:sp>
            <p:nvSpPr>
              <p:cNvPr id="67" name="Google Shape;1626;p48"/>
              <p:cNvSpPr/>
              <p:nvPr/>
            </p:nvSpPr>
            <p:spPr>
              <a:xfrm>
                <a:off x="7094181" y="1287484"/>
                <a:ext cx="780966" cy="602712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202" extrusionOk="0">
                    <a:moveTo>
                      <a:pt x="3668" y="128"/>
                    </a:moveTo>
                    <a:cubicBezTo>
                      <a:pt x="3701" y="128"/>
                      <a:pt x="3735" y="141"/>
                      <a:pt x="3765" y="165"/>
                    </a:cubicBezTo>
                    <a:cubicBezTo>
                      <a:pt x="3815" y="202"/>
                      <a:pt x="3877" y="252"/>
                      <a:pt x="3914" y="301"/>
                    </a:cubicBezTo>
                    <a:cubicBezTo>
                      <a:pt x="3963" y="351"/>
                      <a:pt x="3988" y="425"/>
                      <a:pt x="3975" y="486"/>
                    </a:cubicBezTo>
                    <a:cubicBezTo>
                      <a:pt x="3963" y="560"/>
                      <a:pt x="3889" y="610"/>
                      <a:pt x="3827" y="647"/>
                    </a:cubicBezTo>
                    <a:lnTo>
                      <a:pt x="3630" y="820"/>
                    </a:lnTo>
                    <a:lnTo>
                      <a:pt x="3556" y="869"/>
                    </a:lnTo>
                    <a:cubicBezTo>
                      <a:pt x="3556" y="844"/>
                      <a:pt x="3543" y="820"/>
                      <a:pt x="3543" y="807"/>
                    </a:cubicBezTo>
                    <a:cubicBezTo>
                      <a:pt x="3519" y="733"/>
                      <a:pt x="3482" y="659"/>
                      <a:pt x="3432" y="610"/>
                    </a:cubicBezTo>
                    <a:cubicBezTo>
                      <a:pt x="3395" y="536"/>
                      <a:pt x="3346" y="486"/>
                      <a:pt x="3284" y="437"/>
                    </a:cubicBezTo>
                    <a:cubicBezTo>
                      <a:pt x="3272" y="425"/>
                      <a:pt x="3247" y="412"/>
                      <a:pt x="3222" y="400"/>
                    </a:cubicBezTo>
                    <a:cubicBezTo>
                      <a:pt x="3284" y="375"/>
                      <a:pt x="3333" y="338"/>
                      <a:pt x="3383" y="301"/>
                    </a:cubicBezTo>
                    <a:cubicBezTo>
                      <a:pt x="3444" y="252"/>
                      <a:pt x="3506" y="202"/>
                      <a:pt x="3580" y="165"/>
                    </a:cubicBezTo>
                    <a:cubicBezTo>
                      <a:pt x="3605" y="141"/>
                      <a:pt x="3636" y="128"/>
                      <a:pt x="3668" y="128"/>
                    </a:cubicBezTo>
                    <a:close/>
                    <a:moveTo>
                      <a:pt x="3077" y="481"/>
                    </a:moveTo>
                    <a:cubicBezTo>
                      <a:pt x="3084" y="481"/>
                      <a:pt x="3092" y="483"/>
                      <a:pt x="3099" y="486"/>
                    </a:cubicBezTo>
                    <a:cubicBezTo>
                      <a:pt x="3198" y="536"/>
                      <a:pt x="3284" y="610"/>
                      <a:pt x="3346" y="709"/>
                    </a:cubicBezTo>
                    <a:cubicBezTo>
                      <a:pt x="3370" y="758"/>
                      <a:pt x="3395" y="807"/>
                      <a:pt x="3420" y="869"/>
                    </a:cubicBezTo>
                    <a:cubicBezTo>
                      <a:pt x="3444" y="918"/>
                      <a:pt x="3444" y="980"/>
                      <a:pt x="3444" y="1042"/>
                    </a:cubicBezTo>
                    <a:cubicBezTo>
                      <a:pt x="3420" y="1066"/>
                      <a:pt x="3407" y="1091"/>
                      <a:pt x="3383" y="1104"/>
                    </a:cubicBezTo>
                    <a:lnTo>
                      <a:pt x="3309" y="1178"/>
                    </a:lnTo>
                    <a:cubicBezTo>
                      <a:pt x="3296" y="1141"/>
                      <a:pt x="3272" y="1091"/>
                      <a:pt x="3247" y="1054"/>
                    </a:cubicBezTo>
                    <a:cubicBezTo>
                      <a:pt x="3185" y="943"/>
                      <a:pt x="3124" y="844"/>
                      <a:pt x="3037" y="758"/>
                    </a:cubicBezTo>
                    <a:cubicBezTo>
                      <a:pt x="2988" y="721"/>
                      <a:pt x="2951" y="684"/>
                      <a:pt x="2901" y="647"/>
                    </a:cubicBezTo>
                    <a:lnTo>
                      <a:pt x="2852" y="622"/>
                    </a:lnTo>
                    <a:cubicBezTo>
                      <a:pt x="2877" y="597"/>
                      <a:pt x="2901" y="585"/>
                      <a:pt x="2926" y="573"/>
                    </a:cubicBezTo>
                    <a:lnTo>
                      <a:pt x="3025" y="499"/>
                    </a:lnTo>
                    <a:cubicBezTo>
                      <a:pt x="3042" y="490"/>
                      <a:pt x="3060" y="481"/>
                      <a:pt x="3077" y="481"/>
                    </a:cubicBezTo>
                    <a:close/>
                    <a:moveTo>
                      <a:pt x="2729" y="709"/>
                    </a:moveTo>
                    <a:cubicBezTo>
                      <a:pt x="2766" y="721"/>
                      <a:pt x="2803" y="733"/>
                      <a:pt x="2827" y="758"/>
                    </a:cubicBezTo>
                    <a:cubicBezTo>
                      <a:pt x="2877" y="783"/>
                      <a:pt x="2914" y="820"/>
                      <a:pt x="2938" y="857"/>
                    </a:cubicBezTo>
                    <a:cubicBezTo>
                      <a:pt x="3012" y="918"/>
                      <a:pt x="3062" y="1005"/>
                      <a:pt x="3111" y="1091"/>
                    </a:cubicBezTo>
                    <a:cubicBezTo>
                      <a:pt x="3136" y="1141"/>
                      <a:pt x="3161" y="1178"/>
                      <a:pt x="3173" y="1227"/>
                    </a:cubicBezTo>
                    <a:cubicBezTo>
                      <a:pt x="3198" y="1264"/>
                      <a:pt x="3185" y="1313"/>
                      <a:pt x="3148" y="1338"/>
                    </a:cubicBezTo>
                    <a:cubicBezTo>
                      <a:pt x="3111" y="1387"/>
                      <a:pt x="3062" y="1412"/>
                      <a:pt x="3025" y="1449"/>
                    </a:cubicBezTo>
                    <a:cubicBezTo>
                      <a:pt x="3012" y="1461"/>
                      <a:pt x="3000" y="1474"/>
                      <a:pt x="2988" y="1486"/>
                    </a:cubicBezTo>
                    <a:cubicBezTo>
                      <a:pt x="2642" y="1758"/>
                      <a:pt x="2296" y="2017"/>
                      <a:pt x="1951" y="2276"/>
                    </a:cubicBezTo>
                    <a:cubicBezTo>
                      <a:pt x="1753" y="2412"/>
                      <a:pt x="1556" y="2560"/>
                      <a:pt x="1358" y="2696"/>
                    </a:cubicBezTo>
                    <a:lnTo>
                      <a:pt x="1087" y="2893"/>
                    </a:lnTo>
                    <a:lnTo>
                      <a:pt x="963" y="2967"/>
                    </a:lnTo>
                    <a:cubicBezTo>
                      <a:pt x="951" y="2918"/>
                      <a:pt x="926" y="2869"/>
                      <a:pt x="902" y="2819"/>
                    </a:cubicBezTo>
                    <a:cubicBezTo>
                      <a:pt x="865" y="2745"/>
                      <a:pt x="815" y="2684"/>
                      <a:pt x="778" y="2622"/>
                    </a:cubicBezTo>
                    <a:cubicBezTo>
                      <a:pt x="716" y="2560"/>
                      <a:pt x="667" y="2511"/>
                      <a:pt x="605" y="2461"/>
                    </a:cubicBezTo>
                    <a:cubicBezTo>
                      <a:pt x="556" y="2424"/>
                      <a:pt x="507" y="2400"/>
                      <a:pt x="457" y="2387"/>
                    </a:cubicBezTo>
                    <a:lnTo>
                      <a:pt x="457" y="2375"/>
                    </a:lnTo>
                    <a:lnTo>
                      <a:pt x="618" y="2264"/>
                    </a:lnTo>
                    <a:lnTo>
                      <a:pt x="914" y="2054"/>
                    </a:lnTo>
                    <a:lnTo>
                      <a:pt x="1544" y="1610"/>
                    </a:lnTo>
                    <a:lnTo>
                      <a:pt x="2161" y="1153"/>
                    </a:lnTo>
                    <a:lnTo>
                      <a:pt x="2469" y="931"/>
                    </a:lnTo>
                    <a:cubicBezTo>
                      <a:pt x="2568" y="869"/>
                      <a:pt x="2654" y="795"/>
                      <a:pt x="2729" y="709"/>
                    </a:cubicBezTo>
                    <a:close/>
                    <a:moveTo>
                      <a:pt x="235" y="2844"/>
                    </a:moveTo>
                    <a:cubicBezTo>
                      <a:pt x="247" y="2856"/>
                      <a:pt x="260" y="2869"/>
                      <a:pt x="260" y="2869"/>
                    </a:cubicBezTo>
                    <a:lnTo>
                      <a:pt x="284" y="2893"/>
                    </a:lnTo>
                    <a:cubicBezTo>
                      <a:pt x="284" y="2906"/>
                      <a:pt x="284" y="2906"/>
                      <a:pt x="284" y="2918"/>
                    </a:cubicBezTo>
                    <a:lnTo>
                      <a:pt x="297" y="2943"/>
                    </a:lnTo>
                    <a:lnTo>
                      <a:pt x="309" y="2992"/>
                    </a:lnTo>
                    <a:lnTo>
                      <a:pt x="321" y="3029"/>
                    </a:lnTo>
                    <a:cubicBezTo>
                      <a:pt x="321" y="3042"/>
                      <a:pt x="321" y="3042"/>
                      <a:pt x="321" y="3042"/>
                    </a:cubicBezTo>
                    <a:cubicBezTo>
                      <a:pt x="321" y="3054"/>
                      <a:pt x="321" y="3054"/>
                      <a:pt x="321" y="3054"/>
                    </a:cubicBezTo>
                    <a:lnTo>
                      <a:pt x="112" y="3054"/>
                    </a:lnTo>
                    <a:lnTo>
                      <a:pt x="235" y="2844"/>
                    </a:lnTo>
                    <a:close/>
                    <a:moveTo>
                      <a:pt x="371" y="2449"/>
                    </a:moveTo>
                    <a:cubicBezTo>
                      <a:pt x="383" y="2461"/>
                      <a:pt x="408" y="2486"/>
                      <a:pt x="420" y="2498"/>
                    </a:cubicBezTo>
                    <a:cubicBezTo>
                      <a:pt x="445" y="2523"/>
                      <a:pt x="470" y="2548"/>
                      <a:pt x="494" y="2560"/>
                    </a:cubicBezTo>
                    <a:cubicBezTo>
                      <a:pt x="556" y="2609"/>
                      <a:pt x="605" y="2659"/>
                      <a:pt x="642" y="2721"/>
                    </a:cubicBezTo>
                    <a:cubicBezTo>
                      <a:pt x="692" y="2770"/>
                      <a:pt x="716" y="2832"/>
                      <a:pt x="754" y="2893"/>
                    </a:cubicBezTo>
                    <a:cubicBezTo>
                      <a:pt x="766" y="2918"/>
                      <a:pt x="778" y="2955"/>
                      <a:pt x="791" y="2980"/>
                    </a:cubicBezTo>
                    <a:cubicBezTo>
                      <a:pt x="803" y="3017"/>
                      <a:pt x="803" y="3029"/>
                      <a:pt x="815" y="3054"/>
                    </a:cubicBezTo>
                    <a:cubicBezTo>
                      <a:pt x="754" y="3054"/>
                      <a:pt x="692" y="3054"/>
                      <a:pt x="630" y="3066"/>
                    </a:cubicBezTo>
                    <a:lnTo>
                      <a:pt x="482" y="3066"/>
                    </a:lnTo>
                    <a:cubicBezTo>
                      <a:pt x="482" y="3066"/>
                      <a:pt x="482" y="3054"/>
                      <a:pt x="482" y="3042"/>
                    </a:cubicBezTo>
                    <a:cubicBezTo>
                      <a:pt x="470" y="3029"/>
                      <a:pt x="470" y="3017"/>
                      <a:pt x="470" y="3004"/>
                    </a:cubicBezTo>
                    <a:lnTo>
                      <a:pt x="445" y="2955"/>
                    </a:lnTo>
                    <a:cubicBezTo>
                      <a:pt x="433" y="2918"/>
                      <a:pt x="420" y="2893"/>
                      <a:pt x="396" y="2869"/>
                    </a:cubicBezTo>
                    <a:cubicBezTo>
                      <a:pt x="371" y="2832"/>
                      <a:pt x="334" y="2819"/>
                      <a:pt x="309" y="2795"/>
                    </a:cubicBezTo>
                    <a:cubicBezTo>
                      <a:pt x="293" y="2795"/>
                      <a:pt x="282" y="2789"/>
                      <a:pt x="273" y="2789"/>
                    </a:cubicBezTo>
                    <a:cubicBezTo>
                      <a:pt x="268" y="2789"/>
                      <a:pt x="264" y="2791"/>
                      <a:pt x="260" y="2795"/>
                    </a:cubicBezTo>
                    <a:cubicBezTo>
                      <a:pt x="260" y="2782"/>
                      <a:pt x="260" y="2770"/>
                      <a:pt x="260" y="2758"/>
                    </a:cubicBezTo>
                    <a:cubicBezTo>
                      <a:pt x="284" y="2696"/>
                      <a:pt x="309" y="2622"/>
                      <a:pt x="334" y="2560"/>
                    </a:cubicBezTo>
                    <a:cubicBezTo>
                      <a:pt x="346" y="2523"/>
                      <a:pt x="358" y="2486"/>
                      <a:pt x="371" y="2449"/>
                    </a:cubicBezTo>
                    <a:close/>
                    <a:moveTo>
                      <a:pt x="3661" y="0"/>
                    </a:moveTo>
                    <a:cubicBezTo>
                      <a:pt x="3606" y="0"/>
                      <a:pt x="3552" y="14"/>
                      <a:pt x="3506" y="42"/>
                    </a:cubicBezTo>
                    <a:cubicBezTo>
                      <a:pt x="3432" y="91"/>
                      <a:pt x="3370" y="141"/>
                      <a:pt x="3309" y="202"/>
                    </a:cubicBezTo>
                    <a:cubicBezTo>
                      <a:pt x="3235" y="252"/>
                      <a:pt x="3173" y="301"/>
                      <a:pt x="3111" y="351"/>
                    </a:cubicBezTo>
                    <a:lnTo>
                      <a:pt x="3087" y="351"/>
                    </a:lnTo>
                    <a:cubicBezTo>
                      <a:pt x="3000" y="351"/>
                      <a:pt x="2938" y="425"/>
                      <a:pt x="2864" y="462"/>
                    </a:cubicBezTo>
                    <a:cubicBezTo>
                      <a:pt x="2840" y="486"/>
                      <a:pt x="2741" y="548"/>
                      <a:pt x="2741" y="597"/>
                    </a:cubicBezTo>
                    <a:lnTo>
                      <a:pt x="2729" y="597"/>
                    </a:lnTo>
                    <a:cubicBezTo>
                      <a:pt x="2692" y="597"/>
                      <a:pt x="2667" y="610"/>
                      <a:pt x="2667" y="634"/>
                    </a:cubicBezTo>
                    <a:cubicBezTo>
                      <a:pt x="2556" y="684"/>
                      <a:pt x="2469" y="746"/>
                      <a:pt x="2383" y="820"/>
                    </a:cubicBezTo>
                    <a:lnTo>
                      <a:pt x="2087" y="1029"/>
                    </a:lnTo>
                    <a:lnTo>
                      <a:pt x="1469" y="1499"/>
                    </a:lnTo>
                    <a:lnTo>
                      <a:pt x="852" y="1943"/>
                    </a:lnTo>
                    <a:lnTo>
                      <a:pt x="544" y="2165"/>
                    </a:lnTo>
                    <a:lnTo>
                      <a:pt x="396" y="2276"/>
                    </a:lnTo>
                    <a:cubicBezTo>
                      <a:pt x="346" y="2301"/>
                      <a:pt x="309" y="2326"/>
                      <a:pt x="297" y="2387"/>
                    </a:cubicBezTo>
                    <a:cubicBezTo>
                      <a:pt x="284" y="2400"/>
                      <a:pt x="284" y="2412"/>
                      <a:pt x="297" y="2424"/>
                    </a:cubicBezTo>
                    <a:cubicBezTo>
                      <a:pt x="272" y="2461"/>
                      <a:pt x="247" y="2498"/>
                      <a:pt x="235" y="2535"/>
                    </a:cubicBezTo>
                    <a:cubicBezTo>
                      <a:pt x="210" y="2609"/>
                      <a:pt x="186" y="2671"/>
                      <a:pt x="161" y="2733"/>
                    </a:cubicBezTo>
                    <a:cubicBezTo>
                      <a:pt x="99" y="2869"/>
                      <a:pt x="50" y="3004"/>
                      <a:pt x="1" y="3140"/>
                    </a:cubicBezTo>
                    <a:cubicBezTo>
                      <a:pt x="1" y="3165"/>
                      <a:pt x="13" y="3190"/>
                      <a:pt x="50" y="3202"/>
                    </a:cubicBezTo>
                    <a:lnTo>
                      <a:pt x="618" y="3202"/>
                    </a:lnTo>
                    <a:cubicBezTo>
                      <a:pt x="692" y="3202"/>
                      <a:pt x="754" y="3202"/>
                      <a:pt x="828" y="3190"/>
                    </a:cubicBezTo>
                    <a:lnTo>
                      <a:pt x="852" y="3177"/>
                    </a:lnTo>
                    <a:cubicBezTo>
                      <a:pt x="951" y="3140"/>
                      <a:pt x="1050" y="3079"/>
                      <a:pt x="1149" y="3017"/>
                    </a:cubicBezTo>
                    <a:cubicBezTo>
                      <a:pt x="1247" y="2943"/>
                      <a:pt x="1346" y="2881"/>
                      <a:pt x="1445" y="2819"/>
                    </a:cubicBezTo>
                    <a:cubicBezTo>
                      <a:pt x="1630" y="2684"/>
                      <a:pt x="1827" y="2548"/>
                      <a:pt x="2025" y="2400"/>
                    </a:cubicBezTo>
                    <a:cubicBezTo>
                      <a:pt x="2408" y="2116"/>
                      <a:pt x="2790" y="1832"/>
                      <a:pt x="3161" y="1523"/>
                    </a:cubicBezTo>
                    <a:cubicBezTo>
                      <a:pt x="3198" y="1499"/>
                      <a:pt x="3235" y="1474"/>
                      <a:pt x="3259" y="1449"/>
                    </a:cubicBezTo>
                    <a:cubicBezTo>
                      <a:pt x="3272" y="1437"/>
                      <a:pt x="3284" y="1424"/>
                      <a:pt x="3296" y="1400"/>
                    </a:cubicBezTo>
                    <a:cubicBezTo>
                      <a:pt x="3309" y="1400"/>
                      <a:pt x="3321" y="1387"/>
                      <a:pt x="3346" y="1363"/>
                    </a:cubicBezTo>
                    <a:cubicBezTo>
                      <a:pt x="3383" y="1338"/>
                      <a:pt x="3407" y="1301"/>
                      <a:pt x="3444" y="1276"/>
                    </a:cubicBezTo>
                    <a:cubicBezTo>
                      <a:pt x="3506" y="1215"/>
                      <a:pt x="3556" y="1153"/>
                      <a:pt x="3580" y="1079"/>
                    </a:cubicBezTo>
                    <a:cubicBezTo>
                      <a:pt x="3630" y="1054"/>
                      <a:pt x="3679" y="1017"/>
                      <a:pt x="3716" y="980"/>
                    </a:cubicBezTo>
                    <a:lnTo>
                      <a:pt x="3901" y="807"/>
                    </a:lnTo>
                    <a:cubicBezTo>
                      <a:pt x="4012" y="721"/>
                      <a:pt x="4148" y="622"/>
                      <a:pt x="4136" y="449"/>
                    </a:cubicBezTo>
                    <a:cubicBezTo>
                      <a:pt x="4099" y="314"/>
                      <a:pt x="4012" y="190"/>
                      <a:pt x="3901" y="104"/>
                    </a:cubicBezTo>
                    <a:cubicBezTo>
                      <a:pt x="3839" y="54"/>
                      <a:pt x="3778" y="17"/>
                      <a:pt x="3716" y="5"/>
                    </a:cubicBezTo>
                    <a:cubicBezTo>
                      <a:pt x="3698" y="2"/>
                      <a:pt x="3679" y="0"/>
                      <a:pt x="3661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p:grpSp>
        <p:sp>
          <p:nvSpPr>
            <p:cNvPr id="58" name="Google Shape;1627;p48"/>
            <p:cNvSpPr/>
            <p:nvPr/>
          </p:nvSpPr>
          <p:spPr>
            <a:xfrm>
              <a:off x="7126745" y="1825062"/>
              <a:ext cx="41975" cy="44234"/>
            </a:xfrm>
            <a:custGeom>
              <a:avLst/>
              <a:gdLst/>
              <a:ahLst/>
              <a:cxnLst/>
              <a:rect l="l" t="t" r="r" b="b"/>
              <a:pathLst>
                <a:path w="223" h="235" extrusionOk="0">
                  <a:moveTo>
                    <a:pt x="99" y="0"/>
                  </a:moveTo>
                  <a:lnTo>
                    <a:pt x="0" y="235"/>
                  </a:lnTo>
                  <a:lnTo>
                    <a:pt x="223" y="235"/>
                  </a:lnTo>
                  <a:cubicBezTo>
                    <a:pt x="198" y="235"/>
                    <a:pt x="185" y="223"/>
                    <a:pt x="185" y="210"/>
                  </a:cubicBezTo>
                  <a:cubicBezTo>
                    <a:pt x="185" y="198"/>
                    <a:pt x="185" y="198"/>
                    <a:pt x="185" y="198"/>
                  </a:cubicBezTo>
                  <a:lnTo>
                    <a:pt x="173" y="148"/>
                  </a:lnTo>
                  <a:lnTo>
                    <a:pt x="161" y="111"/>
                  </a:lnTo>
                  <a:lnTo>
                    <a:pt x="161" y="99"/>
                  </a:lnTo>
                  <a:lnTo>
                    <a:pt x="148" y="74"/>
                  </a:lnTo>
                  <a:cubicBezTo>
                    <a:pt x="148" y="74"/>
                    <a:pt x="148" y="62"/>
                    <a:pt x="148" y="62"/>
                  </a:cubicBezTo>
                  <a:lnTo>
                    <a:pt x="148" y="50"/>
                  </a:lnTo>
                  <a:lnTo>
                    <a:pt x="124" y="37"/>
                  </a:lnTo>
                  <a:cubicBezTo>
                    <a:pt x="124" y="25"/>
                    <a:pt x="111" y="13"/>
                    <a:pt x="99" y="1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59" name="Google Shape;1628;p48"/>
            <p:cNvSpPr/>
            <p:nvPr/>
          </p:nvSpPr>
          <p:spPr>
            <a:xfrm>
              <a:off x="7140673" y="1748453"/>
              <a:ext cx="107103" cy="116326"/>
            </a:xfrm>
            <a:custGeom>
              <a:avLst/>
              <a:gdLst/>
              <a:ahLst/>
              <a:cxnLst/>
              <a:rect l="l" t="t" r="r" b="b"/>
              <a:pathLst>
                <a:path w="569" h="618" extrusionOk="0">
                  <a:moveTo>
                    <a:pt x="124" y="0"/>
                  </a:moveTo>
                  <a:cubicBezTo>
                    <a:pt x="111" y="37"/>
                    <a:pt x="99" y="74"/>
                    <a:pt x="87" y="111"/>
                  </a:cubicBezTo>
                  <a:cubicBezTo>
                    <a:pt x="62" y="173"/>
                    <a:pt x="37" y="247"/>
                    <a:pt x="13" y="309"/>
                  </a:cubicBezTo>
                  <a:cubicBezTo>
                    <a:pt x="13" y="321"/>
                    <a:pt x="13" y="333"/>
                    <a:pt x="0" y="333"/>
                  </a:cubicBezTo>
                  <a:cubicBezTo>
                    <a:pt x="25" y="333"/>
                    <a:pt x="37" y="346"/>
                    <a:pt x="62" y="346"/>
                  </a:cubicBezTo>
                  <a:cubicBezTo>
                    <a:pt x="87" y="358"/>
                    <a:pt x="124" y="383"/>
                    <a:pt x="149" y="420"/>
                  </a:cubicBezTo>
                  <a:cubicBezTo>
                    <a:pt x="161" y="444"/>
                    <a:pt x="186" y="469"/>
                    <a:pt x="198" y="494"/>
                  </a:cubicBezTo>
                  <a:lnTo>
                    <a:pt x="210" y="555"/>
                  </a:lnTo>
                  <a:cubicBezTo>
                    <a:pt x="223" y="568"/>
                    <a:pt x="223" y="580"/>
                    <a:pt x="223" y="593"/>
                  </a:cubicBezTo>
                  <a:cubicBezTo>
                    <a:pt x="235" y="605"/>
                    <a:pt x="235" y="617"/>
                    <a:pt x="223" y="617"/>
                  </a:cubicBezTo>
                  <a:lnTo>
                    <a:pt x="383" y="617"/>
                  </a:lnTo>
                  <a:cubicBezTo>
                    <a:pt x="445" y="605"/>
                    <a:pt x="507" y="605"/>
                    <a:pt x="568" y="605"/>
                  </a:cubicBezTo>
                  <a:cubicBezTo>
                    <a:pt x="568" y="580"/>
                    <a:pt x="556" y="555"/>
                    <a:pt x="544" y="531"/>
                  </a:cubicBezTo>
                  <a:cubicBezTo>
                    <a:pt x="531" y="506"/>
                    <a:pt x="519" y="469"/>
                    <a:pt x="507" y="444"/>
                  </a:cubicBezTo>
                  <a:cubicBezTo>
                    <a:pt x="469" y="383"/>
                    <a:pt x="432" y="321"/>
                    <a:pt x="395" y="272"/>
                  </a:cubicBezTo>
                  <a:cubicBezTo>
                    <a:pt x="346" y="210"/>
                    <a:pt x="309" y="160"/>
                    <a:pt x="247" y="111"/>
                  </a:cubicBezTo>
                  <a:cubicBezTo>
                    <a:pt x="223" y="86"/>
                    <a:pt x="198" y="74"/>
                    <a:pt x="173" y="49"/>
                  </a:cubicBezTo>
                  <a:cubicBezTo>
                    <a:pt x="149" y="37"/>
                    <a:pt x="136" y="12"/>
                    <a:pt x="124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60" name="Google Shape;1629;p48"/>
            <p:cNvSpPr/>
            <p:nvPr/>
          </p:nvSpPr>
          <p:spPr>
            <a:xfrm>
              <a:off x="7245140" y="1492087"/>
              <a:ext cx="346531" cy="244887"/>
            </a:xfrm>
            <a:custGeom>
              <a:avLst/>
              <a:gdLst/>
              <a:ahLst/>
              <a:cxnLst/>
              <a:rect l="l" t="t" r="r" b="b"/>
              <a:pathLst>
                <a:path w="1841" h="1301" extrusionOk="0">
                  <a:moveTo>
                    <a:pt x="1772" y="0"/>
                  </a:moveTo>
                  <a:cubicBezTo>
                    <a:pt x="1709" y="0"/>
                    <a:pt x="1609" y="84"/>
                    <a:pt x="1581" y="103"/>
                  </a:cubicBezTo>
                  <a:cubicBezTo>
                    <a:pt x="1322" y="300"/>
                    <a:pt x="1062" y="473"/>
                    <a:pt x="803" y="671"/>
                  </a:cubicBezTo>
                  <a:cubicBezTo>
                    <a:pt x="667" y="769"/>
                    <a:pt x="532" y="881"/>
                    <a:pt x="384" y="979"/>
                  </a:cubicBezTo>
                  <a:lnTo>
                    <a:pt x="174" y="1127"/>
                  </a:lnTo>
                  <a:cubicBezTo>
                    <a:pt x="100" y="1165"/>
                    <a:pt x="50" y="1214"/>
                    <a:pt x="1" y="1288"/>
                  </a:cubicBezTo>
                  <a:cubicBezTo>
                    <a:pt x="1" y="1300"/>
                    <a:pt x="1" y="1300"/>
                    <a:pt x="26" y="1300"/>
                  </a:cubicBezTo>
                  <a:cubicBezTo>
                    <a:pt x="87" y="1288"/>
                    <a:pt x="149" y="1263"/>
                    <a:pt x="211" y="1214"/>
                  </a:cubicBezTo>
                  <a:lnTo>
                    <a:pt x="384" y="1090"/>
                  </a:lnTo>
                  <a:cubicBezTo>
                    <a:pt x="519" y="1004"/>
                    <a:pt x="655" y="918"/>
                    <a:pt x="779" y="831"/>
                  </a:cubicBezTo>
                  <a:cubicBezTo>
                    <a:pt x="1050" y="646"/>
                    <a:pt x="1297" y="461"/>
                    <a:pt x="1556" y="276"/>
                  </a:cubicBezTo>
                  <a:cubicBezTo>
                    <a:pt x="1618" y="239"/>
                    <a:pt x="1680" y="202"/>
                    <a:pt x="1729" y="152"/>
                  </a:cubicBezTo>
                  <a:cubicBezTo>
                    <a:pt x="1766" y="128"/>
                    <a:pt x="1840" y="66"/>
                    <a:pt x="1815" y="29"/>
                  </a:cubicBezTo>
                  <a:cubicBezTo>
                    <a:pt x="1807" y="8"/>
                    <a:pt x="1791" y="0"/>
                    <a:pt x="1772" y="0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61" name="Google Shape;1630;p48"/>
            <p:cNvSpPr/>
            <p:nvPr/>
          </p:nvSpPr>
          <p:spPr>
            <a:xfrm>
              <a:off x="7284668" y="1554955"/>
              <a:ext cx="319991" cy="226441"/>
            </a:xfrm>
            <a:custGeom>
              <a:avLst/>
              <a:gdLst/>
              <a:ahLst/>
              <a:cxnLst/>
              <a:rect l="l" t="t" r="r" b="b"/>
              <a:pathLst>
                <a:path w="1700" h="1203" extrusionOk="0">
                  <a:moveTo>
                    <a:pt x="1656" y="0"/>
                  </a:moveTo>
                  <a:cubicBezTo>
                    <a:pt x="1652" y="0"/>
                    <a:pt x="1647" y="1"/>
                    <a:pt x="1642" y="3"/>
                  </a:cubicBezTo>
                  <a:cubicBezTo>
                    <a:pt x="1494" y="65"/>
                    <a:pt x="1346" y="164"/>
                    <a:pt x="1235" y="275"/>
                  </a:cubicBezTo>
                  <a:cubicBezTo>
                    <a:pt x="1087" y="386"/>
                    <a:pt x="939" y="485"/>
                    <a:pt x="791" y="584"/>
                  </a:cubicBezTo>
                  <a:cubicBezTo>
                    <a:pt x="655" y="695"/>
                    <a:pt x="519" y="781"/>
                    <a:pt x="371" y="880"/>
                  </a:cubicBezTo>
                  <a:cubicBezTo>
                    <a:pt x="297" y="929"/>
                    <a:pt x="235" y="979"/>
                    <a:pt x="174" y="1028"/>
                  </a:cubicBezTo>
                  <a:cubicBezTo>
                    <a:pt x="99" y="1077"/>
                    <a:pt x="25" y="1114"/>
                    <a:pt x="1" y="1176"/>
                  </a:cubicBezTo>
                  <a:cubicBezTo>
                    <a:pt x="1" y="1188"/>
                    <a:pt x="1" y="1201"/>
                    <a:pt x="13" y="1201"/>
                  </a:cubicBezTo>
                  <a:cubicBezTo>
                    <a:pt x="20" y="1202"/>
                    <a:pt x="26" y="1202"/>
                    <a:pt x="32" y="1202"/>
                  </a:cubicBezTo>
                  <a:cubicBezTo>
                    <a:pt x="98" y="1202"/>
                    <a:pt x="154" y="1148"/>
                    <a:pt x="211" y="1114"/>
                  </a:cubicBezTo>
                  <a:cubicBezTo>
                    <a:pt x="272" y="1090"/>
                    <a:pt x="359" y="1028"/>
                    <a:pt x="420" y="991"/>
                  </a:cubicBezTo>
                  <a:cubicBezTo>
                    <a:pt x="581" y="892"/>
                    <a:pt x="717" y="793"/>
                    <a:pt x="865" y="682"/>
                  </a:cubicBezTo>
                  <a:cubicBezTo>
                    <a:pt x="1001" y="584"/>
                    <a:pt x="1136" y="485"/>
                    <a:pt x="1272" y="374"/>
                  </a:cubicBezTo>
                  <a:cubicBezTo>
                    <a:pt x="1420" y="287"/>
                    <a:pt x="1568" y="176"/>
                    <a:pt x="1680" y="53"/>
                  </a:cubicBezTo>
                  <a:cubicBezTo>
                    <a:pt x="1700" y="22"/>
                    <a:pt x="1678" y="0"/>
                    <a:pt x="1656" y="0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</p:grpSp>
      <p:sp>
        <p:nvSpPr>
          <p:cNvPr id="68" name="Google Shape;1631;p48"/>
          <p:cNvSpPr/>
          <p:nvPr/>
        </p:nvSpPr>
        <p:spPr>
          <a:xfrm rot="10137028">
            <a:off x="7312015" y="497513"/>
            <a:ext cx="4095930" cy="3400547"/>
          </a:xfrm>
          <a:custGeom>
            <a:avLst/>
            <a:gdLst/>
            <a:ahLst/>
            <a:cxnLst/>
            <a:rect l="l" t="t" r="r" b="b"/>
            <a:pathLst>
              <a:path w="11271" h="10259" extrusionOk="0">
                <a:moveTo>
                  <a:pt x="4257" y="0"/>
                </a:moveTo>
                <a:cubicBezTo>
                  <a:pt x="4254" y="0"/>
                  <a:pt x="4250" y="1"/>
                  <a:pt x="4247" y="1"/>
                </a:cubicBezTo>
                <a:cubicBezTo>
                  <a:pt x="4012" y="26"/>
                  <a:pt x="3790" y="75"/>
                  <a:pt x="3580" y="149"/>
                </a:cubicBezTo>
                <a:cubicBezTo>
                  <a:pt x="2926" y="384"/>
                  <a:pt x="2333" y="742"/>
                  <a:pt x="1815" y="1199"/>
                </a:cubicBezTo>
                <a:cubicBezTo>
                  <a:pt x="1124" y="1816"/>
                  <a:pt x="605" y="2593"/>
                  <a:pt x="309" y="3470"/>
                </a:cubicBezTo>
                <a:cubicBezTo>
                  <a:pt x="25" y="4371"/>
                  <a:pt x="0" y="5334"/>
                  <a:pt x="235" y="6247"/>
                </a:cubicBezTo>
                <a:cubicBezTo>
                  <a:pt x="457" y="7148"/>
                  <a:pt x="926" y="7988"/>
                  <a:pt x="1605" y="8630"/>
                </a:cubicBezTo>
                <a:cubicBezTo>
                  <a:pt x="2469" y="9395"/>
                  <a:pt x="3518" y="9913"/>
                  <a:pt x="4654" y="10123"/>
                </a:cubicBezTo>
                <a:cubicBezTo>
                  <a:pt x="5097" y="10214"/>
                  <a:pt x="5546" y="10258"/>
                  <a:pt x="5993" y="10258"/>
                </a:cubicBezTo>
                <a:cubicBezTo>
                  <a:pt x="6706" y="10258"/>
                  <a:pt x="7416" y="10146"/>
                  <a:pt x="8098" y="9926"/>
                </a:cubicBezTo>
                <a:cubicBezTo>
                  <a:pt x="8604" y="9765"/>
                  <a:pt x="9073" y="9518"/>
                  <a:pt x="9493" y="9197"/>
                </a:cubicBezTo>
                <a:cubicBezTo>
                  <a:pt x="9900" y="8852"/>
                  <a:pt x="10246" y="8432"/>
                  <a:pt x="10505" y="7963"/>
                </a:cubicBezTo>
                <a:cubicBezTo>
                  <a:pt x="11023" y="7000"/>
                  <a:pt x="11270" y="5914"/>
                  <a:pt x="11209" y="4828"/>
                </a:cubicBezTo>
                <a:cubicBezTo>
                  <a:pt x="11159" y="3791"/>
                  <a:pt x="10801" y="2803"/>
                  <a:pt x="10196" y="1964"/>
                </a:cubicBezTo>
                <a:cubicBezTo>
                  <a:pt x="9629" y="1186"/>
                  <a:pt x="8863" y="594"/>
                  <a:pt x="7975" y="236"/>
                </a:cubicBezTo>
                <a:cubicBezTo>
                  <a:pt x="7765" y="149"/>
                  <a:pt x="7542" y="88"/>
                  <a:pt x="7308" y="38"/>
                </a:cubicBezTo>
                <a:cubicBezTo>
                  <a:pt x="7288" y="30"/>
                  <a:pt x="7268" y="26"/>
                  <a:pt x="7249" y="26"/>
                </a:cubicBezTo>
                <a:cubicBezTo>
                  <a:pt x="7185" y="26"/>
                  <a:pt x="7127" y="70"/>
                  <a:pt x="7098" y="137"/>
                </a:cubicBezTo>
                <a:cubicBezTo>
                  <a:pt x="7061" y="223"/>
                  <a:pt x="7110" y="322"/>
                  <a:pt x="7197" y="347"/>
                </a:cubicBezTo>
                <a:cubicBezTo>
                  <a:pt x="8073" y="557"/>
                  <a:pt x="8863" y="1013"/>
                  <a:pt x="9480" y="1655"/>
                </a:cubicBezTo>
                <a:cubicBezTo>
                  <a:pt x="10135" y="2334"/>
                  <a:pt x="10579" y="3186"/>
                  <a:pt x="10764" y="4112"/>
                </a:cubicBezTo>
                <a:cubicBezTo>
                  <a:pt x="10949" y="5099"/>
                  <a:pt x="10863" y="6124"/>
                  <a:pt x="10517" y="7074"/>
                </a:cubicBezTo>
                <a:cubicBezTo>
                  <a:pt x="10345" y="7556"/>
                  <a:pt x="10098" y="8012"/>
                  <a:pt x="9777" y="8420"/>
                </a:cubicBezTo>
                <a:cubicBezTo>
                  <a:pt x="9468" y="8802"/>
                  <a:pt x="9073" y="9111"/>
                  <a:pt x="8641" y="9346"/>
                </a:cubicBezTo>
                <a:cubicBezTo>
                  <a:pt x="7799" y="9746"/>
                  <a:pt x="6885" y="9957"/>
                  <a:pt x="5968" y="9957"/>
                </a:cubicBezTo>
                <a:cubicBezTo>
                  <a:pt x="5810" y="9957"/>
                  <a:pt x="5651" y="9951"/>
                  <a:pt x="5493" y="9938"/>
                </a:cubicBezTo>
                <a:cubicBezTo>
                  <a:pt x="4382" y="9864"/>
                  <a:pt x="3309" y="9506"/>
                  <a:pt x="2383" y="8889"/>
                </a:cubicBezTo>
                <a:cubicBezTo>
                  <a:pt x="1617" y="8358"/>
                  <a:pt x="1025" y="7617"/>
                  <a:pt x="692" y="6753"/>
                </a:cubicBezTo>
                <a:cubicBezTo>
                  <a:pt x="13" y="5075"/>
                  <a:pt x="346" y="3161"/>
                  <a:pt x="1556" y="1816"/>
                </a:cubicBezTo>
                <a:cubicBezTo>
                  <a:pt x="2123" y="1149"/>
                  <a:pt x="2852" y="643"/>
                  <a:pt x="3679" y="335"/>
                </a:cubicBezTo>
                <a:cubicBezTo>
                  <a:pt x="3876" y="260"/>
                  <a:pt x="4074" y="186"/>
                  <a:pt x="4284" y="100"/>
                </a:cubicBezTo>
                <a:cubicBezTo>
                  <a:pt x="4342" y="88"/>
                  <a:pt x="4312" y="0"/>
                  <a:pt x="4257" y="0"/>
                </a:cubicBezTo>
                <a:close/>
              </a:path>
            </a:pathLst>
          </a:custGeom>
          <a:solidFill>
            <a:srgbClr val="A3A5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C6B98AA-DE71-2E3B-9B10-CE555BAEF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004" y="2376561"/>
            <a:ext cx="3386630" cy="168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9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DFCCD2F-7CDE-8157-A152-B1137EE62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190" b="19924"/>
          <a:stretch/>
        </p:blipFill>
        <p:spPr>
          <a:xfrm>
            <a:off x="11548241" y="5901794"/>
            <a:ext cx="515420" cy="929875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3</a:t>
            </a:fld>
            <a:endParaRPr lang="es-MX"/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0F15129C-63FE-401B-8F5D-BBD5652613C1}"/>
              </a:ext>
            </a:extLst>
          </p:cNvPr>
          <p:cNvSpPr/>
          <p:nvPr/>
        </p:nvSpPr>
        <p:spPr>
          <a:xfrm>
            <a:off x="236615" y="275134"/>
            <a:ext cx="904012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s-MX" sz="3200" b="1" dirty="0">
                <a:solidFill>
                  <a:srgbClr val="00A699"/>
                </a:solidFill>
                <a:latin typeface="Fira Sans"/>
              </a:rPr>
              <a:t>Colaboración actual</a:t>
            </a:r>
          </a:p>
        </p:txBody>
      </p:sp>
      <p:sp>
        <p:nvSpPr>
          <p:cNvPr id="69" name="Rectángulo 68"/>
          <p:cNvSpPr/>
          <p:nvPr/>
        </p:nvSpPr>
        <p:spPr>
          <a:xfrm>
            <a:off x="0" y="6452220"/>
            <a:ext cx="11055178" cy="287724"/>
          </a:xfrm>
          <a:prstGeom prst="rect">
            <a:avLst/>
          </a:prstGeom>
          <a:gradFill flip="none" rotWithShape="1">
            <a:gsLst>
              <a:gs pos="0">
                <a:srgbClr val="805F80">
                  <a:tint val="66000"/>
                  <a:satMod val="160000"/>
                </a:srgbClr>
              </a:gs>
              <a:gs pos="50000">
                <a:srgbClr val="805F80">
                  <a:tint val="44500"/>
                  <a:satMod val="160000"/>
                </a:srgbClr>
              </a:gs>
              <a:gs pos="100000">
                <a:srgbClr val="805F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0" name="Google Shape;339;p23"/>
          <p:cNvSpPr/>
          <p:nvPr/>
        </p:nvSpPr>
        <p:spPr>
          <a:xfrm>
            <a:off x="5506145" y="2181568"/>
            <a:ext cx="4646836" cy="967237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365750" tIns="91425" rIns="18287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MX" b="1" kern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"/>
              </a:rPr>
              <a:t>Mejorar los niveles de transparencia y acceso a la información pública en los municipios de América Latina </a:t>
            </a:r>
          </a:p>
        </p:txBody>
      </p:sp>
      <p:sp>
        <p:nvSpPr>
          <p:cNvPr id="71" name="Google Shape;346;p23"/>
          <p:cNvSpPr/>
          <p:nvPr/>
        </p:nvSpPr>
        <p:spPr>
          <a:xfrm>
            <a:off x="5506145" y="3364444"/>
            <a:ext cx="4646836" cy="98125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365750" tIns="91425" rIns="182875" bIns="91425" anchor="ctr" anchorCtr="0">
            <a:noAutofit/>
          </a:bodyPr>
          <a:lstStyle/>
          <a:p>
            <a:pPr algn="just">
              <a:buClr>
                <a:srgbClr val="000000"/>
              </a:buClr>
              <a:buSzPts val="1100"/>
              <a:buFont typeface="Arial"/>
              <a:buNone/>
            </a:pPr>
            <a:r>
              <a:rPr lang="es-MX" b="1" kern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"/>
              </a:rPr>
              <a:t>Compartir prácticas en materia de transparencia y acceso a la información entre los distintos países </a:t>
            </a:r>
          </a:p>
        </p:txBody>
      </p:sp>
      <p:sp>
        <p:nvSpPr>
          <p:cNvPr id="72" name="Google Shape;342;p23"/>
          <p:cNvSpPr/>
          <p:nvPr/>
        </p:nvSpPr>
        <p:spPr>
          <a:xfrm>
            <a:off x="5489742" y="4551071"/>
            <a:ext cx="4646835" cy="948362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365750" tIns="91425" rIns="182875" bIns="91425" anchor="ctr" anchorCtr="0">
            <a:noAutofit/>
          </a:bodyPr>
          <a:lstStyle/>
          <a:p>
            <a:pPr algn="just">
              <a:buClr>
                <a:srgbClr val="000000"/>
              </a:buClr>
              <a:buSzPts val="1100"/>
              <a:buFont typeface="Arial"/>
              <a:buNone/>
            </a:pPr>
            <a:r>
              <a:rPr lang="es-MX" b="1" kern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"/>
              </a:rPr>
              <a:t>Fortalecer la esencia de los Organismos Garantes</a:t>
            </a:r>
          </a:p>
        </p:txBody>
      </p:sp>
      <p:sp>
        <p:nvSpPr>
          <p:cNvPr id="93" name="Google Shape;347;p23"/>
          <p:cNvSpPr/>
          <p:nvPr/>
        </p:nvSpPr>
        <p:spPr>
          <a:xfrm>
            <a:off x="5264358" y="2725701"/>
            <a:ext cx="556574" cy="546616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82"/>
                  <a:pt x="21382" y="27520"/>
                  <a:pt x="13777" y="27520"/>
                </a:cubicBezTo>
                <a:cubicBezTo>
                  <a:pt x="6171" y="27520"/>
                  <a:pt x="0" y="21382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rgbClr val="F872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5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1</a:t>
            </a:r>
            <a:endParaRPr kumimoji="0" sz="25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348;p23"/>
          <p:cNvSpPr/>
          <p:nvPr/>
        </p:nvSpPr>
        <p:spPr>
          <a:xfrm>
            <a:off x="5292448" y="3880284"/>
            <a:ext cx="556574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rgbClr val="A385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5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349;p23"/>
          <p:cNvSpPr/>
          <p:nvPr/>
        </p:nvSpPr>
        <p:spPr>
          <a:xfrm>
            <a:off x="5264358" y="4900834"/>
            <a:ext cx="556574" cy="546616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351;p23"/>
          <p:cNvGrpSpPr/>
          <p:nvPr/>
        </p:nvGrpSpPr>
        <p:grpSpPr>
          <a:xfrm>
            <a:off x="9706756" y="2169395"/>
            <a:ext cx="2356905" cy="3495133"/>
            <a:chOff x="6125895" y="418791"/>
            <a:chExt cx="2560356" cy="4313671"/>
          </a:xfrm>
        </p:grpSpPr>
        <p:sp>
          <p:nvSpPr>
            <p:cNvPr id="97" name="Google Shape;352;p23"/>
            <p:cNvSpPr/>
            <p:nvPr/>
          </p:nvSpPr>
          <p:spPr>
            <a:xfrm>
              <a:off x="6666600" y="1824050"/>
              <a:ext cx="1797484" cy="2908412"/>
            </a:xfrm>
            <a:custGeom>
              <a:avLst/>
              <a:gdLst/>
              <a:ahLst/>
              <a:cxnLst/>
              <a:rect l="l" t="t" r="r" b="b"/>
              <a:pathLst>
                <a:path w="43785" h="82596" extrusionOk="0">
                  <a:moveTo>
                    <a:pt x="43784" y="5133"/>
                  </a:moveTo>
                  <a:lnTo>
                    <a:pt x="43784" y="66840"/>
                  </a:lnTo>
                  <a:lnTo>
                    <a:pt x="1" y="82595"/>
                  </a:lnTo>
                  <a:lnTo>
                    <a:pt x="3071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53;p23"/>
            <p:cNvSpPr/>
            <p:nvPr/>
          </p:nvSpPr>
          <p:spPr>
            <a:xfrm>
              <a:off x="6129625" y="4046658"/>
              <a:ext cx="550933" cy="685626"/>
            </a:xfrm>
            <a:custGeom>
              <a:avLst/>
              <a:gdLst/>
              <a:ahLst/>
              <a:cxnLst/>
              <a:rect l="l" t="t" r="r" b="b"/>
              <a:pathLst>
                <a:path w="13468" h="19496" extrusionOk="0">
                  <a:moveTo>
                    <a:pt x="0" y="16730"/>
                  </a:moveTo>
                  <a:lnTo>
                    <a:pt x="0" y="0"/>
                  </a:lnTo>
                  <a:lnTo>
                    <a:pt x="13468" y="2805"/>
                  </a:lnTo>
                  <a:lnTo>
                    <a:pt x="13468" y="19495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54;p23"/>
            <p:cNvSpPr/>
            <p:nvPr/>
          </p:nvSpPr>
          <p:spPr>
            <a:xfrm>
              <a:off x="6125895" y="3918348"/>
              <a:ext cx="956213" cy="224615"/>
            </a:xfrm>
            <a:custGeom>
              <a:avLst/>
              <a:gdLst/>
              <a:ahLst/>
              <a:cxnLst/>
              <a:rect l="l" t="t" r="r" b="b"/>
              <a:pathLst>
                <a:path w="23375" h="6387" extrusionOk="0">
                  <a:moveTo>
                    <a:pt x="9887" y="1"/>
                  </a:moveTo>
                  <a:lnTo>
                    <a:pt x="0" y="3581"/>
                  </a:lnTo>
                  <a:lnTo>
                    <a:pt x="13468" y="6386"/>
                  </a:lnTo>
                  <a:lnTo>
                    <a:pt x="23374" y="2766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55;p23"/>
            <p:cNvSpPr/>
            <p:nvPr/>
          </p:nvSpPr>
          <p:spPr>
            <a:xfrm>
              <a:off x="6678630" y="4014233"/>
              <a:ext cx="589999" cy="714322"/>
            </a:xfrm>
            <a:custGeom>
              <a:avLst/>
              <a:gdLst/>
              <a:ahLst/>
              <a:cxnLst/>
              <a:rect l="l" t="t" r="r" b="b"/>
              <a:pathLst>
                <a:path w="14423" h="20312" extrusionOk="0">
                  <a:moveTo>
                    <a:pt x="9907" y="1"/>
                  </a:moveTo>
                  <a:lnTo>
                    <a:pt x="1" y="3621"/>
                  </a:lnTo>
                  <a:lnTo>
                    <a:pt x="1" y="20311"/>
                  </a:lnTo>
                  <a:lnTo>
                    <a:pt x="4695" y="18640"/>
                  </a:lnTo>
                  <a:lnTo>
                    <a:pt x="4735" y="6864"/>
                  </a:lnTo>
                  <a:lnTo>
                    <a:pt x="14423" y="3621"/>
                  </a:lnTo>
                  <a:lnTo>
                    <a:pt x="9907" y="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56;p23"/>
            <p:cNvSpPr/>
            <p:nvPr/>
          </p:nvSpPr>
          <p:spPr>
            <a:xfrm>
              <a:off x="6524140" y="3331733"/>
              <a:ext cx="550942" cy="686294"/>
            </a:xfrm>
            <a:custGeom>
              <a:avLst/>
              <a:gdLst/>
              <a:ahLst/>
              <a:cxnLst/>
              <a:rect l="l" t="t" r="r" b="b"/>
              <a:pathLst>
                <a:path w="13468" h="19515" extrusionOk="0">
                  <a:moveTo>
                    <a:pt x="0" y="16730"/>
                  </a:moveTo>
                  <a:lnTo>
                    <a:pt x="0" y="0"/>
                  </a:lnTo>
                  <a:lnTo>
                    <a:pt x="13468" y="2825"/>
                  </a:lnTo>
                  <a:lnTo>
                    <a:pt x="13468" y="19515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57;p23"/>
            <p:cNvSpPr/>
            <p:nvPr/>
          </p:nvSpPr>
          <p:spPr>
            <a:xfrm>
              <a:off x="6525331" y="3205803"/>
              <a:ext cx="955395" cy="225283"/>
            </a:xfrm>
            <a:custGeom>
              <a:avLst/>
              <a:gdLst/>
              <a:ahLst/>
              <a:cxnLst/>
              <a:rect l="l" t="t" r="r" b="b"/>
              <a:pathLst>
                <a:path w="23355" h="6406" extrusionOk="0">
                  <a:moveTo>
                    <a:pt x="9708" y="0"/>
                  </a:moveTo>
                  <a:lnTo>
                    <a:pt x="0" y="3581"/>
                  </a:lnTo>
                  <a:lnTo>
                    <a:pt x="13468" y="6406"/>
                  </a:lnTo>
                  <a:lnTo>
                    <a:pt x="23354" y="2785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58;p23"/>
            <p:cNvSpPr/>
            <p:nvPr/>
          </p:nvSpPr>
          <p:spPr>
            <a:xfrm>
              <a:off x="7075010" y="3303740"/>
              <a:ext cx="589191" cy="841629"/>
            </a:xfrm>
            <a:custGeom>
              <a:avLst/>
              <a:gdLst/>
              <a:ahLst/>
              <a:cxnLst/>
              <a:rect l="l" t="t" r="r" b="b"/>
              <a:pathLst>
                <a:path w="14403" h="23932" extrusionOk="0">
                  <a:moveTo>
                    <a:pt x="9887" y="0"/>
                  </a:moveTo>
                  <a:lnTo>
                    <a:pt x="1" y="3621"/>
                  </a:lnTo>
                  <a:lnTo>
                    <a:pt x="1" y="20311"/>
                  </a:lnTo>
                  <a:lnTo>
                    <a:pt x="4695" y="23931"/>
                  </a:lnTo>
                  <a:lnTo>
                    <a:pt x="4735" y="6863"/>
                  </a:lnTo>
                  <a:lnTo>
                    <a:pt x="14403" y="3621"/>
                  </a:lnTo>
                  <a:lnTo>
                    <a:pt x="9887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59;p23"/>
            <p:cNvSpPr/>
            <p:nvPr/>
          </p:nvSpPr>
          <p:spPr>
            <a:xfrm>
              <a:off x="6921207" y="2617475"/>
              <a:ext cx="550974" cy="686329"/>
            </a:xfrm>
            <a:custGeom>
              <a:avLst/>
              <a:gdLst/>
              <a:ahLst/>
              <a:cxnLst/>
              <a:rect l="l" t="t" r="r" b="b"/>
              <a:pathLst>
                <a:path w="13469" h="19516" extrusionOk="0">
                  <a:moveTo>
                    <a:pt x="1" y="16730"/>
                  </a:moveTo>
                  <a:lnTo>
                    <a:pt x="1" y="1"/>
                  </a:lnTo>
                  <a:lnTo>
                    <a:pt x="13468" y="2825"/>
                  </a:lnTo>
                  <a:lnTo>
                    <a:pt x="13468" y="19515"/>
                  </a:lnTo>
                  <a:close/>
                </a:path>
              </a:pathLst>
            </a:custGeom>
            <a:solidFill>
              <a:srgbClr val="A38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60;p23"/>
            <p:cNvSpPr/>
            <p:nvPr/>
          </p:nvSpPr>
          <p:spPr>
            <a:xfrm>
              <a:off x="6921207" y="2495765"/>
              <a:ext cx="955379" cy="221098"/>
            </a:xfrm>
            <a:custGeom>
              <a:avLst/>
              <a:gdLst/>
              <a:ahLst/>
              <a:cxnLst/>
              <a:rect l="l" t="t" r="r" b="b"/>
              <a:pathLst>
                <a:path w="23355" h="6287" extrusionOk="0">
                  <a:moveTo>
                    <a:pt x="9788" y="0"/>
                  </a:moveTo>
                  <a:lnTo>
                    <a:pt x="1" y="3462"/>
                  </a:lnTo>
                  <a:lnTo>
                    <a:pt x="13468" y="6286"/>
                  </a:lnTo>
                  <a:lnTo>
                    <a:pt x="23355" y="2666"/>
                  </a:lnTo>
                  <a:close/>
                </a:path>
              </a:pathLst>
            </a:custGeom>
            <a:solidFill>
              <a:srgbClr val="A38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61;p23"/>
            <p:cNvSpPr/>
            <p:nvPr/>
          </p:nvSpPr>
          <p:spPr>
            <a:xfrm>
              <a:off x="7472118" y="2588292"/>
              <a:ext cx="589191" cy="841629"/>
            </a:xfrm>
            <a:custGeom>
              <a:avLst/>
              <a:gdLst/>
              <a:ahLst/>
              <a:cxnLst/>
              <a:rect l="l" t="t" r="r" b="b"/>
              <a:pathLst>
                <a:path w="14403" h="23932" extrusionOk="0">
                  <a:moveTo>
                    <a:pt x="0" y="20311"/>
                  </a:moveTo>
                  <a:lnTo>
                    <a:pt x="0" y="3621"/>
                  </a:lnTo>
                  <a:lnTo>
                    <a:pt x="9887" y="1"/>
                  </a:lnTo>
                  <a:lnTo>
                    <a:pt x="14403" y="3621"/>
                  </a:lnTo>
                  <a:lnTo>
                    <a:pt x="4735" y="6864"/>
                  </a:lnTo>
                  <a:lnTo>
                    <a:pt x="4695" y="23932"/>
                  </a:lnTo>
                  <a:close/>
                </a:path>
              </a:pathLst>
            </a:custGeom>
            <a:solidFill>
              <a:srgbClr val="7E5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62;p23"/>
            <p:cNvSpPr/>
            <p:nvPr/>
          </p:nvSpPr>
          <p:spPr>
            <a:xfrm>
              <a:off x="7320179" y="1907679"/>
              <a:ext cx="550942" cy="686329"/>
            </a:xfrm>
            <a:custGeom>
              <a:avLst/>
              <a:gdLst/>
              <a:ahLst/>
              <a:cxnLst/>
              <a:rect l="l" t="t" r="r" b="b"/>
              <a:pathLst>
                <a:path w="13468" h="19516" extrusionOk="0">
                  <a:moveTo>
                    <a:pt x="1" y="16731"/>
                  </a:moveTo>
                  <a:lnTo>
                    <a:pt x="1" y="1"/>
                  </a:lnTo>
                  <a:lnTo>
                    <a:pt x="13468" y="2826"/>
                  </a:lnTo>
                  <a:lnTo>
                    <a:pt x="13468" y="19516"/>
                  </a:lnTo>
                  <a:close/>
                </a:path>
              </a:pathLst>
            </a:custGeom>
            <a:solidFill>
              <a:srgbClr val="F87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63;p23"/>
            <p:cNvSpPr/>
            <p:nvPr/>
          </p:nvSpPr>
          <p:spPr>
            <a:xfrm>
              <a:off x="7317441" y="1787841"/>
              <a:ext cx="995015" cy="221098"/>
            </a:xfrm>
            <a:custGeom>
              <a:avLst/>
              <a:gdLst/>
              <a:ahLst/>
              <a:cxnLst/>
              <a:rect l="l" t="t" r="r" b="b"/>
              <a:pathLst>
                <a:path w="23375" h="6287" extrusionOk="0">
                  <a:moveTo>
                    <a:pt x="9808" y="1"/>
                  </a:moveTo>
                  <a:lnTo>
                    <a:pt x="1" y="3462"/>
                  </a:lnTo>
                  <a:lnTo>
                    <a:pt x="13468" y="6287"/>
                  </a:lnTo>
                  <a:lnTo>
                    <a:pt x="23374" y="2666"/>
                  </a:lnTo>
                  <a:close/>
                </a:path>
              </a:pathLst>
            </a:custGeom>
            <a:solidFill>
              <a:srgbClr val="F87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64;p23"/>
            <p:cNvSpPr/>
            <p:nvPr/>
          </p:nvSpPr>
          <p:spPr>
            <a:xfrm>
              <a:off x="7869175" y="1886341"/>
              <a:ext cx="596535" cy="833133"/>
            </a:xfrm>
            <a:custGeom>
              <a:avLst/>
              <a:gdLst/>
              <a:ahLst/>
              <a:cxnLst/>
              <a:rect l="l" t="t" r="r" b="b"/>
              <a:pathLst>
                <a:path w="14423" h="23932" extrusionOk="0">
                  <a:moveTo>
                    <a:pt x="1" y="20311"/>
                  </a:moveTo>
                  <a:lnTo>
                    <a:pt x="1" y="3621"/>
                  </a:lnTo>
                  <a:lnTo>
                    <a:pt x="9907" y="0"/>
                  </a:lnTo>
                  <a:lnTo>
                    <a:pt x="14423" y="3621"/>
                  </a:lnTo>
                  <a:lnTo>
                    <a:pt x="4755" y="6863"/>
                  </a:lnTo>
                  <a:lnTo>
                    <a:pt x="4696" y="23931"/>
                  </a:lnTo>
                  <a:close/>
                </a:path>
              </a:pathLst>
            </a:custGeom>
            <a:solidFill>
              <a:srgbClr val="EC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65;p23"/>
            <p:cNvSpPr/>
            <p:nvPr/>
          </p:nvSpPr>
          <p:spPr>
            <a:xfrm>
              <a:off x="8271975" y="1296741"/>
              <a:ext cx="193750" cy="722254"/>
            </a:xfrm>
            <a:custGeom>
              <a:avLst/>
              <a:gdLst/>
              <a:ahLst/>
              <a:cxnLst/>
              <a:rect l="l" t="t" r="r" b="b"/>
              <a:pathLst>
                <a:path w="4736" h="20371" extrusionOk="0">
                  <a:moveTo>
                    <a:pt x="1" y="16731"/>
                  </a:moveTo>
                  <a:lnTo>
                    <a:pt x="1" y="41"/>
                  </a:lnTo>
                  <a:lnTo>
                    <a:pt x="4735" y="1"/>
                  </a:lnTo>
                  <a:lnTo>
                    <a:pt x="4695" y="20371"/>
                  </a:lnTo>
                  <a:close/>
                </a:path>
              </a:pathLst>
            </a:custGeom>
            <a:solidFill>
              <a:srgbClr val="EC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66;p23"/>
            <p:cNvSpPr/>
            <p:nvPr/>
          </p:nvSpPr>
          <p:spPr>
            <a:xfrm>
              <a:off x="7504800" y="454291"/>
              <a:ext cx="1000572" cy="1432056"/>
            </a:xfrm>
            <a:custGeom>
              <a:avLst/>
              <a:gdLst/>
              <a:ahLst/>
              <a:cxnLst/>
              <a:rect l="l" t="t" r="r" b="b"/>
              <a:pathLst>
                <a:path w="24707" h="40721" extrusionOk="0">
                  <a:moveTo>
                    <a:pt x="24707" y="25622"/>
                  </a:moveTo>
                  <a:lnTo>
                    <a:pt x="13866" y="0"/>
                  </a:lnTo>
                  <a:lnTo>
                    <a:pt x="0" y="19873"/>
                  </a:lnTo>
                  <a:lnTo>
                    <a:pt x="5550" y="21305"/>
                  </a:lnTo>
                  <a:lnTo>
                    <a:pt x="5550" y="37936"/>
                  </a:lnTo>
                  <a:lnTo>
                    <a:pt x="19018" y="40721"/>
                  </a:lnTo>
                  <a:lnTo>
                    <a:pt x="19018" y="24150"/>
                  </a:lnTo>
                  <a:close/>
                </a:path>
              </a:pathLst>
            </a:custGeom>
            <a:solidFill>
              <a:srgbClr val="F87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67;p23"/>
            <p:cNvSpPr/>
            <p:nvPr/>
          </p:nvSpPr>
          <p:spPr>
            <a:xfrm>
              <a:off x="8061225" y="418791"/>
              <a:ext cx="625026" cy="935431"/>
            </a:xfrm>
            <a:custGeom>
              <a:avLst/>
              <a:gdLst/>
              <a:ahLst/>
              <a:cxnLst/>
              <a:rect l="l" t="t" r="r" b="b"/>
              <a:pathLst>
                <a:path w="15279" h="26698" extrusionOk="0">
                  <a:moveTo>
                    <a:pt x="15278" y="25026"/>
                  </a:moveTo>
                  <a:lnTo>
                    <a:pt x="10842" y="26697"/>
                  </a:lnTo>
                  <a:lnTo>
                    <a:pt x="1" y="1075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EC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68;p23"/>
            <p:cNvSpPr/>
            <p:nvPr/>
          </p:nvSpPr>
          <p:spPr>
            <a:xfrm rot="-90142">
              <a:off x="8062789" y="455523"/>
              <a:ext cx="445186" cy="902872"/>
            </a:xfrm>
            <a:custGeom>
              <a:avLst/>
              <a:gdLst/>
              <a:ahLst/>
              <a:cxnLst/>
              <a:rect l="l" t="t" r="r" b="b"/>
              <a:pathLst>
                <a:path w="10883" h="25289" extrusionOk="0">
                  <a:moveTo>
                    <a:pt x="310" y="0"/>
                  </a:moveTo>
                  <a:cubicBezTo>
                    <a:pt x="306" y="0"/>
                    <a:pt x="303" y="1"/>
                    <a:pt x="299" y="2"/>
                  </a:cubicBezTo>
                  <a:cubicBezTo>
                    <a:pt x="1" y="141"/>
                    <a:pt x="2030" y="5890"/>
                    <a:pt x="4874" y="12873"/>
                  </a:cubicBezTo>
                  <a:cubicBezTo>
                    <a:pt x="7665" y="19769"/>
                    <a:pt x="10183" y="25288"/>
                    <a:pt x="10551" y="25288"/>
                  </a:cubicBezTo>
                  <a:cubicBezTo>
                    <a:pt x="10556" y="25288"/>
                    <a:pt x="10560" y="25287"/>
                    <a:pt x="10564" y="25286"/>
                  </a:cubicBezTo>
                  <a:cubicBezTo>
                    <a:pt x="10882" y="25166"/>
                    <a:pt x="8833" y="19397"/>
                    <a:pt x="5988" y="12415"/>
                  </a:cubicBezTo>
                  <a:cubicBezTo>
                    <a:pt x="3194" y="5506"/>
                    <a:pt x="671" y="0"/>
                    <a:pt x="310" y="0"/>
                  </a:cubicBezTo>
                  <a:close/>
                </a:path>
              </a:pathLst>
            </a:custGeom>
            <a:solidFill>
              <a:srgbClr val="EC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69;p23"/>
            <p:cNvSpPr/>
            <p:nvPr/>
          </p:nvSpPr>
          <p:spPr>
            <a:xfrm>
              <a:off x="7317638" y="1907700"/>
              <a:ext cx="592463" cy="105784"/>
            </a:xfrm>
            <a:custGeom>
              <a:avLst/>
              <a:gdLst/>
              <a:ahLst/>
              <a:cxnLst/>
              <a:rect l="l" t="t" r="r" b="b"/>
              <a:pathLst>
                <a:path w="14483" h="3008" extrusionOk="0">
                  <a:moveTo>
                    <a:pt x="650" y="1"/>
                  </a:moveTo>
                  <a:cubicBezTo>
                    <a:pt x="304" y="1"/>
                    <a:pt x="101" y="43"/>
                    <a:pt x="80" y="131"/>
                  </a:cubicBezTo>
                  <a:cubicBezTo>
                    <a:pt x="1" y="470"/>
                    <a:pt x="2587" y="1345"/>
                    <a:pt x="5869" y="2101"/>
                  </a:cubicBezTo>
                  <a:cubicBezTo>
                    <a:pt x="8276" y="2673"/>
                    <a:pt x="11734" y="3007"/>
                    <a:pt x="13413" y="3007"/>
                  </a:cubicBezTo>
                  <a:cubicBezTo>
                    <a:pt x="14010" y="3007"/>
                    <a:pt x="14382" y="2965"/>
                    <a:pt x="14403" y="2877"/>
                  </a:cubicBezTo>
                  <a:cubicBezTo>
                    <a:pt x="14483" y="2558"/>
                    <a:pt x="9410" y="1663"/>
                    <a:pt x="6148" y="907"/>
                  </a:cubicBezTo>
                  <a:cubicBezTo>
                    <a:pt x="3740" y="335"/>
                    <a:pt x="1625" y="1"/>
                    <a:pt x="650" y="1"/>
                  </a:cubicBezTo>
                  <a:close/>
                </a:path>
              </a:pathLst>
            </a:custGeom>
            <a:solidFill>
              <a:srgbClr val="EC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70;p23"/>
            <p:cNvSpPr/>
            <p:nvPr/>
          </p:nvSpPr>
          <p:spPr>
            <a:xfrm>
              <a:off x="6918806" y="2616544"/>
              <a:ext cx="592463" cy="105784"/>
            </a:xfrm>
            <a:custGeom>
              <a:avLst/>
              <a:gdLst/>
              <a:ahLst/>
              <a:cxnLst/>
              <a:rect l="l" t="t" r="r" b="b"/>
              <a:pathLst>
                <a:path w="14483" h="3008" extrusionOk="0">
                  <a:moveTo>
                    <a:pt x="650" y="1"/>
                  </a:moveTo>
                  <a:cubicBezTo>
                    <a:pt x="304" y="1"/>
                    <a:pt x="101" y="43"/>
                    <a:pt x="80" y="131"/>
                  </a:cubicBezTo>
                  <a:cubicBezTo>
                    <a:pt x="1" y="470"/>
                    <a:pt x="2587" y="1345"/>
                    <a:pt x="5869" y="2101"/>
                  </a:cubicBezTo>
                  <a:cubicBezTo>
                    <a:pt x="8276" y="2673"/>
                    <a:pt x="11734" y="3007"/>
                    <a:pt x="13413" y="3007"/>
                  </a:cubicBezTo>
                  <a:cubicBezTo>
                    <a:pt x="14010" y="3007"/>
                    <a:pt x="14382" y="2965"/>
                    <a:pt x="14403" y="2877"/>
                  </a:cubicBezTo>
                  <a:cubicBezTo>
                    <a:pt x="14483" y="2558"/>
                    <a:pt x="9410" y="1663"/>
                    <a:pt x="6148" y="907"/>
                  </a:cubicBezTo>
                  <a:cubicBezTo>
                    <a:pt x="3740" y="335"/>
                    <a:pt x="1625" y="1"/>
                    <a:pt x="650" y="1"/>
                  </a:cubicBezTo>
                  <a:close/>
                </a:path>
              </a:pathLst>
            </a:custGeom>
            <a:solidFill>
              <a:srgbClr val="7E5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71;p23"/>
            <p:cNvSpPr/>
            <p:nvPr/>
          </p:nvSpPr>
          <p:spPr>
            <a:xfrm>
              <a:off x="6520444" y="3328878"/>
              <a:ext cx="592463" cy="105784"/>
            </a:xfrm>
            <a:custGeom>
              <a:avLst/>
              <a:gdLst/>
              <a:ahLst/>
              <a:cxnLst/>
              <a:rect l="l" t="t" r="r" b="b"/>
              <a:pathLst>
                <a:path w="14483" h="3008" extrusionOk="0">
                  <a:moveTo>
                    <a:pt x="650" y="1"/>
                  </a:moveTo>
                  <a:cubicBezTo>
                    <a:pt x="304" y="1"/>
                    <a:pt x="101" y="43"/>
                    <a:pt x="80" y="131"/>
                  </a:cubicBezTo>
                  <a:cubicBezTo>
                    <a:pt x="1" y="470"/>
                    <a:pt x="2587" y="1345"/>
                    <a:pt x="5869" y="2101"/>
                  </a:cubicBezTo>
                  <a:cubicBezTo>
                    <a:pt x="8276" y="2673"/>
                    <a:pt x="11734" y="3007"/>
                    <a:pt x="13413" y="3007"/>
                  </a:cubicBezTo>
                  <a:cubicBezTo>
                    <a:pt x="14010" y="3007"/>
                    <a:pt x="14382" y="2965"/>
                    <a:pt x="14403" y="2877"/>
                  </a:cubicBezTo>
                  <a:cubicBezTo>
                    <a:pt x="14483" y="2558"/>
                    <a:pt x="9410" y="1663"/>
                    <a:pt x="6148" y="907"/>
                  </a:cubicBezTo>
                  <a:cubicBezTo>
                    <a:pt x="3740" y="335"/>
                    <a:pt x="1625" y="1"/>
                    <a:pt x="650" y="1"/>
                  </a:cubicBezTo>
                  <a:close/>
                </a:path>
              </a:pathLst>
            </a:custGeom>
            <a:solidFill>
              <a:srgbClr val="009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72;p23"/>
            <p:cNvSpPr/>
            <p:nvPr/>
          </p:nvSpPr>
          <p:spPr>
            <a:xfrm>
              <a:off x="6127078" y="4046653"/>
              <a:ext cx="592463" cy="105784"/>
            </a:xfrm>
            <a:custGeom>
              <a:avLst/>
              <a:gdLst/>
              <a:ahLst/>
              <a:cxnLst/>
              <a:rect l="l" t="t" r="r" b="b"/>
              <a:pathLst>
                <a:path w="14483" h="3008" extrusionOk="0">
                  <a:moveTo>
                    <a:pt x="650" y="1"/>
                  </a:moveTo>
                  <a:cubicBezTo>
                    <a:pt x="304" y="1"/>
                    <a:pt x="101" y="43"/>
                    <a:pt x="80" y="131"/>
                  </a:cubicBezTo>
                  <a:cubicBezTo>
                    <a:pt x="1" y="470"/>
                    <a:pt x="2587" y="1345"/>
                    <a:pt x="5869" y="2101"/>
                  </a:cubicBezTo>
                  <a:cubicBezTo>
                    <a:pt x="8276" y="2673"/>
                    <a:pt x="11734" y="3007"/>
                    <a:pt x="13413" y="3007"/>
                  </a:cubicBezTo>
                  <a:cubicBezTo>
                    <a:pt x="14010" y="3007"/>
                    <a:pt x="14382" y="2965"/>
                    <a:pt x="14403" y="2877"/>
                  </a:cubicBezTo>
                  <a:cubicBezTo>
                    <a:pt x="14483" y="2558"/>
                    <a:pt x="9410" y="1663"/>
                    <a:pt x="6148" y="907"/>
                  </a:cubicBezTo>
                  <a:cubicBezTo>
                    <a:pt x="3740" y="335"/>
                    <a:pt x="1625" y="1"/>
                    <a:pt x="650" y="1"/>
                  </a:cubicBezTo>
                  <a:close/>
                </a:path>
              </a:pathLst>
            </a:custGeom>
            <a:solidFill>
              <a:srgbClr val="009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A1DC53D-7BCD-FB29-F64A-4E1692DDC7AF}"/>
              </a:ext>
            </a:extLst>
          </p:cNvPr>
          <p:cNvGrpSpPr/>
          <p:nvPr/>
        </p:nvGrpSpPr>
        <p:grpSpPr>
          <a:xfrm>
            <a:off x="618478" y="2848751"/>
            <a:ext cx="2977233" cy="2661259"/>
            <a:chOff x="382827" y="1716222"/>
            <a:chExt cx="3692719" cy="3425555"/>
          </a:xfrm>
        </p:grpSpPr>
        <p:grpSp>
          <p:nvGrpSpPr>
            <p:cNvPr id="20" name="Google Shape;4406;p70"/>
            <p:cNvGrpSpPr/>
            <p:nvPr/>
          </p:nvGrpSpPr>
          <p:grpSpPr>
            <a:xfrm>
              <a:off x="382827" y="1716222"/>
              <a:ext cx="3692719" cy="3425555"/>
              <a:chOff x="6644304" y="3073628"/>
              <a:chExt cx="576302" cy="511871"/>
            </a:xfrm>
          </p:grpSpPr>
          <p:sp>
            <p:nvSpPr>
              <p:cNvPr id="23" name="Google Shape;4407;p70"/>
              <p:cNvSpPr/>
              <p:nvPr/>
            </p:nvSpPr>
            <p:spPr>
              <a:xfrm>
                <a:off x="6644304" y="3073628"/>
                <a:ext cx="576302" cy="511871"/>
              </a:xfrm>
              <a:custGeom>
                <a:avLst/>
                <a:gdLst/>
                <a:ahLst/>
                <a:cxnLst/>
                <a:rect l="l" t="t" r="r" b="b"/>
                <a:pathLst>
                  <a:path w="99879" h="88751" extrusionOk="0">
                    <a:moveTo>
                      <a:pt x="50483" y="1"/>
                    </a:moveTo>
                    <a:cubicBezTo>
                      <a:pt x="46751" y="1"/>
                      <a:pt x="42953" y="456"/>
                      <a:pt x="39160" y="1409"/>
                    </a:cubicBezTo>
                    <a:cubicBezTo>
                      <a:pt x="14870" y="7513"/>
                      <a:pt x="1" y="31697"/>
                      <a:pt x="5963" y="55420"/>
                    </a:cubicBezTo>
                    <a:cubicBezTo>
                      <a:pt x="10993" y="75452"/>
                      <a:pt x="29236" y="88750"/>
                      <a:pt x="49406" y="88750"/>
                    </a:cubicBezTo>
                    <a:cubicBezTo>
                      <a:pt x="53141" y="88750"/>
                      <a:pt x="56941" y="88294"/>
                      <a:pt x="60736" y="87341"/>
                    </a:cubicBezTo>
                    <a:cubicBezTo>
                      <a:pt x="85027" y="81237"/>
                      <a:pt x="99878" y="57053"/>
                      <a:pt x="93917" y="33330"/>
                    </a:cubicBezTo>
                    <a:cubicBezTo>
                      <a:pt x="88901" y="13311"/>
                      <a:pt x="70655" y="1"/>
                      <a:pt x="50483" y="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4" name="Google Shape;4408;p70"/>
              <p:cNvGrpSpPr/>
              <p:nvPr/>
            </p:nvGrpSpPr>
            <p:grpSpPr>
              <a:xfrm>
                <a:off x="6712169" y="3085440"/>
                <a:ext cx="481623" cy="494913"/>
                <a:chOff x="6712169" y="3085440"/>
                <a:chExt cx="481623" cy="494913"/>
              </a:xfrm>
            </p:grpSpPr>
            <p:sp>
              <p:nvSpPr>
                <p:cNvPr id="28" name="Google Shape;4409;p70"/>
                <p:cNvSpPr/>
                <p:nvPr/>
              </p:nvSpPr>
              <p:spPr>
                <a:xfrm>
                  <a:off x="6712169" y="3085440"/>
                  <a:ext cx="238757" cy="315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9" h="54723" extrusionOk="0">
                      <a:moveTo>
                        <a:pt x="20938" y="3904"/>
                      </a:moveTo>
                      <a:lnTo>
                        <a:pt x="22677" y="6583"/>
                      </a:lnTo>
                      <a:lnTo>
                        <a:pt x="22091" y="7097"/>
                      </a:lnTo>
                      <a:lnTo>
                        <a:pt x="18951" y="4400"/>
                      </a:lnTo>
                      <a:lnTo>
                        <a:pt x="20938" y="3904"/>
                      </a:lnTo>
                      <a:close/>
                      <a:moveTo>
                        <a:pt x="25072" y="0"/>
                      </a:moveTo>
                      <a:lnTo>
                        <a:pt x="25072" y="0"/>
                      </a:lnTo>
                      <a:cubicBezTo>
                        <a:pt x="24433" y="195"/>
                        <a:pt x="23812" y="408"/>
                        <a:pt x="23191" y="621"/>
                      </a:cubicBezTo>
                      <a:lnTo>
                        <a:pt x="23493" y="1047"/>
                      </a:lnTo>
                      <a:lnTo>
                        <a:pt x="21861" y="1136"/>
                      </a:lnTo>
                      <a:cubicBezTo>
                        <a:pt x="20920" y="1491"/>
                        <a:pt x="19980" y="1899"/>
                        <a:pt x="19075" y="2307"/>
                      </a:cubicBezTo>
                      <a:lnTo>
                        <a:pt x="17709" y="4489"/>
                      </a:lnTo>
                      <a:lnTo>
                        <a:pt x="19341" y="6778"/>
                      </a:lnTo>
                      <a:lnTo>
                        <a:pt x="19341" y="6778"/>
                      </a:lnTo>
                      <a:lnTo>
                        <a:pt x="16697" y="6086"/>
                      </a:lnTo>
                      <a:lnTo>
                        <a:pt x="17017" y="4542"/>
                      </a:lnTo>
                      <a:lnTo>
                        <a:pt x="15473" y="4205"/>
                      </a:lnTo>
                      <a:cubicBezTo>
                        <a:pt x="14124" y="4968"/>
                        <a:pt x="12811" y="5820"/>
                        <a:pt x="11552" y="6725"/>
                      </a:cubicBezTo>
                      <a:lnTo>
                        <a:pt x="12581" y="6920"/>
                      </a:lnTo>
                      <a:lnTo>
                        <a:pt x="11836" y="8091"/>
                      </a:lnTo>
                      <a:cubicBezTo>
                        <a:pt x="11392" y="7967"/>
                        <a:pt x="10842" y="7772"/>
                        <a:pt x="10363" y="7612"/>
                      </a:cubicBezTo>
                      <a:cubicBezTo>
                        <a:pt x="6300" y="10753"/>
                        <a:pt x="2804" y="14567"/>
                        <a:pt x="1" y="18897"/>
                      </a:cubicBezTo>
                      <a:cubicBezTo>
                        <a:pt x="356" y="19536"/>
                        <a:pt x="498" y="20299"/>
                        <a:pt x="373" y="21026"/>
                      </a:cubicBezTo>
                      <a:cubicBezTo>
                        <a:pt x="285" y="21895"/>
                        <a:pt x="870" y="22800"/>
                        <a:pt x="977" y="23723"/>
                      </a:cubicBezTo>
                      <a:cubicBezTo>
                        <a:pt x="1101" y="24681"/>
                        <a:pt x="835" y="25710"/>
                        <a:pt x="1048" y="26633"/>
                      </a:cubicBezTo>
                      <a:cubicBezTo>
                        <a:pt x="1580" y="28922"/>
                        <a:pt x="1651" y="28904"/>
                        <a:pt x="1314" y="30696"/>
                      </a:cubicBezTo>
                      <a:cubicBezTo>
                        <a:pt x="1260" y="30998"/>
                        <a:pt x="1243" y="31335"/>
                        <a:pt x="1189" y="31654"/>
                      </a:cubicBezTo>
                      <a:cubicBezTo>
                        <a:pt x="906" y="33943"/>
                        <a:pt x="852" y="36090"/>
                        <a:pt x="2378" y="38184"/>
                      </a:cubicBezTo>
                      <a:cubicBezTo>
                        <a:pt x="3194" y="39302"/>
                        <a:pt x="4490" y="39461"/>
                        <a:pt x="5217" y="40473"/>
                      </a:cubicBezTo>
                      <a:cubicBezTo>
                        <a:pt x="5377" y="41147"/>
                        <a:pt x="5679" y="41821"/>
                        <a:pt x="5679" y="42496"/>
                      </a:cubicBezTo>
                      <a:cubicBezTo>
                        <a:pt x="5679" y="43170"/>
                        <a:pt x="7311" y="43347"/>
                        <a:pt x="6406" y="44146"/>
                      </a:cubicBezTo>
                      <a:lnTo>
                        <a:pt x="8429" y="45122"/>
                      </a:lnTo>
                      <a:lnTo>
                        <a:pt x="8429" y="45122"/>
                      </a:lnTo>
                      <a:lnTo>
                        <a:pt x="8269" y="43170"/>
                      </a:lnTo>
                      <a:lnTo>
                        <a:pt x="8269" y="43170"/>
                      </a:lnTo>
                      <a:cubicBezTo>
                        <a:pt x="8872" y="43613"/>
                        <a:pt x="9298" y="43826"/>
                        <a:pt x="9600" y="44146"/>
                      </a:cubicBezTo>
                      <a:cubicBezTo>
                        <a:pt x="10345" y="44909"/>
                        <a:pt x="10948" y="45849"/>
                        <a:pt x="11765" y="46523"/>
                      </a:cubicBezTo>
                      <a:cubicBezTo>
                        <a:pt x="12652" y="47251"/>
                        <a:pt x="13734" y="47730"/>
                        <a:pt x="13255" y="49167"/>
                      </a:cubicBezTo>
                      <a:cubicBezTo>
                        <a:pt x="15142" y="50239"/>
                        <a:pt x="17068" y="51273"/>
                        <a:pt x="19240" y="51273"/>
                      </a:cubicBezTo>
                      <a:cubicBezTo>
                        <a:pt x="19621" y="51273"/>
                        <a:pt x="20009" y="51241"/>
                        <a:pt x="20406" y="51172"/>
                      </a:cubicBezTo>
                      <a:cubicBezTo>
                        <a:pt x="21066" y="51051"/>
                        <a:pt x="21687" y="50867"/>
                        <a:pt x="22299" y="50867"/>
                      </a:cubicBezTo>
                      <a:cubicBezTo>
                        <a:pt x="22856" y="50867"/>
                        <a:pt x="23406" y="51019"/>
                        <a:pt x="23972" y="51509"/>
                      </a:cubicBezTo>
                      <a:cubicBezTo>
                        <a:pt x="24575" y="52042"/>
                        <a:pt x="25551" y="52219"/>
                        <a:pt x="26403" y="52414"/>
                      </a:cubicBezTo>
                      <a:cubicBezTo>
                        <a:pt x="26412" y="52417"/>
                        <a:pt x="26421" y="52418"/>
                        <a:pt x="26431" y="52418"/>
                      </a:cubicBezTo>
                      <a:cubicBezTo>
                        <a:pt x="26612" y="52418"/>
                        <a:pt x="26911" y="51958"/>
                        <a:pt x="27130" y="51722"/>
                      </a:cubicBezTo>
                      <a:cubicBezTo>
                        <a:pt x="29563" y="53875"/>
                        <a:pt x="30553" y="54722"/>
                        <a:pt x="31970" y="54722"/>
                      </a:cubicBezTo>
                      <a:cubicBezTo>
                        <a:pt x="32888" y="54722"/>
                        <a:pt x="33985" y="54367"/>
                        <a:pt x="35771" y="53780"/>
                      </a:cubicBezTo>
                      <a:cubicBezTo>
                        <a:pt x="35754" y="53674"/>
                        <a:pt x="35736" y="53568"/>
                        <a:pt x="35700" y="53461"/>
                      </a:cubicBezTo>
                      <a:cubicBezTo>
                        <a:pt x="35026" y="53479"/>
                        <a:pt x="34387" y="53550"/>
                        <a:pt x="33731" y="53568"/>
                      </a:cubicBezTo>
                      <a:cubicBezTo>
                        <a:pt x="33590" y="53572"/>
                        <a:pt x="33456" y="53574"/>
                        <a:pt x="33329" y="53574"/>
                      </a:cubicBezTo>
                      <a:cubicBezTo>
                        <a:pt x="31461" y="53574"/>
                        <a:pt x="31079" y="53047"/>
                        <a:pt x="30697" y="50871"/>
                      </a:cubicBezTo>
                      <a:cubicBezTo>
                        <a:pt x="30590" y="50179"/>
                        <a:pt x="30005" y="49575"/>
                        <a:pt x="29650" y="48972"/>
                      </a:cubicBezTo>
                      <a:lnTo>
                        <a:pt x="26030" y="49628"/>
                      </a:lnTo>
                      <a:lnTo>
                        <a:pt x="26030" y="49628"/>
                      </a:lnTo>
                      <a:lnTo>
                        <a:pt x="26385" y="45406"/>
                      </a:lnTo>
                      <a:lnTo>
                        <a:pt x="24167" y="45956"/>
                      </a:lnTo>
                      <a:cubicBezTo>
                        <a:pt x="23812" y="46931"/>
                        <a:pt x="24007" y="48085"/>
                        <a:pt x="22553" y="48564"/>
                      </a:cubicBezTo>
                      <a:cubicBezTo>
                        <a:pt x="22259" y="48659"/>
                        <a:pt x="21992" y="48700"/>
                        <a:pt x="21745" y="48700"/>
                      </a:cubicBezTo>
                      <a:cubicBezTo>
                        <a:pt x="20706" y="48700"/>
                        <a:pt x="20016" y="47976"/>
                        <a:pt x="19199" y="47517"/>
                      </a:cubicBezTo>
                      <a:lnTo>
                        <a:pt x="17851" y="42123"/>
                      </a:lnTo>
                      <a:cubicBezTo>
                        <a:pt x="19459" y="40109"/>
                        <a:pt x="19754" y="39740"/>
                        <a:pt x="21393" y="39740"/>
                      </a:cubicBezTo>
                      <a:cubicBezTo>
                        <a:pt x="21761" y="39740"/>
                        <a:pt x="22197" y="39758"/>
                        <a:pt x="22730" y="39781"/>
                      </a:cubicBezTo>
                      <a:lnTo>
                        <a:pt x="22890" y="38237"/>
                      </a:lnTo>
                      <a:lnTo>
                        <a:pt x="27042" y="38113"/>
                      </a:lnTo>
                      <a:lnTo>
                        <a:pt x="30324" y="41786"/>
                      </a:lnTo>
                      <a:cubicBezTo>
                        <a:pt x="30679" y="39550"/>
                        <a:pt x="29064" y="38290"/>
                        <a:pt x="28532" y="36374"/>
                      </a:cubicBezTo>
                      <a:cubicBezTo>
                        <a:pt x="29366" y="35363"/>
                        <a:pt x="30324" y="34280"/>
                        <a:pt x="31229" y="33163"/>
                      </a:cubicBezTo>
                      <a:cubicBezTo>
                        <a:pt x="32045" y="32133"/>
                        <a:pt x="31974" y="31885"/>
                        <a:pt x="30644" y="30359"/>
                      </a:cubicBezTo>
                      <a:cubicBezTo>
                        <a:pt x="31105" y="29916"/>
                        <a:pt x="31886" y="29490"/>
                        <a:pt x="31957" y="28993"/>
                      </a:cubicBezTo>
                      <a:cubicBezTo>
                        <a:pt x="32152" y="27378"/>
                        <a:pt x="33411" y="26757"/>
                        <a:pt x="34441" y="25906"/>
                      </a:cubicBezTo>
                      <a:lnTo>
                        <a:pt x="34245" y="24273"/>
                      </a:lnTo>
                      <a:lnTo>
                        <a:pt x="36588" y="22996"/>
                      </a:lnTo>
                      <a:lnTo>
                        <a:pt x="37120" y="24096"/>
                      </a:lnTo>
                      <a:lnTo>
                        <a:pt x="40438" y="20849"/>
                      </a:lnTo>
                      <a:lnTo>
                        <a:pt x="40048" y="20387"/>
                      </a:lnTo>
                      <a:lnTo>
                        <a:pt x="38184" y="21700"/>
                      </a:lnTo>
                      <a:lnTo>
                        <a:pt x="36410" y="20547"/>
                      </a:lnTo>
                      <a:cubicBezTo>
                        <a:pt x="37315" y="19429"/>
                        <a:pt x="38309" y="18631"/>
                        <a:pt x="38752" y="17584"/>
                      </a:cubicBezTo>
                      <a:cubicBezTo>
                        <a:pt x="39285" y="16377"/>
                        <a:pt x="40686" y="16271"/>
                        <a:pt x="41378" y="15295"/>
                      </a:cubicBezTo>
                      <a:cubicBezTo>
                        <a:pt x="40314" y="14177"/>
                        <a:pt x="39285" y="13663"/>
                        <a:pt x="37989" y="13521"/>
                      </a:cubicBezTo>
                      <a:cubicBezTo>
                        <a:pt x="37031" y="13467"/>
                        <a:pt x="36162" y="12971"/>
                        <a:pt x="35647" y="12154"/>
                      </a:cubicBezTo>
                      <a:cubicBezTo>
                        <a:pt x="35257" y="11622"/>
                        <a:pt x="34813" y="11161"/>
                        <a:pt x="34281" y="10770"/>
                      </a:cubicBezTo>
                      <a:cubicBezTo>
                        <a:pt x="34068" y="10593"/>
                        <a:pt x="33678" y="10628"/>
                        <a:pt x="33323" y="10557"/>
                      </a:cubicBezTo>
                      <a:lnTo>
                        <a:pt x="32773" y="12509"/>
                      </a:lnTo>
                      <a:cubicBezTo>
                        <a:pt x="31022" y="12013"/>
                        <a:pt x="29978" y="9739"/>
                        <a:pt x="28235" y="9739"/>
                      </a:cubicBezTo>
                      <a:cubicBezTo>
                        <a:pt x="27735" y="9739"/>
                        <a:pt x="27176" y="9927"/>
                        <a:pt x="26527" y="10398"/>
                      </a:cubicBezTo>
                      <a:cubicBezTo>
                        <a:pt x="26793" y="11711"/>
                        <a:pt x="25942" y="13290"/>
                        <a:pt x="27343" y="14479"/>
                      </a:cubicBezTo>
                      <a:cubicBezTo>
                        <a:pt x="27538" y="14638"/>
                        <a:pt x="27609" y="15295"/>
                        <a:pt x="27485" y="15419"/>
                      </a:cubicBezTo>
                      <a:cubicBezTo>
                        <a:pt x="26154" y="16590"/>
                        <a:pt x="27095" y="18169"/>
                        <a:pt x="26935" y="19447"/>
                      </a:cubicBezTo>
                      <a:cubicBezTo>
                        <a:pt x="26757" y="19471"/>
                        <a:pt x="26594" y="19483"/>
                        <a:pt x="26444" y="19483"/>
                      </a:cubicBezTo>
                      <a:cubicBezTo>
                        <a:pt x="24534" y="19483"/>
                        <a:pt x="24803" y="17604"/>
                        <a:pt x="24309" y="16732"/>
                      </a:cubicBezTo>
                      <a:cubicBezTo>
                        <a:pt x="23538" y="16756"/>
                        <a:pt x="22881" y="16829"/>
                        <a:pt x="22272" y="16829"/>
                      </a:cubicBezTo>
                      <a:cubicBezTo>
                        <a:pt x="21985" y="16829"/>
                        <a:pt x="21708" y="16813"/>
                        <a:pt x="21435" y="16768"/>
                      </a:cubicBezTo>
                      <a:cubicBezTo>
                        <a:pt x="20583" y="16626"/>
                        <a:pt x="19767" y="16235"/>
                        <a:pt x="18968" y="15880"/>
                      </a:cubicBezTo>
                      <a:cubicBezTo>
                        <a:pt x="18099" y="15508"/>
                        <a:pt x="17904" y="14745"/>
                        <a:pt x="18117" y="13929"/>
                      </a:cubicBezTo>
                      <a:cubicBezTo>
                        <a:pt x="18489" y="12562"/>
                        <a:pt x="19820" y="11799"/>
                        <a:pt x="20317" y="10433"/>
                      </a:cubicBezTo>
                      <a:cubicBezTo>
                        <a:pt x="20420" y="10159"/>
                        <a:pt x="20643" y="10069"/>
                        <a:pt x="20926" y="10069"/>
                      </a:cubicBezTo>
                      <a:cubicBezTo>
                        <a:pt x="21466" y="10069"/>
                        <a:pt x="22224" y="10398"/>
                        <a:pt x="22783" y="10398"/>
                      </a:cubicBezTo>
                      <a:cubicBezTo>
                        <a:pt x="23422" y="10398"/>
                        <a:pt x="24078" y="10114"/>
                        <a:pt x="25445" y="9777"/>
                      </a:cubicBezTo>
                      <a:lnTo>
                        <a:pt x="22925" y="8836"/>
                      </a:lnTo>
                      <a:cubicBezTo>
                        <a:pt x="23351" y="8002"/>
                        <a:pt x="23759" y="7435"/>
                        <a:pt x="23972" y="6796"/>
                      </a:cubicBezTo>
                      <a:cubicBezTo>
                        <a:pt x="24489" y="5333"/>
                        <a:pt x="24808" y="4715"/>
                        <a:pt x="25467" y="4715"/>
                      </a:cubicBezTo>
                      <a:cubicBezTo>
                        <a:pt x="25870" y="4715"/>
                        <a:pt x="26401" y="4947"/>
                        <a:pt x="27184" y="5359"/>
                      </a:cubicBezTo>
                      <a:cubicBezTo>
                        <a:pt x="27485" y="5518"/>
                        <a:pt x="27787" y="5713"/>
                        <a:pt x="28177" y="5944"/>
                      </a:cubicBezTo>
                      <a:lnTo>
                        <a:pt x="26012" y="8694"/>
                      </a:lnTo>
                      <a:cubicBezTo>
                        <a:pt x="26754" y="8600"/>
                        <a:pt x="27262" y="8535"/>
                        <a:pt x="27696" y="8535"/>
                      </a:cubicBezTo>
                      <a:cubicBezTo>
                        <a:pt x="28642" y="8535"/>
                        <a:pt x="29231" y="8844"/>
                        <a:pt x="31105" y="9830"/>
                      </a:cubicBezTo>
                      <a:lnTo>
                        <a:pt x="32844" y="8304"/>
                      </a:lnTo>
                      <a:lnTo>
                        <a:pt x="31886" y="7346"/>
                      </a:lnTo>
                      <a:lnTo>
                        <a:pt x="32861" y="5341"/>
                      </a:lnTo>
                      <a:lnTo>
                        <a:pt x="25232" y="2005"/>
                      </a:lnTo>
                      <a:lnTo>
                        <a:pt x="21577" y="2733"/>
                      </a:lnTo>
                      <a:lnTo>
                        <a:pt x="21452" y="2218"/>
                      </a:lnTo>
                      <a:lnTo>
                        <a:pt x="24540" y="1437"/>
                      </a:lnTo>
                      <a:lnTo>
                        <a:pt x="25072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410;p70"/>
                <p:cNvSpPr/>
                <p:nvPr/>
              </p:nvSpPr>
              <p:spPr>
                <a:xfrm>
                  <a:off x="6913100" y="3367694"/>
                  <a:ext cx="190537" cy="212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2" h="36872" extrusionOk="0">
                      <a:moveTo>
                        <a:pt x="11233" y="0"/>
                      </a:moveTo>
                      <a:cubicBezTo>
                        <a:pt x="10639" y="505"/>
                        <a:pt x="10418" y="1084"/>
                        <a:pt x="9687" y="1084"/>
                      </a:cubicBezTo>
                      <a:cubicBezTo>
                        <a:pt x="9544" y="1084"/>
                        <a:pt x="9381" y="1061"/>
                        <a:pt x="9192" y="1012"/>
                      </a:cubicBezTo>
                      <a:cubicBezTo>
                        <a:pt x="8542" y="845"/>
                        <a:pt x="7805" y="576"/>
                        <a:pt x="7089" y="576"/>
                      </a:cubicBezTo>
                      <a:cubicBezTo>
                        <a:pt x="6437" y="576"/>
                        <a:pt x="5804" y="799"/>
                        <a:pt x="5271" y="1526"/>
                      </a:cubicBezTo>
                      <a:lnTo>
                        <a:pt x="4632" y="231"/>
                      </a:lnTo>
                      <a:cubicBezTo>
                        <a:pt x="3940" y="1030"/>
                        <a:pt x="3780" y="2165"/>
                        <a:pt x="2591" y="2325"/>
                      </a:cubicBezTo>
                      <a:cubicBezTo>
                        <a:pt x="1208" y="2502"/>
                        <a:pt x="2538" y="4649"/>
                        <a:pt x="959" y="4844"/>
                      </a:cubicBezTo>
                      <a:lnTo>
                        <a:pt x="2006" y="8961"/>
                      </a:lnTo>
                      <a:lnTo>
                        <a:pt x="1" y="12190"/>
                      </a:lnTo>
                      <a:cubicBezTo>
                        <a:pt x="1190" y="12935"/>
                        <a:pt x="143" y="14302"/>
                        <a:pt x="640" y="15153"/>
                      </a:cubicBezTo>
                      <a:cubicBezTo>
                        <a:pt x="1882" y="15987"/>
                        <a:pt x="3071" y="16697"/>
                        <a:pt x="4135" y="17531"/>
                      </a:cubicBezTo>
                      <a:cubicBezTo>
                        <a:pt x="5058" y="18276"/>
                        <a:pt x="5732" y="19359"/>
                        <a:pt x="6726" y="19980"/>
                      </a:cubicBezTo>
                      <a:cubicBezTo>
                        <a:pt x="7808" y="20654"/>
                        <a:pt x="9121" y="20973"/>
                        <a:pt x="10044" y="21364"/>
                      </a:cubicBezTo>
                      <a:cubicBezTo>
                        <a:pt x="11250" y="25161"/>
                        <a:pt x="11587" y="28638"/>
                        <a:pt x="10878" y="32152"/>
                      </a:cubicBezTo>
                      <a:cubicBezTo>
                        <a:pt x="11091" y="32506"/>
                        <a:pt x="11623" y="32968"/>
                        <a:pt x="11605" y="33394"/>
                      </a:cubicBezTo>
                      <a:cubicBezTo>
                        <a:pt x="11552" y="34405"/>
                        <a:pt x="11605" y="35416"/>
                        <a:pt x="11783" y="36428"/>
                      </a:cubicBezTo>
                      <a:cubicBezTo>
                        <a:pt x="11800" y="36587"/>
                        <a:pt x="11836" y="36729"/>
                        <a:pt x="11871" y="36871"/>
                      </a:cubicBezTo>
                      <a:cubicBezTo>
                        <a:pt x="12634" y="36712"/>
                        <a:pt x="13379" y="36552"/>
                        <a:pt x="14125" y="36357"/>
                      </a:cubicBezTo>
                      <a:lnTo>
                        <a:pt x="14568" y="36233"/>
                      </a:lnTo>
                      <a:cubicBezTo>
                        <a:pt x="15172" y="34139"/>
                        <a:pt x="15828" y="32045"/>
                        <a:pt x="17798" y="30785"/>
                      </a:cubicBezTo>
                      <a:cubicBezTo>
                        <a:pt x="18543" y="30324"/>
                        <a:pt x="18951" y="29845"/>
                        <a:pt x="19235" y="29117"/>
                      </a:cubicBezTo>
                      <a:cubicBezTo>
                        <a:pt x="19377" y="28763"/>
                        <a:pt x="19465" y="28230"/>
                        <a:pt x="19732" y="28124"/>
                      </a:cubicBezTo>
                      <a:cubicBezTo>
                        <a:pt x="22233" y="27059"/>
                        <a:pt x="23334" y="24930"/>
                        <a:pt x="24008" y="22535"/>
                      </a:cubicBezTo>
                      <a:cubicBezTo>
                        <a:pt x="24345" y="21346"/>
                        <a:pt x="25232" y="20423"/>
                        <a:pt x="26403" y="20051"/>
                      </a:cubicBezTo>
                      <a:cubicBezTo>
                        <a:pt x="28550" y="19447"/>
                        <a:pt x="29065" y="17904"/>
                        <a:pt x="29615" y="16147"/>
                      </a:cubicBezTo>
                      <a:cubicBezTo>
                        <a:pt x="30449" y="13503"/>
                        <a:pt x="30999" y="10735"/>
                        <a:pt x="32844" y="8517"/>
                      </a:cubicBezTo>
                      <a:cubicBezTo>
                        <a:pt x="32933" y="8429"/>
                        <a:pt x="32986" y="8340"/>
                        <a:pt x="33021" y="8216"/>
                      </a:cubicBezTo>
                      <a:cubicBezTo>
                        <a:pt x="33021" y="7683"/>
                        <a:pt x="33021" y="7133"/>
                        <a:pt x="33021" y="6424"/>
                      </a:cubicBezTo>
                      <a:cubicBezTo>
                        <a:pt x="32898" y="6449"/>
                        <a:pt x="32778" y="6461"/>
                        <a:pt x="32662" y="6461"/>
                      </a:cubicBezTo>
                      <a:cubicBezTo>
                        <a:pt x="31610" y="6461"/>
                        <a:pt x="30838" y="5512"/>
                        <a:pt x="29835" y="5512"/>
                      </a:cubicBezTo>
                      <a:cubicBezTo>
                        <a:pt x="29647" y="5512"/>
                        <a:pt x="29450" y="5546"/>
                        <a:pt x="29242" y="5625"/>
                      </a:cubicBezTo>
                      <a:cubicBezTo>
                        <a:pt x="28763" y="5810"/>
                        <a:pt x="28295" y="5881"/>
                        <a:pt x="27833" y="5881"/>
                      </a:cubicBezTo>
                      <a:cubicBezTo>
                        <a:pt x="27010" y="5881"/>
                        <a:pt x="26203" y="5659"/>
                        <a:pt x="25374" y="5465"/>
                      </a:cubicBezTo>
                      <a:cubicBezTo>
                        <a:pt x="25322" y="5454"/>
                        <a:pt x="25270" y="5449"/>
                        <a:pt x="25215" y="5449"/>
                      </a:cubicBezTo>
                      <a:cubicBezTo>
                        <a:pt x="24767" y="5449"/>
                        <a:pt x="24231" y="5812"/>
                        <a:pt x="23582" y="6033"/>
                      </a:cubicBezTo>
                      <a:lnTo>
                        <a:pt x="20637" y="2112"/>
                      </a:lnTo>
                      <a:lnTo>
                        <a:pt x="16467" y="2201"/>
                      </a:lnTo>
                      <a:lnTo>
                        <a:pt x="11233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chemeClr val="accent4">
                        <a:lumMod val="50000"/>
                      </a:schemeClr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411;p70"/>
                <p:cNvSpPr/>
                <p:nvPr/>
              </p:nvSpPr>
              <p:spPr>
                <a:xfrm>
                  <a:off x="7135734" y="3186037"/>
                  <a:ext cx="58058" cy="152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2" h="26421" extrusionOk="0">
                      <a:moveTo>
                        <a:pt x="2520" y="1"/>
                      </a:moveTo>
                      <a:lnTo>
                        <a:pt x="2254" y="19"/>
                      </a:lnTo>
                      <a:cubicBezTo>
                        <a:pt x="2077" y="515"/>
                        <a:pt x="2041" y="1474"/>
                        <a:pt x="1545" y="1864"/>
                      </a:cubicBezTo>
                      <a:cubicBezTo>
                        <a:pt x="107" y="3035"/>
                        <a:pt x="214" y="4401"/>
                        <a:pt x="586" y="5927"/>
                      </a:cubicBezTo>
                      <a:cubicBezTo>
                        <a:pt x="746" y="6566"/>
                        <a:pt x="1012" y="7311"/>
                        <a:pt x="835" y="7897"/>
                      </a:cubicBezTo>
                      <a:cubicBezTo>
                        <a:pt x="1" y="10523"/>
                        <a:pt x="799" y="13202"/>
                        <a:pt x="72" y="15917"/>
                      </a:cubicBezTo>
                      <a:lnTo>
                        <a:pt x="1686" y="15846"/>
                      </a:lnTo>
                      <a:cubicBezTo>
                        <a:pt x="1811" y="17177"/>
                        <a:pt x="2698" y="18241"/>
                        <a:pt x="1970" y="19590"/>
                      </a:cubicBezTo>
                      <a:cubicBezTo>
                        <a:pt x="1740" y="20051"/>
                        <a:pt x="2024" y="21293"/>
                        <a:pt x="2414" y="21506"/>
                      </a:cubicBezTo>
                      <a:cubicBezTo>
                        <a:pt x="4596" y="22642"/>
                        <a:pt x="4632" y="25587"/>
                        <a:pt x="6885" y="26421"/>
                      </a:cubicBezTo>
                      <a:lnTo>
                        <a:pt x="10061" y="24079"/>
                      </a:lnTo>
                      <a:cubicBezTo>
                        <a:pt x="9973" y="15491"/>
                        <a:pt x="7364" y="7098"/>
                        <a:pt x="2520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412;p70"/>
                <p:cNvSpPr/>
                <p:nvPr/>
              </p:nvSpPr>
              <p:spPr>
                <a:xfrm>
                  <a:off x="6870416" y="3332822"/>
                  <a:ext cx="47510" cy="1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4" h="2026" extrusionOk="0">
                      <a:moveTo>
                        <a:pt x="3405" y="1"/>
                      </a:moveTo>
                      <a:cubicBezTo>
                        <a:pt x="2255" y="1"/>
                        <a:pt x="1201" y="655"/>
                        <a:pt x="1" y="919"/>
                      </a:cubicBezTo>
                      <a:cubicBezTo>
                        <a:pt x="371" y="1711"/>
                        <a:pt x="675" y="1974"/>
                        <a:pt x="943" y="1974"/>
                      </a:cubicBezTo>
                      <a:cubicBezTo>
                        <a:pt x="1419" y="1974"/>
                        <a:pt x="1781" y="1142"/>
                        <a:pt x="2201" y="972"/>
                      </a:cubicBezTo>
                      <a:cubicBezTo>
                        <a:pt x="2266" y="967"/>
                        <a:pt x="2330" y="964"/>
                        <a:pt x="2394" y="964"/>
                      </a:cubicBezTo>
                      <a:cubicBezTo>
                        <a:pt x="3717" y="964"/>
                        <a:pt x="4976" y="2025"/>
                        <a:pt x="6356" y="2025"/>
                      </a:cubicBezTo>
                      <a:cubicBezTo>
                        <a:pt x="6954" y="2025"/>
                        <a:pt x="7575" y="1826"/>
                        <a:pt x="8234" y="1256"/>
                      </a:cubicBezTo>
                      <a:cubicBezTo>
                        <a:pt x="7932" y="936"/>
                        <a:pt x="7684" y="440"/>
                        <a:pt x="7400" y="422"/>
                      </a:cubicBezTo>
                      <a:cubicBezTo>
                        <a:pt x="7374" y="421"/>
                        <a:pt x="7348" y="420"/>
                        <a:pt x="7322" y="420"/>
                      </a:cubicBezTo>
                      <a:cubicBezTo>
                        <a:pt x="6763" y="420"/>
                        <a:pt x="6090" y="679"/>
                        <a:pt x="5591" y="679"/>
                      </a:cubicBezTo>
                      <a:cubicBezTo>
                        <a:pt x="5418" y="679"/>
                        <a:pt x="5266" y="648"/>
                        <a:pt x="5147" y="564"/>
                      </a:cubicBezTo>
                      <a:cubicBezTo>
                        <a:pt x="4527" y="150"/>
                        <a:pt x="3955" y="1"/>
                        <a:pt x="340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413;p70"/>
                <p:cNvSpPr/>
                <p:nvPr/>
              </p:nvSpPr>
              <p:spPr>
                <a:xfrm>
                  <a:off x="6925590" y="3336277"/>
                  <a:ext cx="38094" cy="1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2" h="2467" extrusionOk="0">
                      <a:moveTo>
                        <a:pt x="6601" y="0"/>
                      </a:moveTo>
                      <a:cubicBezTo>
                        <a:pt x="4188" y="231"/>
                        <a:pt x="2254" y="391"/>
                        <a:pt x="338" y="604"/>
                      </a:cubicBezTo>
                      <a:cubicBezTo>
                        <a:pt x="231" y="621"/>
                        <a:pt x="160" y="976"/>
                        <a:pt x="1" y="1384"/>
                      </a:cubicBezTo>
                      <a:lnTo>
                        <a:pt x="1438" y="2467"/>
                      </a:lnTo>
                      <a:cubicBezTo>
                        <a:pt x="2573" y="621"/>
                        <a:pt x="4862" y="1491"/>
                        <a:pt x="66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" name="Google Shape;4414;p70"/>
              <p:cNvSpPr/>
              <p:nvPr/>
            </p:nvSpPr>
            <p:spPr>
              <a:xfrm>
                <a:off x="6867451" y="3073651"/>
                <a:ext cx="102383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17744" h="9869" extrusionOk="0">
                    <a:moveTo>
                      <a:pt x="11775" y="1"/>
                    </a:moveTo>
                    <a:cubicBezTo>
                      <a:pt x="7969" y="1"/>
                      <a:pt x="4175" y="474"/>
                      <a:pt x="479" y="1405"/>
                    </a:cubicBezTo>
                    <a:lnTo>
                      <a:pt x="0" y="1530"/>
                    </a:lnTo>
                    <a:cubicBezTo>
                      <a:pt x="266" y="1749"/>
                      <a:pt x="570" y="1886"/>
                      <a:pt x="955" y="1886"/>
                    </a:cubicBezTo>
                    <a:cubicBezTo>
                      <a:pt x="1161" y="1886"/>
                      <a:pt x="1391" y="1847"/>
                      <a:pt x="1651" y="1760"/>
                    </a:cubicBezTo>
                    <a:cubicBezTo>
                      <a:pt x="2029" y="1630"/>
                      <a:pt x="2392" y="1564"/>
                      <a:pt x="2739" y="1564"/>
                    </a:cubicBezTo>
                    <a:cubicBezTo>
                      <a:pt x="3580" y="1564"/>
                      <a:pt x="4337" y="1950"/>
                      <a:pt x="5040" y="2754"/>
                    </a:cubicBezTo>
                    <a:cubicBezTo>
                      <a:pt x="5749" y="3588"/>
                      <a:pt x="7204" y="3428"/>
                      <a:pt x="7967" y="4422"/>
                    </a:cubicBezTo>
                    <a:cubicBezTo>
                      <a:pt x="8017" y="4486"/>
                      <a:pt x="8125" y="4504"/>
                      <a:pt x="8257" y="4504"/>
                    </a:cubicBezTo>
                    <a:cubicBezTo>
                      <a:pt x="8429" y="4504"/>
                      <a:pt x="8642" y="4473"/>
                      <a:pt x="8821" y="4473"/>
                    </a:cubicBezTo>
                    <a:cubicBezTo>
                      <a:pt x="8844" y="4473"/>
                      <a:pt x="8868" y="4474"/>
                      <a:pt x="8890" y="4475"/>
                    </a:cubicBezTo>
                    <a:lnTo>
                      <a:pt x="8233" y="6054"/>
                    </a:lnTo>
                    <a:cubicBezTo>
                      <a:pt x="9475" y="6533"/>
                      <a:pt x="11019" y="6640"/>
                      <a:pt x="11605" y="7420"/>
                    </a:cubicBezTo>
                    <a:cubicBezTo>
                      <a:pt x="13095" y="9479"/>
                      <a:pt x="15065" y="9745"/>
                      <a:pt x="17744" y="9869"/>
                    </a:cubicBezTo>
                    <a:cubicBezTo>
                      <a:pt x="17105" y="8982"/>
                      <a:pt x="16271" y="8325"/>
                      <a:pt x="16342" y="7828"/>
                    </a:cubicBezTo>
                    <a:cubicBezTo>
                      <a:pt x="16502" y="6888"/>
                      <a:pt x="16892" y="6125"/>
                      <a:pt x="15632" y="5717"/>
                    </a:cubicBezTo>
                    <a:lnTo>
                      <a:pt x="16857" y="4706"/>
                    </a:lnTo>
                    <a:lnTo>
                      <a:pt x="16484" y="3215"/>
                    </a:lnTo>
                    <a:cubicBezTo>
                      <a:pt x="16786" y="3073"/>
                      <a:pt x="17123" y="3002"/>
                      <a:pt x="17336" y="2772"/>
                    </a:cubicBezTo>
                    <a:cubicBezTo>
                      <a:pt x="17531" y="2559"/>
                      <a:pt x="17549" y="2222"/>
                      <a:pt x="17744" y="1689"/>
                    </a:cubicBezTo>
                    <a:cubicBezTo>
                      <a:pt x="16928" y="1441"/>
                      <a:pt x="16218" y="1281"/>
                      <a:pt x="15579" y="660"/>
                    </a:cubicBezTo>
                    <a:cubicBezTo>
                      <a:pt x="15384" y="465"/>
                      <a:pt x="15171" y="270"/>
                      <a:pt x="14940" y="110"/>
                    </a:cubicBezTo>
                    <a:cubicBezTo>
                      <a:pt x="13885" y="37"/>
                      <a:pt x="12830" y="1"/>
                      <a:pt x="1177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415;p70"/>
              <p:cNvSpPr/>
              <p:nvPr/>
            </p:nvSpPr>
            <p:spPr>
              <a:xfrm>
                <a:off x="7069097" y="3119476"/>
                <a:ext cx="78535" cy="76898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3333" extrusionOk="0">
                    <a:moveTo>
                      <a:pt x="1947" y="1"/>
                    </a:moveTo>
                    <a:cubicBezTo>
                      <a:pt x="1321" y="1"/>
                      <a:pt x="678" y="263"/>
                      <a:pt x="1" y="842"/>
                    </a:cubicBezTo>
                    <a:lnTo>
                      <a:pt x="1420" y="2634"/>
                    </a:lnTo>
                    <a:lnTo>
                      <a:pt x="5856" y="2829"/>
                    </a:lnTo>
                    <a:lnTo>
                      <a:pt x="5342" y="5224"/>
                    </a:lnTo>
                    <a:lnTo>
                      <a:pt x="8802" y="7105"/>
                    </a:lnTo>
                    <a:lnTo>
                      <a:pt x="7453" y="8702"/>
                    </a:lnTo>
                    <a:lnTo>
                      <a:pt x="9884" y="12925"/>
                    </a:lnTo>
                    <a:lnTo>
                      <a:pt x="12386" y="13333"/>
                    </a:lnTo>
                    <a:cubicBezTo>
                      <a:pt x="11889" y="12109"/>
                      <a:pt x="13610" y="10813"/>
                      <a:pt x="11694" y="9891"/>
                    </a:cubicBezTo>
                    <a:cubicBezTo>
                      <a:pt x="11605" y="9181"/>
                      <a:pt x="11232" y="8436"/>
                      <a:pt x="11179" y="7726"/>
                    </a:cubicBezTo>
                    <a:cubicBezTo>
                      <a:pt x="8713" y="4852"/>
                      <a:pt x="5892" y="2297"/>
                      <a:pt x="2769" y="150"/>
                    </a:cubicBezTo>
                    <a:cubicBezTo>
                      <a:pt x="2497" y="52"/>
                      <a:pt x="2224" y="1"/>
                      <a:pt x="194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416;p70"/>
              <p:cNvSpPr/>
              <p:nvPr/>
            </p:nvSpPr>
            <p:spPr>
              <a:xfrm>
                <a:off x="6946266" y="3181844"/>
                <a:ext cx="21095" cy="14742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2556" extrusionOk="0">
                    <a:moveTo>
                      <a:pt x="498" y="0"/>
                    </a:moveTo>
                    <a:cubicBezTo>
                      <a:pt x="444" y="426"/>
                      <a:pt x="373" y="852"/>
                      <a:pt x="302" y="1278"/>
                    </a:cubicBezTo>
                    <a:cubicBezTo>
                      <a:pt x="231" y="1686"/>
                      <a:pt x="107" y="2076"/>
                      <a:pt x="1" y="2555"/>
                    </a:cubicBezTo>
                    <a:lnTo>
                      <a:pt x="3656" y="2467"/>
                    </a:lnTo>
                    <a:lnTo>
                      <a:pt x="3319" y="1100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D9F0FB3C-4199-5944-2C04-6BCDE77D2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7245" y="4568515"/>
              <a:ext cx="370077" cy="242445"/>
            </a:xfrm>
            <a:prstGeom prst="rect">
              <a:avLst/>
            </a:prstGeom>
          </p:spPr>
        </p:pic>
        <p:pic>
          <p:nvPicPr>
            <p:cNvPr id="89" name="Imagen 88">
              <a:extLst>
                <a:ext uri="{FF2B5EF4-FFF2-40B4-BE49-F238E27FC236}">
                  <a16:creationId xmlns:a16="http://schemas.microsoft.com/office/drawing/2014/main" id="{F0137ADF-0731-B175-73A9-6158D17C6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6231" y="3776374"/>
              <a:ext cx="432263" cy="262125"/>
            </a:xfrm>
            <a:prstGeom prst="rect">
              <a:avLst/>
            </a:prstGeom>
          </p:spPr>
        </p:pic>
        <p:pic>
          <p:nvPicPr>
            <p:cNvPr id="90" name="Imagen 89">
              <a:extLst>
                <a:ext uri="{FF2B5EF4-FFF2-40B4-BE49-F238E27FC236}">
                  <a16:creationId xmlns:a16="http://schemas.microsoft.com/office/drawing/2014/main" id="{0A1C537D-5AD1-57B7-5F87-DD05D4198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191" y="3564887"/>
              <a:ext cx="400092" cy="245896"/>
            </a:xfrm>
            <a:prstGeom prst="rect">
              <a:avLst/>
            </a:prstGeom>
          </p:spPr>
        </p:pic>
        <p:pic>
          <p:nvPicPr>
            <p:cNvPr id="91" name="Imagen 90">
              <a:extLst>
                <a:ext uri="{FF2B5EF4-FFF2-40B4-BE49-F238E27FC236}">
                  <a16:creationId xmlns:a16="http://schemas.microsoft.com/office/drawing/2014/main" id="{2DD7B6E8-4238-39D0-3D8D-F2B89416B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763" y="3560015"/>
              <a:ext cx="451828" cy="253997"/>
            </a:xfrm>
            <a:prstGeom prst="rect">
              <a:avLst/>
            </a:prstGeom>
          </p:spPr>
        </p:pic>
        <p:pic>
          <p:nvPicPr>
            <p:cNvPr id="92" name="Imagen 91">
              <a:extLst>
                <a:ext uri="{FF2B5EF4-FFF2-40B4-BE49-F238E27FC236}">
                  <a16:creationId xmlns:a16="http://schemas.microsoft.com/office/drawing/2014/main" id="{5712368C-4309-7A1A-A946-7AC296AFE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529" y="4243723"/>
              <a:ext cx="397043" cy="260418"/>
            </a:xfrm>
            <a:prstGeom prst="rect">
              <a:avLst/>
            </a:prstGeom>
          </p:spPr>
        </p:pic>
        <p:pic>
          <p:nvPicPr>
            <p:cNvPr id="118" name="Imagen 117">
              <a:extLst>
                <a:ext uri="{FF2B5EF4-FFF2-40B4-BE49-F238E27FC236}">
                  <a16:creationId xmlns:a16="http://schemas.microsoft.com/office/drawing/2014/main" id="{5FB1AECC-C9C8-8E38-CEB2-D148E60C1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162" y="4092883"/>
              <a:ext cx="377152" cy="246568"/>
            </a:xfrm>
            <a:prstGeom prst="rect">
              <a:avLst/>
            </a:prstGeom>
          </p:spPr>
        </p:pic>
      </p:grp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7C1EF6CA-5096-48CA-DEE5-C078779BA706}"/>
              </a:ext>
            </a:extLst>
          </p:cNvPr>
          <p:cNvSpPr/>
          <p:nvPr/>
        </p:nvSpPr>
        <p:spPr>
          <a:xfrm>
            <a:off x="-59848" y="1695887"/>
            <a:ext cx="4896763" cy="956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solidFill>
                  <a:srgbClr val="805F8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Grupo de trabajo para la implementación de un Modelo de Gestión de Transparencia Municipal para América Latina</a:t>
            </a:r>
          </a:p>
        </p:txBody>
      </p:sp>
      <p:pic>
        <p:nvPicPr>
          <p:cNvPr id="120" name="Picture 2" descr="Red de transparencia y acceso a la información">
            <a:extLst>
              <a:ext uri="{FF2B5EF4-FFF2-40B4-BE49-F238E27FC236}">
                <a16:creationId xmlns:a16="http://schemas.microsoft.com/office/drawing/2014/main" id="{F766232C-6375-08AD-C44C-F3BF6DF04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89" y="5589682"/>
            <a:ext cx="1335840" cy="56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Imagen 120">
            <a:extLst>
              <a:ext uri="{FF2B5EF4-FFF2-40B4-BE49-F238E27FC236}">
                <a16:creationId xmlns:a16="http://schemas.microsoft.com/office/drawing/2014/main" id="{D3CE3FA8-C44F-0F55-7D43-AE975DD3FA1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8401" y="5720426"/>
            <a:ext cx="1213209" cy="38810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E0D0012-0F7E-9257-CD3B-58E1CF2450DF}"/>
              </a:ext>
            </a:extLst>
          </p:cNvPr>
          <p:cNvSpPr/>
          <p:nvPr/>
        </p:nvSpPr>
        <p:spPr>
          <a:xfrm>
            <a:off x="7061084" y="1189401"/>
            <a:ext cx="2110625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s-MX" sz="3200" b="1" dirty="0">
                <a:solidFill>
                  <a:srgbClr val="CC66FF"/>
                </a:solidFill>
                <a:latin typeface="Fira Sans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0363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190" b="19924"/>
          <a:stretch/>
        </p:blipFill>
        <p:spPr>
          <a:xfrm>
            <a:off x="11548241" y="5901794"/>
            <a:ext cx="515420" cy="929875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4</a:t>
            </a:fld>
            <a:endParaRPr lang="es-MX"/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0F15129C-63FE-401B-8F5D-BBD5652613C1}"/>
              </a:ext>
            </a:extLst>
          </p:cNvPr>
          <p:cNvSpPr/>
          <p:nvPr/>
        </p:nvSpPr>
        <p:spPr>
          <a:xfrm>
            <a:off x="236615" y="275134"/>
            <a:ext cx="904012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s-MX" sz="3200" b="1" dirty="0">
                <a:solidFill>
                  <a:srgbClr val="00A699"/>
                </a:solidFill>
                <a:latin typeface="Fira Sans"/>
              </a:rPr>
              <a:t>Modelo Regional de Transparencia Municipal</a:t>
            </a:r>
          </a:p>
        </p:txBody>
      </p:sp>
      <p:sp>
        <p:nvSpPr>
          <p:cNvPr id="69" name="Rectángulo 68"/>
          <p:cNvSpPr/>
          <p:nvPr/>
        </p:nvSpPr>
        <p:spPr>
          <a:xfrm>
            <a:off x="0" y="6452220"/>
            <a:ext cx="11055178" cy="287724"/>
          </a:xfrm>
          <a:prstGeom prst="rect">
            <a:avLst/>
          </a:prstGeom>
          <a:gradFill flip="none" rotWithShape="1">
            <a:gsLst>
              <a:gs pos="0">
                <a:srgbClr val="805F80">
                  <a:tint val="66000"/>
                  <a:satMod val="160000"/>
                </a:srgbClr>
              </a:gs>
              <a:gs pos="50000">
                <a:srgbClr val="805F80">
                  <a:tint val="44500"/>
                  <a:satMod val="160000"/>
                </a:srgbClr>
              </a:gs>
              <a:gs pos="100000">
                <a:srgbClr val="805F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74E800C-7548-60B6-7D68-1DE27ABC5BA9}"/>
              </a:ext>
            </a:extLst>
          </p:cNvPr>
          <p:cNvSpPr txBox="1"/>
          <p:nvPr/>
        </p:nvSpPr>
        <p:spPr>
          <a:xfrm>
            <a:off x="268937" y="1060773"/>
            <a:ext cx="115074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prstClr val="black"/>
                </a:solidFill>
                <a:latin typeface="Lato" panose="020F0502020204030203"/>
              </a:rPr>
              <a:t>Proyecto que tiene como objetivo principal p</a:t>
            </a:r>
            <a:r>
              <a:rPr lang="es-MX" b="1" dirty="0">
                <a:latin typeface="Lato" panose="020F0502020204030203"/>
              </a:rPr>
              <a:t>romover la mejora de los índices de transparencia y acceso a la información en la organización municipal, a través de la implementación de herramientas de gestión y desempeño.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/>
              <a:ea typeface="+mn-ea"/>
              <a:cs typeface="+mn-cs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2A75657-9FC4-CF3B-9E18-68D5E92B735C}"/>
              </a:ext>
            </a:extLst>
          </p:cNvPr>
          <p:cNvSpPr/>
          <p:nvPr/>
        </p:nvSpPr>
        <p:spPr>
          <a:xfrm>
            <a:off x="7985343" y="2569558"/>
            <a:ext cx="3996384" cy="2023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>
              <a:spcBef>
                <a:spcPct val="0"/>
              </a:spcBef>
            </a:pPr>
            <a:r>
              <a:rPr lang="es-MX" sz="2400" b="1" dirty="0">
                <a:solidFill>
                  <a:srgbClr val="CC66FF"/>
                </a:solidFill>
                <a:latin typeface="Fira Sans"/>
              </a:rPr>
              <a:t>Orientación</a:t>
            </a:r>
          </a:p>
          <a:p>
            <a:pPr defTabSz="457200">
              <a:spcBef>
                <a:spcPct val="0"/>
              </a:spcBef>
            </a:pPr>
            <a:endParaRPr lang="es-MX" sz="2400" b="1" dirty="0">
              <a:solidFill>
                <a:srgbClr val="CC66FF"/>
              </a:solidFill>
              <a:latin typeface="Fira Sans"/>
            </a:endParaRPr>
          </a:p>
          <a:p>
            <a:pPr algn="just" defTabSz="457200">
              <a:spcBef>
                <a:spcPct val="0"/>
              </a:spcBef>
            </a:pPr>
            <a:r>
              <a:rPr lang="es-MX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Busca inspirar a los municipios de la región, así como a las y los funcionarios de estas instituciones a continuar consolidando los principios de transparencia y acceso a la información a través de acciones concretas y medidas que pueden lograr este propósito.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3397486-EF9C-B3C7-FD8C-3F0CC0053F33}"/>
              </a:ext>
            </a:extLst>
          </p:cNvPr>
          <p:cNvSpPr txBox="1"/>
          <p:nvPr/>
        </p:nvSpPr>
        <p:spPr>
          <a:xfrm>
            <a:off x="281408" y="2460706"/>
            <a:ext cx="388295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s-MX" sz="2400" b="1" dirty="0">
                <a:solidFill>
                  <a:srgbClr val="FF6699"/>
                </a:solidFill>
                <a:latin typeface="Fira Sans"/>
              </a:rPr>
              <a:t>Naturaleza</a:t>
            </a:r>
          </a:p>
          <a:p>
            <a:pPr algn="just"/>
            <a:endParaRPr lang="es-MX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s-MX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trata de un marco de referencia basado en herramientas de gestión de aplicación modular y flexible, adaptable a las distintas realidades municipales y basado en un enfoque de procesos. </a:t>
            </a:r>
          </a:p>
          <a:p>
            <a:pPr algn="just"/>
            <a:endParaRPr lang="es-MX"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s-MX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marco referencial de conceptos y prácticas en ningún caso, sustituyen los marcos normativos, reglamentos y disposiciones aplicables a cada municipio, por lo que se recomienda considerar dichos conceptos en forma armónica y sistemática a su realidad.</a:t>
            </a:r>
          </a:p>
        </p:txBody>
      </p:sp>
      <p:grpSp>
        <p:nvGrpSpPr>
          <p:cNvPr id="36" name="Google Shape;5397;p34">
            <a:extLst>
              <a:ext uri="{FF2B5EF4-FFF2-40B4-BE49-F238E27FC236}">
                <a16:creationId xmlns:a16="http://schemas.microsoft.com/office/drawing/2014/main" id="{DC3BE431-4235-BA58-EE7F-F793FB74ED61}"/>
              </a:ext>
            </a:extLst>
          </p:cNvPr>
          <p:cNvGrpSpPr/>
          <p:nvPr/>
        </p:nvGrpSpPr>
        <p:grpSpPr>
          <a:xfrm>
            <a:off x="4333862" y="2460706"/>
            <a:ext cx="3651481" cy="3425285"/>
            <a:chOff x="2746187" y="1307825"/>
            <a:chExt cx="3651481" cy="3425285"/>
          </a:xfrm>
        </p:grpSpPr>
        <p:sp>
          <p:nvSpPr>
            <p:cNvPr id="37" name="Google Shape;5398;p34">
              <a:extLst>
                <a:ext uri="{FF2B5EF4-FFF2-40B4-BE49-F238E27FC236}">
                  <a16:creationId xmlns:a16="http://schemas.microsoft.com/office/drawing/2014/main" id="{386D42D6-29B5-F4EF-70FE-D312031D70B9}"/>
                </a:ext>
              </a:extLst>
            </p:cNvPr>
            <p:cNvSpPr/>
            <p:nvPr/>
          </p:nvSpPr>
          <p:spPr>
            <a:xfrm>
              <a:off x="3799129" y="1307825"/>
              <a:ext cx="1568557" cy="599434"/>
            </a:xfrm>
            <a:custGeom>
              <a:avLst/>
              <a:gdLst/>
              <a:ahLst/>
              <a:cxnLst/>
              <a:rect l="l" t="t" r="r" b="b"/>
              <a:pathLst>
                <a:path w="99072" h="37861" extrusionOk="0">
                  <a:moveTo>
                    <a:pt x="47068" y="0"/>
                  </a:moveTo>
                  <a:lnTo>
                    <a:pt x="1" y="17312"/>
                  </a:lnTo>
                  <a:lnTo>
                    <a:pt x="8907" y="17312"/>
                  </a:lnTo>
                  <a:lnTo>
                    <a:pt x="8907" y="37861"/>
                  </a:lnTo>
                  <a:lnTo>
                    <a:pt x="89498" y="37861"/>
                  </a:lnTo>
                  <a:lnTo>
                    <a:pt x="89498" y="17312"/>
                  </a:lnTo>
                  <a:lnTo>
                    <a:pt x="99071" y="17312"/>
                  </a:lnTo>
                  <a:lnTo>
                    <a:pt x="47068" y="0"/>
                  </a:lnTo>
                  <a:close/>
                </a:path>
              </a:pathLst>
            </a:custGeom>
            <a:solidFill>
              <a:srgbClr val="EC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399;p34">
              <a:extLst>
                <a:ext uri="{FF2B5EF4-FFF2-40B4-BE49-F238E27FC236}">
                  <a16:creationId xmlns:a16="http://schemas.microsoft.com/office/drawing/2014/main" id="{4A7A46D3-B083-0572-3FC3-7997D5B338C3}"/>
                </a:ext>
              </a:extLst>
            </p:cNvPr>
            <p:cNvSpPr/>
            <p:nvPr/>
          </p:nvSpPr>
          <p:spPr>
            <a:xfrm>
              <a:off x="2746187" y="4181189"/>
              <a:ext cx="3651481" cy="551921"/>
            </a:xfrm>
            <a:custGeom>
              <a:avLst/>
              <a:gdLst/>
              <a:ahLst/>
              <a:cxnLst/>
              <a:rect l="l" t="t" r="r" b="b"/>
              <a:pathLst>
                <a:path w="230632" h="34860" extrusionOk="0">
                  <a:moveTo>
                    <a:pt x="1" y="1"/>
                  </a:moveTo>
                  <a:lnTo>
                    <a:pt x="230632" y="1"/>
                  </a:lnTo>
                  <a:lnTo>
                    <a:pt x="230632" y="34859"/>
                  </a:lnTo>
                  <a:lnTo>
                    <a:pt x="1" y="3485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400;p34">
              <a:extLst>
                <a:ext uri="{FF2B5EF4-FFF2-40B4-BE49-F238E27FC236}">
                  <a16:creationId xmlns:a16="http://schemas.microsoft.com/office/drawing/2014/main" id="{BBD55582-3666-C835-2285-12A35D33857D}"/>
                </a:ext>
              </a:extLst>
            </p:cNvPr>
            <p:cNvSpPr/>
            <p:nvPr/>
          </p:nvSpPr>
          <p:spPr>
            <a:xfrm>
              <a:off x="2746187" y="4023290"/>
              <a:ext cx="3651481" cy="157913"/>
            </a:xfrm>
            <a:custGeom>
              <a:avLst/>
              <a:gdLst/>
              <a:ahLst/>
              <a:cxnLst/>
              <a:rect l="l" t="t" r="r" b="b"/>
              <a:pathLst>
                <a:path w="230632" h="9974" extrusionOk="0">
                  <a:moveTo>
                    <a:pt x="230632" y="9974"/>
                  </a:moveTo>
                  <a:lnTo>
                    <a:pt x="1" y="9974"/>
                  </a:lnTo>
                  <a:lnTo>
                    <a:pt x="19782" y="0"/>
                  </a:lnTo>
                  <a:lnTo>
                    <a:pt x="210851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401;p34">
              <a:extLst>
                <a:ext uri="{FF2B5EF4-FFF2-40B4-BE49-F238E27FC236}">
                  <a16:creationId xmlns:a16="http://schemas.microsoft.com/office/drawing/2014/main" id="{47602E3A-1E97-89E3-6B07-97776441D262}"/>
                </a:ext>
              </a:extLst>
            </p:cNvPr>
            <p:cNvSpPr/>
            <p:nvPr/>
          </p:nvSpPr>
          <p:spPr>
            <a:xfrm>
              <a:off x="3068874" y="4181189"/>
              <a:ext cx="3006117" cy="551921"/>
            </a:xfrm>
            <a:custGeom>
              <a:avLst/>
              <a:gdLst/>
              <a:ahLst/>
              <a:cxnLst/>
              <a:rect l="l" t="t" r="r" b="b"/>
              <a:pathLst>
                <a:path w="189870" h="34860" extrusionOk="0">
                  <a:moveTo>
                    <a:pt x="1" y="1"/>
                  </a:moveTo>
                  <a:lnTo>
                    <a:pt x="1" y="34859"/>
                  </a:lnTo>
                  <a:lnTo>
                    <a:pt x="189870" y="34859"/>
                  </a:lnTo>
                  <a:lnTo>
                    <a:pt x="189870" y="1"/>
                  </a:lnTo>
                  <a:close/>
                </a:path>
              </a:pathLst>
            </a:custGeom>
            <a:solidFill>
              <a:srgbClr val="26C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402;p34">
              <a:extLst>
                <a:ext uri="{FF2B5EF4-FFF2-40B4-BE49-F238E27FC236}">
                  <a16:creationId xmlns:a16="http://schemas.microsoft.com/office/drawing/2014/main" id="{75CBAAA0-3A5D-630B-C111-31E63610363F}"/>
                </a:ext>
              </a:extLst>
            </p:cNvPr>
            <p:cNvSpPr/>
            <p:nvPr/>
          </p:nvSpPr>
          <p:spPr>
            <a:xfrm>
              <a:off x="3068874" y="4023290"/>
              <a:ext cx="3006117" cy="157913"/>
            </a:xfrm>
            <a:custGeom>
              <a:avLst/>
              <a:gdLst/>
              <a:ahLst/>
              <a:cxnLst/>
              <a:rect l="l" t="t" r="r" b="b"/>
              <a:pathLst>
                <a:path w="189870" h="9974" extrusionOk="0">
                  <a:moveTo>
                    <a:pt x="15912" y="0"/>
                  </a:moveTo>
                  <a:lnTo>
                    <a:pt x="1" y="9974"/>
                  </a:lnTo>
                  <a:lnTo>
                    <a:pt x="189870" y="9974"/>
                  </a:lnTo>
                  <a:lnTo>
                    <a:pt x="173992" y="0"/>
                  </a:lnTo>
                  <a:close/>
                </a:path>
              </a:pathLst>
            </a:custGeom>
            <a:solidFill>
              <a:srgbClr val="6ADD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403;p34">
              <a:extLst>
                <a:ext uri="{FF2B5EF4-FFF2-40B4-BE49-F238E27FC236}">
                  <a16:creationId xmlns:a16="http://schemas.microsoft.com/office/drawing/2014/main" id="{BBDDDA42-3EC8-8FAB-F793-A90CCA9A955F}"/>
                </a:ext>
              </a:extLst>
            </p:cNvPr>
            <p:cNvSpPr/>
            <p:nvPr/>
          </p:nvSpPr>
          <p:spPr>
            <a:xfrm>
              <a:off x="3840260" y="4541914"/>
              <a:ext cx="1463496" cy="86635"/>
            </a:xfrm>
            <a:custGeom>
              <a:avLst/>
              <a:gdLst/>
              <a:ahLst/>
              <a:cxnLst/>
              <a:rect l="l" t="t" r="r" b="b"/>
              <a:pathLst>
                <a:path w="13777" h="5472" extrusionOk="0">
                  <a:moveTo>
                    <a:pt x="0" y="1"/>
                  </a:moveTo>
                  <a:lnTo>
                    <a:pt x="0" y="5471"/>
                  </a:lnTo>
                  <a:lnTo>
                    <a:pt x="13777" y="5471"/>
                  </a:lnTo>
                  <a:lnTo>
                    <a:pt x="137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404;p34">
              <a:extLst>
                <a:ext uri="{FF2B5EF4-FFF2-40B4-BE49-F238E27FC236}">
                  <a16:creationId xmlns:a16="http://schemas.microsoft.com/office/drawing/2014/main" id="{955D9BBD-CFFE-3048-1163-422484B2F465}"/>
                </a:ext>
              </a:extLst>
            </p:cNvPr>
            <p:cNvSpPr/>
            <p:nvPr/>
          </p:nvSpPr>
          <p:spPr>
            <a:xfrm>
              <a:off x="3059375" y="3471378"/>
              <a:ext cx="3025132" cy="551921"/>
            </a:xfrm>
            <a:custGeom>
              <a:avLst/>
              <a:gdLst/>
              <a:ahLst/>
              <a:cxnLst/>
              <a:rect l="l" t="t" r="r" b="b"/>
              <a:pathLst>
                <a:path w="191071" h="34860" extrusionOk="0">
                  <a:moveTo>
                    <a:pt x="1" y="1"/>
                  </a:moveTo>
                  <a:lnTo>
                    <a:pt x="191070" y="1"/>
                  </a:lnTo>
                  <a:lnTo>
                    <a:pt x="191070" y="34859"/>
                  </a:lnTo>
                  <a:lnTo>
                    <a:pt x="1" y="3485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405;p34">
              <a:extLst>
                <a:ext uri="{FF2B5EF4-FFF2-40B4-BE49-F238E27FC236}">
                  <a16:creationId xmlns:a16="http://schemas.microsoft.com/office/drawing/2014/main" id="{15D45B87-29F9-66CE-9B3F-9D012C03697F}"/>
                </a:ext>
              </a:extLst>
            </p:cNvPr>
            <p:cNvSpPr/>
            <p:nvPr/>
          </p:nvSpPr>
          <p:spPr>
            <a:xfrm>
              <a:off x="3059375" y="3314001"/>
              <a:ext cx="3025132" cy="157391"/>
            </a:xfrm>
            <a:custGeom>
              <a:avLst/>
              <a:gdLst/>
              <a:ahLst/>
              <a:cxnLst/>
              <a:rect l="l" t="t" r="r" b="b"/>
              <a:pathLst>
                <a:path w="191071" h="9941" extrusionOk="0">
                  <a:moveTo>
                    <a:pt x="191070" y="9941"/>
                  </a:moveTo>
                  <a:lnTo>
                    <a:pt x="1" y="9941"/>
                  </a:lnTo>
                  <a:lnTo>
                    <a:pt x="16012" y="0"/>
                  </a:lnTo>
                  <a:lnTo>
                    <a:pt x="175059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406;p34">
              <a:extLst>
                <a:ext uri="{FF2B5EF4-FFF2-40B4-BE49-F238E27FC236}">
                  <a16:creationId xmlns:a16="http://schemas.microsoft.com/office/drawing/2014/main" id="{09536545-835A-C4D5-EA00-0F6F1586F821}"/>
                </a:ext>
              </a:extLst>
            </p:cNvPr>
            <p:cNvSpPr/>
            <p:nvPr/>
          </p:nvSpPr>
          <p:spPr>
            <a:xfrm>
              <a:off x="3320805" y="3471378"/>
              <a:ext cx="2502802" cy="551921"/>
            </a:xfrm>
            <a:custGeom>
              <a:avLst/>
              <a:gdLst/>
              <a:ahLst/>
              <a:cxnLst/>
              <a:rect l="l" t="t" r="r" b="b"/>
              <a:pathLst>
                <a:path w="158080" h="34860" extrusionOk="0">
                  <a:moveTo>
                    <a:pt x="0" y="1"/>
                  </a:moveTo>
                  <a:lnTo>
                    <a:pt x="0" y="34859"/>
                  </a:lnTo>
                  <a:lnTo>
                    <a:pt x="158080" y="34859"/>
                  </a:lnTo>
                  <a:lnTo>
                    <a:pt x="158080" y="1"/>
                  </a:lnTo>
                  <a:close/>
                </a:path>
              </a:pathLst>
            </a:custGeom>
            <a:solidFill>
              <a:srgbClr val="039B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407;p34">
              <a:extLst>
                <a:ext uri="{FF2B5EF4-FFF2-40B4-BE49-F238E27FC236}">
                  <a16:creationId xmlns:a16="http://schemas.microsoft.com/office/drawing/2014/main" id="{D5DE8087-5D54-412D-1DD2-6A48E62F49CB}"/>
                </a:ext>
              </a:extLst>
            </p:cNvPr>
            <p:cNvSpPr/>
            <p:nvPr/>
          </p:nvSpPr>
          <p:spPr>
            <a:xfrm>
              <a:off x="3320805" y="3314001"/>
              <a:ext cx="2502802" cy="157391"/>
            </a:xfrm>
            <a:custGeom>
              <a:avLst/>
              <a:gdLst/>
              <a:ahLst/>
              <a:cxnLst/>
              <a:rect l="l" t="t" r="r" b="b"/>
              <a:pathLst>
                <a:path w="158080" h="9941" extrusionOk="0">
                  <a:moveTo>
                    <a:pt x="12876" y="0"/>
                  </a:moveTo>
                  <a:lnTo>
                    <a:pt x="0" y="9941"/>
                  </a:lnTo>
                  <a:lnTo>
                    <a:pt x="158080" y="9941"/>
                  </a:lnTo>
                  <a:lnTo>
                    <a:pt x="145204" y="0"/>
                  </a:lnTo>
                  <a:close/>
                </a:path>
              </a:pathLst>
            </a:custGeom>
            <a:solidFill>
              <a:srgbClr val="4FC1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408;p34">
              <a:extLst>
                <a:ext uri="{FF2B5EF4-FFF2-40B4-BE49-F238E27FC236}">
                  <a16:creationId xmlns:a16="http://schemas.microsoft.com/office/drawing/2014/main" id="{3F331495-3514-8F78-864D-718D741C96F0}"/>
                </a:ext>
              </a:extLst>
            </p:cNvPr>
            <p:cNvSpPr/>
            <p:nvPr/>
          </p:nvSpPr>
          <p:spPr>
            <a:xfrm>
              <a:off x="3840260" y="3831579"/>
              <a:ext cx="1463496" cy="86620"/>
            </a:xfrm>
            <a:custGeom>
              <a:avLst/>
              <a:gdLst/>
              <a:ahLst/>
              <a:cxnLst/>
              <a:rect l="l" t="t" r="r" b="b"/>
              <a:pathLst>
                <a:path w="13777" h="5471" extrusionOk="0">
                  <a:moveTo>
                    <a:pt x="0" y="0"/>
                  </a:moveTo>
                  <a:lnTo>
                    <a:pt x="0" y="5471"/>
                  </a:lnTo>
                  <a:lnTo>
                    <a:pt x="13777" y="5471"/>
                  </a:lnTo>
                  <a:lnTo>
                    <a:pt x="137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409;p34">
              <a:extLst>
                <a:ext uri="{FF2B5EF4-FFF2-40B4-BE49-F238E27FC236}">
                  <a16:creationId xmlns:a16="http://schemas.microsoft.com/office/drawing/2014/main" id="{A9DC9170-918D-A4F6-7285-D74E4F93454D}"/>
                </a:ext>
              </a:extLst>
            </p:cNvPr>
            <p:cNvSpPr/>
            <p:nvPr/>
          </p:nvSpPr>
          <p:spPr>
            <a:xfrm>
              <a:off x="3312873" y="2762105"/>
              <a:ext cx="2518127" cy="551905"/>
            </a:xfrm>
            <a:custGeom>
              <a:avLst/>
              <a:gdLst/>
              <a:ahLst/>
              <a:cxnLst/>
              <a:rect l="l" t="t" r="r" b="b"/>
              <a:pathLst>
                <a:path w="159048" h="34859" extrusionOk="0">
                  <a:moveTo>
                    <a:pt x="1" y="0"/>
                  </a:moveTo>
                  <a:lnTo>
                    <a:pt x="159048" y="0"/>
                  </a:lnTo>
                  <a:lnTo>
                    <a:pt x="159048" y="34858"/>
                  </a:lnTo>
                  <a:lnTo>
                    <a:pt x="1" y="3485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410;p34">
              <a:extLst>
                <a:ext uri="{FF2B5EF4-FFF2-40B4-BE49-F238E27FC236}">
                  <a16:creationId xmlns:a16="http://schemas.microsoft.com/office/drawing/2014/main" id="{0D6A09C6-9889-1217-6CB8-4F68647145BF}"/>
                </a:ext>
              </a:extLst>
            </p:cNvPr>
            <p:cNvSpPr/>
            <p:nvPr/>
          </p:nvSpPr>
          <p:spPr>
            <a:xfrm>
              <a:off x="3312873" y="2604189"/>
              <a:ext cx="2518127" cy="157929"/>
            </a:xfrm>
            <a:custGeom>
              <a:avLst/>
              <a:gdLst/>
              <a:ahLst/>
              <a:cxnLst/>
              <a:rect l="l" t="t" r="r" b="b"/>
              <a:pathLst>
                <a:path w="159048" h="9975" extrusionOk="0">
                  <a:moveTo>
                    <a:pt x="159048" y="9974"/>
                  </a:moveTo>
                  <a:lnTo>
                    <a:pt x="1" y="9974"/>
                  </a:lnTo>
                  <a:lnTo>
                    <a:pt x="12977" y="0"/>
                  </a:lnTo>
                  <a:lnTo>
                    <a:pt x="146072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411;p34">
              <a:extLst>
                <a:ext uri="{FF2B5EF4-FFF2-40B4-BE49-F238E27FC236}">
                  <a16:creationId xmlns:a16="http://schemas.microsoft.com/office/drawing/2014/main" id="{0E32AA10-51E9-E499-59FB-ADA00AD3F89C}"/>
                </a:ext>
              </a:extLst>
            </p:cNvPr>
            <p:cNvSpPr/>
            <p:nvPr/>
          </p:nvSpPr>
          <p:spPr>
            <a:xfrm>
              <a:off x="3524668" y="2762105"/>
              <a:ext cx="2095083" cy="551905"/>
            </a:xfrm>
            <a:custGeom>
              <a:avLst/>
              <a:gdLst/>
              <a:ahLst/>
              <a:cxnLst/>
              <a:rect l="l" t="t" r="r" b="b"/>
              <a:pathLst>
                <a:path w="132328" h="34859" extrusionOk="0">
                  <a:moveTo>
                    <a:pt x="0" y="0"/>
                  </a:moveTo>
                  <a:lnTo>
                    <a:pt x="0" y="34858"/>
                  </a:lnTo>
                  <a:lnTo>
                    <a:pt x="132328" y="34858"/>
                  </a:lnTo>
                  <a:lnTo>
                    <a:pt x="132328" y="0"/>
                  </a:lnTo>
                  <a:close/>
                </a:path>
              </a:pathLst>
            </a:custGeom>
            <a:solidFill>
              <a:srgbClr val="7E5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412;p34">
              <a:extLst>
                <a:ext uri="{FF2B5EF4-FFF2-40B4-BE49-F238E27FC236}">
                  <a16:creationId xmlns:a16="http://schemas.microsoft.com/office/drawing/2014/main" id="{3107C1D4-F25B-9745-3335-76D13E28BCE7}"/>
                </a:ext>
              </a:extLst>
            </p:cNvPr>
            <p:cNvSpPr/>
            <p:nvPr/>
          </p:nvSpPr>
          <p:spPr>
            <a:xfrm>
              <a:off x="3524668" y="2604189"/>
              <a:ext cx="2095083" cy="157929"/>
            </a:xfrm>
            <a:custGeom>
              <a:avLst/>
              <a:gdLst/>
              <a:ahLst/>
              <a:cxnLst/>
              <a:rect l="l" t="t" r="r" b="b"/>
              <a:pathLst>
                <a:path w="132328" h="9975" extrusionOk="0">
                  <a:moveTo>
                    <a:pt x="10408" y="0"/>
                  </a:moveTo>
                  <a:lnTo>
                    <a:pt x="0" y="9974"/>
                  </a:lnTo>
                  <a:lnTo>
                    <a:pt x="132328" y="9974"/>
                  </a:lnTo>
                  <a:lnTo>
                    <a:pt x="121887" y="0"/>
                  </a:lnTo>
                  <a:close/>
                </a:path>
              </a:pathLst>
            </a:custGeom>
            <a:solidFill>
              <a:srgbClr val="A38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413;p34">
              <a:extLst>
                <a:ext uri="{FF2B5EF4-FFF2-40B4-BE49-F238E27FC236}">
                  <a16:creationId xmlns:a16="http://schemas.microsoft.com/office/drawing/2014/main" id="{EAD45DE0-A948-54CF-AF37-9A5A4DE870E0}"/>
                </a:ext>
              </a:extLst>
            </p:cNvPr>
            <p:cNvSpPr/>
            <p:nvPr/>
          </p:nvSpPr>
          <p:spPr>
            <a:xfrm>
              <a:off x="3840260" y="3121766"/>
              <a:ext cx="1463496" cy="86620"/>
            </a:xfrm>
            <a:custGeom>
              <a:avLst/>
              <a:gdLst/>
              <a:ahLst/>
              <a:cxnLst/>
              <a:rect l="l" t="t" r="r" b="b"/>
              <a:pathLst>
                <a:path w="13777" h="5471" extrusionOk="0">
                  <a:moveTo>
                    <a:pt x="0" y="0"/>
                  </a:moveTo>
                  <a:lnTo>
                    <a:pt x="0" y="5471"/>
                  </a:lnTo>
                  <a:lnTo>
                    <a:pt x="13777" y="5471"/>
                  </a:lnTo>
                  <a:lnTo>
                    <a:pt x="137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414;p34">
              <a:extLst>
                <a:ext uri="{FF2B5EF4-FFF2-40B4-BE49-F238E27FC236}">
                  <a16:creationId xmlns:a16="http://schemas.microsoft.com/office/drawing/2014/main" id="{BD6D04A4-EDC6-2296-522E-02A5F4DAAD9C}"/>
                </a:ext>
              </a:extLst>
            </p:cNvPr>
            <p:cNvSpPr/>
            <p:nvPr/>
          </p:nvSpPr>
          <p:spPr>
            <a:xfrm>
              <a:off x="3518319" y="2052277"/>
              <a:ext cx="2107242" cy="551921"/>
            </a:xfrm>
            <a:custGeom>
              <a:avLst/>
              <a:gdLst/>
              <a:ahLst/>
              <a:cxnLst/>
              <a:rect l="l" t="t" r="r" b="b"/>
              <a:pathLst>
                <a:path w="133096" h="34860" extrusionOk="0">
                  <a:moveTo>
                    <a:pt x="1" y="1"/>
                  </a:moveTo>
                  <a:lnTo>
                    <a:pt x="133096" y="1"/>
                  </a:lnTo>
                  <a:lnTo>
                    <a:pt x="133096" y="34859"/>
                  </a:lnTo>
                  <a:lnTo>
                    <a:pt x="1" y="3485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15;p34">
              <a:extLst>
                <a:ext uri="{FF2B5EF4-FFF2-40B4-BE49-F238E27FC236}">
                  <a16:creationId xmlns:a16="http://schemas.microsoft.com/office/drawing/2014/main" id="{A3AA5866-F737-9C50-9C57-B1C4AF84F252}"/>
                </a:ext>
              </a:extLst>
            </p:cNvPr>
            <p:cNvSpPr/>
            <p:nvPr/>
          </p:nvSpPr>
          <p:spPr>
            <a:xfrm>
              <a:off x="3518319" y="1894900"/>
              <a:ext cx="2107242" cy="157929"/>
            </a:xfrm>
            <a:custGeom>
              <a:avLst/>
              <a:gdLst/>
              <a:ahLst/>
              <a:cxnLst/>
              <a:rect l="l" t="t" r="r" b="b"/>
              <a:pathLst>
                <a:path w="133096" h="9975" extrusionOk="0">
                  <a:moveTo>
                    <a:pt x="133096" y="9974"/>
                  </a:moveTo>
                  <a:lnTo>
                    <a:pt x="1" y="9974"/>
                  </a:lnTo>
                  <a:lnTo>
                    <a:pt x="11042" y="1"/>
                  </a:lnTo>
                  <a:lnTo>
                    <a:pt x="122055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416;p34">
              <a:extLst>
                <a:ext uri="{FF2B5EF4-FFF2-40B4-BE49-F238E27FC236}">
                  <a16:creationId xmlns:a16="http://schemas.microsoft.com/office/drawing/2014/main" id="{D4C6D666-339B-51A4-88D4-E8A6C19534FE}"/>
                </a:ext>
              </a:extLst>
            </p:cNvPr>
            <p:cNvSpPr/>
            <p:nvPr/>
          </p:nvSpPr>
          <p:spPr>
            <a:xfrm>
              <a:off x="3689440" y="2052277"/>
              <a:ext cx="1765007" cy="551921"/>
            </a:xfrm>
            <a:custGeom>
              <a:avLst/>
              <a:gdLst/>
              <a:ahLst/>
              <a:cxnLst/>
              <a:rect l="l" t="t" r="r" b="b"/>
              <a:pathLst>
                <a:path w="111480" h="34860" extrusionOk="0">
                  <a:moveTo>
                    <a:pt x="1" y="1"/>
                  </a:moveTo>
                  <a:lnTo>
                    <a:pt x="1" y="34859"/>
                  </a:lnTo>
                  <a:lnTo>
                    <a:pt x="111480" y="34859"/>
                  </a:lnTo>
                  <a:lnTo>
                    <a:pt x="111480" y="1"/>
                  </a:lnTo>
                  <a:close/>
                </a:path>
              </a:pathLst>
            </a:custGeom>
            <a:solidFill>
              <a:srgbClr val="EC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417;p34">
              <a:extLst>
                <a:ext uri="{FF2B5EF4-FFF2-40B4-BE49-F238E27FC236}">
                  <a16:creationId xmlns:a16="http://schemas.microsoft.com/office/drawing/2014/main" id="{E6526B4F-0B14-9C56-B72B-BD01A55F15DC}"/>
                </a:ext>
              </a:extLst>
            </p:cNvPr>
            <p:cNvSpPr/>
            <p:nvPr/>
          </p:nvSpPr>
          <p:spPr>
            <a:xfrm>
              <a:off x="3689440" y="1894900"/>
              <a:ext cx="1765007" cy="157929"/>
            </a:xfrm>
            <a:custGeom>
              <a:avLst/>
              <a:gdLst/>
              <a:ahLst/>
              <a:cxnLst/>
              <a:rect l="l" t="t" r="r" b="b"/>
              <a:pathLst>
                <a:path w="111480" h="9975" extrusionOk="0">
                  <a:moveTo>
                    <a:pt x="8907" y="1"/>
                  </a:moveTo>
                  <a:lnTo>
                    <a:pt x="1" y="9974"/>
                  </a:lnTo>
                  <a:lnTo>
                    <a:pt x="111480" y="9974"/>
                  </a:lnTo>
                  <a:lnTo>
                    <a:pt x="102574" y="1"/>
                  </a:lnTo>
                  <a:close/>
                </a:path>
              </a:pathLst>
            </a:custGeom>
            <a:solidFill>
              <a:srgbClr val="F87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418;p34">
              <a:extLst>
                <a:ext uri="{FF2B5EF4-FFF2-40B4-BE49-F238E27FC236}">
                  <a16:creationId xmlns:a16="http://schemas.microsoft.com/office/drawing/2014/main" id="{C40D6670-4B89-282F-BF92-E670A484B532}"/>
                </a:ext>
              </a:extLst>
            </p:cNvPr>
            <p:cNvSpPr/>
            <p:nvPr/>
          </p:nvSpPr>
          <p:spPr>
            <a:xfrm>
              <a:off x="3840260" y="2412475"/>
              <a:ext cx="1463496" cy="86635"/>
            </a:xfrm>
            <a:custGeom>
              <a:avLst/>
              <a:gdLst/>
              <a:ahLst/>
              <a:cxnLst/>
              <a:rect l="l" t="t" r="r" b="b"/>
              <a:pathLst>
                <a:path w="13777" h="5472" extrusionOk="0">
                  <a:moveTo>
                    <a:pt x="0" y="1"/>
                  </a:moveTo>
                  <a:lnTo>
                    <a:pt x="0" y="5471"/>
                  </a:lnTo>
                  <a:lnTo>
                    <a:pt x="13777" y="5471"/>
                  </a:lnTo>
                  <a:lnTo>
                    <a:pt x="137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63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614;p39"/>
          <p:cNvSpPr txBox="1"/>
          <p:nvPr/>
        </p:nvSpPr>
        <p:spPr>
          <a:xfrm>
            <a:off x="8395360" y="4751618"/>
            <a:ext cx="131020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es-MX"/>
            </a:defPPr>
            <a:lvl1pPr algn="ctr">
              <a:buClr>
                <a:srgbClr val="000000"/>
              </a:buClr>
              <a:buFont typeface="Arial"/>
              <a:buNone/>
              <a:defRPr sz="900" b="1" kern="0">
                <a:solidFill>
                  <a:srgbClr val="21063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tamaran"/>
              </a:defRPr>
            </a:lvl1pPr>
          </a:lstStyle>
          <a:p>
            <a:r>
              <a:rPr lang="en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tamaran"/>
              </a:rPr>
              <a:t>13 de diciembre de 2021</a:t>
            </a:r>
            <a:endParaRPr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tamaran"/>
            </a:endParaRPr>
          </a:p>
        </p:txBody>
      </p:sp>
      <p:sp>
        <p:nvSpPr>
          <p:cNvPr id="24" name="Google Shape;615;p39"/>
          <p:cNvSpPr txBox="1"/>
          <p:nvPr/>
        </p:nvSpPr>
        <p:spPr>
          <a:xfrm>
            <a:off x="9799283" y="4758413"/>
            <a:ext cx="131020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es-MX"/>
            </a:defPPr>
            <a:lvl1pPr algn="ctr">
              <a:buClr>
                <a:srgbClr val="000000"/>
              </a:buClr>
              <a:buFont typeface="Arial"/>
              <a:buNone/>
              <a:defRPr sz="900" b="1" kern="0">
                <a:solidFill>
                  <a:srgbClr val="21063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tamaran"/>
              </a:defRPr>
            </a:lvl1pPr>
          </a:lstStyle>
          <a:p>
            <a:r>
              <a:rPr lang="en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tamaran"/>
              </a:rPr>
              <a:t>27 de diciembre de 2021</a:t>
            </a:r>
            <a:endParaRPr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tamaran"/>
            </a:endParaRPr>
          </a:p>
        </p:txBody>
      </p:sp>
      <p:sp>
        <p:nvSpPr>
          <p:cNvPr id="26" name="Google Shape;617;p39"/>
          <p:cNvSpPr txBox="1"/>
          <p:nvPr/>
        </p:nvSpPr>
        <p:spPr>
          <a:xfrm>
            <a:off x="3808553" y="4754238"/>
            <a:ext cx="131020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es-MX"/>
            </a:defPPr>
            <a:lvl1pPr algn="ctr">
              <a:buClr>
                <a:srgbClr val="000000"/>
              </a:buClr>
              <a:buFont typeface="Arial"/>
              <a:buNone/>
              <a:defRPr sz="900" b="1" kern="0">
                <a:solidFill>
                  <a:srgbClr val="21063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tamaran"/>
              </a:defRPr>
            </a:lvl1pPr>
          </a:lstStyle>
          <a:p>
            <a:r>
              <a:rPr lang="en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tamaran"/>
              </a:rPr>
              <a:t>26 de noviembre de 2021</a:t>
            </a:r>
            <a:endParaRPr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tamaran"/>
            </a:endParaRPr>
          </a:p>
        </p:txBody>
      </p:sp>
      <p:sp>
        <p:nvSpPr>
          <p:cNvPr id="27" name="Google Shape;618;p39"/>
          <p:cNvSpPr txBox="1"/>
          <p:nvPr/>
        </p:nvSpPr>
        <p:spPr>
          <a:xfrm>
            <a:off x="6921160" y="4747268"/>
            <a:ext cx="131020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es-MX"/>
            </a:defPPr>
            <a:lvl1pPr algn="ctr">
              <a:buClr>
                <a:srgbClr val="000000"/>
              </a:buClr>
              <a:buFont typeface="Arial"/>
              <a:buNone/>
              <a:defRPr sz="900" b="1" kern="0">
                <a:solidFill>
                  <a:srgbClr val="21063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tamaran"/>
              </a:defRPr>
            </a:lvl1pPr>
          </a:lstStyle>
          <a:p>
            <a:r>
              <a:rPr lang="en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tamaran"/>
              </a:rPr>
              <a:t>10 de diciembre de 2021</a:t>
            </a:r>
            <a:endParaRPr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tamaran"/>
            </a:endParaRPr>
          </a:p>
        </p:txBody>
      </p:sp>
      <p:sp>
        <p:nvSpPr>
          <p:cNvPr id="28" name="Google Shape;619;p39"/>
          <p:cNvSpPr txBox="1"/>
          <p:nvPr/>
        </p:nvSpPr>
        <p:spPr>
          <a:xfrm>
            <a:off x="2318003" y="4751618"/>
            <a:ext cx="124206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es-MX"/>
            </a:defPPr>
            <a:lvl1pPr algn="ctr">
              <a:buClr>
                <a:srgbClr val="000000"/>
              </a:buClr>
              <a:buFont typeface="Arial"/>
              <a:buNone/>
              <a:defRPr sz="900" b="1" kern="0">
                <a:solidFill>
                  <a:srgbClr val="21063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tamaran"/>
              </a:defRPr>
            </a:lvl1pPr>
          </a:lstStyle>
          <a:p>
            <a:r>
              <a:rPr lang="en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tamaran"/>
              </a:rPr>
              <a:t>29 de octubre de 2021</a:t>
            </a:r>
            <a:endParaRPr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tamaran"/>
            </a:endParaRPr>
          </a:p>
        </p:txBody>
      </p:sp>
      <p:sp>
        <p:nvSpPr>
          <p:cNvPr id="32" name="Google Shape;614;p39"/>
          <p:cNvSpPr txBox="1"/>
          <p:nvPr/>
        </p:nvSpPr>
        <p:spPr>
          <a:xfrm>
            <a:off x="5402338" y="4754238"/>
            <a:ext cx="131020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b="1" kern="0" dirty="0">
                <a:solidFill>
                  <a:srgbClr val="2106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tamaran"/>
              </a:rPr>
              <a:t>12 de noviembre de 2021</a:t>
            </a:r>
            <a:endParaRPr b="1" kern="0" dirty="0">
              <a:solidFill>
                <a:srgbClr val="21063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tamaran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190" b="19924"/>
          <a:stretch/>
        </p:blipFill>
        <p:spPr>
          <a:xfrm>
            <a:off x="11548241" y="5901794"/>
            <a:ext cx="515420" cy="929875"/>
          </a:xfrm>
          <a:prstGeom prst="rect">
            <a:avLst/>
          </a:prstGeom>
        </p:spPr>
      </p:pic>
      <p:sp>
        <p:nvSpPr>
          <p:cNvPr id="37" name="Google Shape;619;p39"/>
          <p:cNvSpPr txBox="1"/>
          <p:nvPr/>
        </p:nvSpPr>
        <p:spPr>
          <a:xfrm>
            <a:off x="728777" y="4610808"/>
            <a:ext cx="1277375" cy="67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es-MX"/>
            </a:defPPr>
            <a:lvl1pPr algn="ctr">
              <a:buClr>
                <a:srgbClr val="000000"/>
              </a:buClr>
              <a:buFont typeface="Arial"/>
              <a:buNone/>
              <a:defRPr sz="900" b="1" kern="0">
                <a:solidFill>
                  <a:srgbClr val="21063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tamaran"/>
              </a:defRPr>
            </a:lvl1pPr>
          </a:lstStyle>
          <a:p>
            <a:r>
              <a:rPr lang="en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tamaran"/>
              </a:rPr>
              <a:t>30 de septiembre de 2021</a:t>
            </a:r>
            <a:endParaRPr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tamaran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F15129C-63FE-401B-8F5D-BBD5652613C1}"/>
              </a:ext>
            </a:extLst>
          </p:cNvPr>
          <p:cNvSpPr/>
          <p:nvPr/>
        </p:nvSpPr>
        <p:spPr>
          <a:xfrm>
            <a:off x="236615" y="275134"/>
            <a:ext cx="904012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s-MX" sz="3200" b="1" dirty="0">
                <a:solidFill>
                  <a:srgbClr val="00A699"/>
                </a:solidFill>
                <a:latin typeface="Fira Sans"/>
              </a:rPr>
              <a:t>Reuniones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5</a:t>
            </a:fld>
            <a:endParaRPr lang="es-MX"/>
          </a:p>
        </p:txBody>
      </p:sp>
      <p:sp>
        <p:nvSpPr>
          <p:cNvPr id="36" name="Rectángulo 35"/>
          <p:cNvSpPr/>
          <p:nvPr/>
        </p:nvSpPr>
        <p:spPr>
          <a:xfrm>
            <a:off x="0" y="6452220"/>
            <a:ext cx="11055178" cy="287724"/>
          </a:xfrm>
          <a:prstGeom prst="rect">
            <a:avLst/>
          </a:prstGeom>
          <a:gradFill flip="none" rotWithShape="1">
            <a:gsLst>
              <a:gs pos="0">
                <a:srgbClr val="805F80">
                  <a:tint val="66000"/>
                  <a:satMod val="160000"/>
                </a:srgbClr>
              </a:gs>
              <a:gs pos="50000">
                <a:srgbClr val="805F80">
                  <a:tint val="44500"/>
                  <a:satMod val="160000"/>
                </a:srgbClr>
              </a:gs>
              <a:gs pos="100000">
                <a:srgbClr val="805F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67" name="Google Shape;801;p27"/>
          <p:cNvGrpSpPr/>
          <p:nvPr/>
        </p:nvGrpSpPr>
        <p:grpSpPr>
          <a:xfrm>
            <a:off x="432276" y="2408243"/>
            <a:ext cx="11081329" cy="1975492"/>
            <a:chOff x="413550" y="1759296"/>
            <a:chExt cx="9345876" cy="1537310"/>
          </a:xfrm>
        </p:grpSpPr>
        <p:sp>
          <p:nvSpPr>
            <p:cNvPr id="68" name="Google Shape;802;p27"/>
            <p:cNvSpPr/>
            <p:nvPr/>
          </p:nvSpPr>
          <p:spPr>
            <a:xfrm>
              <a:off x="413550" y="3013925"/>
              <a:ext cx="9345876" cy="237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B6E080"/>
                </a:gs>
                <a:gs pos="17000">
                  <a:srgbClr val="A3D798"/>
                </a:gs>
                <a:gs pos="37000">
                  <a:srgbClr val="70C08D"/>
                </a:gs>
                <a:gs pos="60000">
                  <a:srgbClr val="36857B"/>
                </a:gs>
                <a:gs pos="84000">
                  <a:srgbClr val="00A0A9"/>
                </a:gs>
                <a:gs pos="100000">
                  <a:srgbClr val="33C5C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803;p27"/>
            <p:cNvSpPr/>
            <p:nvPr/>
          </p:nvSpPr>
          <p:spPr>
            <a:xfrm>
              <a:off x="694712" y="1785632"/>
              <a:ext cx="1004950" cy="954176"/>
            </a:xfrm>
            <a:custGeom>
              <a:avLst/>
              <a:gdLst/>
              <a:ahLst/>
              <a:cxnLst/>
              <a:rect l="l" t="t" r="r" b="b"/>
              <a:pathLst>
                <a:path w="5559" h="6293" extrusionOk="0">
                  <a:moveTo>
                    <a:pt x="3346" y="5453"/>
                  </a:moveTo>
                  <a:cubicBezTo>
                    <a:pt x="3346" y="5453"/>
                    <a:pt x="3346" y="5454"/>
                    <a:pt x="3343" y="5455"/>
                  </a:cubicBezTo>
                  <a:cubicBezTo>
                    <a:pt x="3342" y="5456"/>
                    <a:pt x="3342" y="5456"/>
                    <a:pt x="3341" y="5456"/>
                  </a:cubicBezTo>
                  <a:lnTo>
                    <a:pt x="3341" y="5456"/>
                  </a:lnTo>
                  <a:cubicBezTo>
                    <a:pt x="3343" y="5454"/>
                    <a:pt x="3345" y="5453"/>
                    <a:pt x="3346" y="5453"/>
                  </a:cubicBezTo>
                  <a:close/>
                  <a:moveTo>
                    <a:pt x="2807" y="89"/>
                  </a:moveTo>
                  <a:cubicBezTo>
                    <a:pt x="3180" y="89"/>
                    <a:pt x="3553" y="166"/>
                    <a:pt x="3898" y="324"/>
                  </a:cubicBezTo>
                  <a:cubicBezTo>
                    <a:pt x="4727" y="702"/>
                    <a:pt x="5324" y="1499"/>
                    <a:pt x="5444" y="2404"/>
                  </a:cubicBezTo>
                  <a:cubicBezTo>
                    <a:pt x="5459" y="2520"/>
                    <a:pt x="5467" y="2637"/>
                    <a:pt x="5467" y="2757"/>
                  </a:cubicBezTo>
                  <a:cubicBezTo>
                    <a:pt x="5467" y="2758"/>
                    <a:pt x="5467" y="2758"/>
                    <a:pt x="5467" y="2758"/>
                  </a:cubicBezTo>
                  <a:lnTo>
                    <a:pt x="5467" y="2758"/>
                  </a:lnTo>
                  <a:cubicBezTo>
                    <a:pt x="5467" y="2759"/>
                    <a:pt x="5467" y="2759"/>
                    <a:pt x="5467" y="2759"/>
                  </a:cubicBezTo>
                  <a:cubicBezTo>
                    <a:pt x="5467" y="3925"/>
                    <a:pt x="4710" y="4955"/>
                    <a:pt x="3598" y="5305"/>
                  </a:cubicBezTo>
                  <a:cubicBezTo>
                    <a:pt x="3509" y="5334"/>
                    <a:pt x="3419" y="5356"/>
                    <a:pt x="3328" y="5375"/>
                  </a:cubicBezTo>
                  <a:cubicBezTo>
                    <a:pt x="3298" y="5377"/>
                    <a:pt x="3271" y="5394"/>
                    <a:pt x="3258" y="5421"/>
                  </a:cubicBezTo>
                  <a:cubicBezTo>
                    <a:pt x="3208" y="5499"/>
                    <a:pt x="3159" y="5581"/>
                    <a:pt x="3109" y="5659"/>
                  </a:cubicBezTo>
                  <a:lnTo>
                    <a:pt x="2798" y="6162"/>
                  </a:lnTo>
                  <a:lnTo>
                    <a:pt x="2440" y="5585"/>
                  </a:lnTo>
                  <a:cubicBezTo>
                    <a:pt x="2402" y="5522"/>
                    <a:pt x="2355" y="5394"/>
                    <a:pt x="2278" y="5375"/>
                  </a:cubicBezTo>
                  <a:cubicBezTo>
                    <a:pt x="2052" y="5318"/>
                    <a:pt x="1834" y="5257"/>
                    <a:pt x="1623" y="5153"/>
                  </a:cubicBezTo>
                  <a:cubicBezTo>
                    <a:pt x="780" y="4738"/>
                    <a:pt x="200" y="3889"/>
                    <a:pt x="136" y="2949"/>
                  </a:cubicBezTo>
                  <a:cubicBezTo>
                    <a:pt x="73" y="2016"/>
                    <a:pt x="499" y="1116"/>
                    <a:pt x="1261" y="575"/>
                  </a:cubicBezTo>
                  <a:cubicBezTo>
                    <a:pt x="1716" y="255"/>
                    <a:pt x="2261" y="89"/>
                    <a:pt x="2807" y="89"/>
                  </a:cubicBezTo>
                  <a:close/>
                  <a:moveTo>
                    <a:pt x="2796" y="1"/>
                  </a:moveTo>
                  <a:cubicBezTo>
                    <a:pt x="2372" y="1"/>
                    <a:pt x="1948" y="97"/>
                    <a:pt x="1562" y="289"/>
                  </a:cubicBezTo>
                  <a:cubicBezTo>
                    <a:pt x="594" y="776"/>
                    <a:pt x="1" y="1780"/>
                    <a:pt x="42" y="2862"/>
                  </a:cubicBezTo>
                  <a:cubicBezTo>
                    <a:pt x="82" y="3944"/>
                    <a:pt x="752" y="4900"/>
                    <a:pt x="1754" y="5311"/>
                  </a:cubicBezTo>
                  <a:cubicBezTo>
                    <a:pt x="1864" y="5356"/>
                    <a:pt x="1978" y="5394"/>
                    <a:pt x="2092" y="5425"/>
                  </a:cubicBezTo>
                  <a:cubicBezTo>
                    <a:pt x="2123" y="5432"/>
                    <a:pt x="2153" y="5440"/>
                    <a:pt x="2183" y="5446"/>
                  </a:cubicBezTo>
                  <a:cubicBezTo>
                    <a:pt x="2187" y="5447"/>
                    <a:pt x="2228" y="5456"/>
                    <a:pt x="2247" y="5456"/>
                  </a:cubicBezTo>
                  <a:cubicBezTo>
                    <a:pt x="2251" y="5456"/>
                    <a:pt x="2254" y="5456"/>
                    <a:pt x="2255" y="5455"/>
                  </a:cubicBezTo>
                  <a:lnTo>
                    <a:pt x="2255" y="5455"/>
                  </a:lnTo>
                  <a:cubicBezTo>
                    <a:pt x="2258" y="5460"/>
                    <a:pt x="2261" y="5467"/>
                    <a:pt x="2263" y="5470"/>
                  </a:cubicBezTo>
                  <a:cubicBezTo>
                    <a:pt x="2421" y="5708"/>
                    <a:pt x="2566" y="5957"/>
                    <a:pt x="2716" y="6201"/>
                  </a:cubicBezTo>
                  <a:lnTo>
                    <a:pt x="2760" y="6271"/>
                  </a:lnTo>
                  <a:cubicBezTo>
                    <a:pt x="2768" y="6285"/>
                    <a:pt x="2783" y="6292"/>
                    <a:pt x="2798" y="6292"/>
                  </a:cubicBezTo>
                  <a:cubicBezTo>
                    <a:pt x="2812" y="6292"/>
                    <a:pt x="2827" y="6285"/>
                    <a:pt x="2836" y="6271"/>
                  </a:cubicBezTo>
                  <a:lnTo>
                    <a:pt x="3145" y="5771"/>
                  </a:lnTo>
                  <a:cubicBezTo>
                    <a:pt x="3203" y="5680"/>
                    <a:pt x="3260" y="5588"/>
                    <a:pt x="3317" y="5495"/>
                  </a:cubicBezTo>
                  <a:cubicBezTo>
                    <a:pt x="3324" y="5484"/>
                    <a:pt x="3330" y="5472"/>
                    <a:pt x="3338" y="5461"/>
                  </a:cubicBezTo>
                  <a:cubicBezTo>
                    <a:pt x="3338" y="5460"/>
                    <a:pt x="3338" y="5460"/>
                    <a:pt x="3338" y="5460"/>
                  </a:cubicBezTo>
                  <a:lnTo>
                    <a:pt x="3338" y="5460"/>
                  </a:lnTo>
                  <a:cubicBezTo>
                    <a:pt x="3339" y="5460"/>
                    <a:pt x="3341" y="5461"/>
                    <a:pt x="3344" y="5461"/>
                  </a:cubicBezTo>
                  <a:cubicBezTo>
                    <a:pt x="3352" y="5461"/>
                    <a:pt x="3367" y="5458"/>
                    <a:pt x="3370" y="5457"/>
                  </a:cubicBezTo>
                  <a:lnTo>
                    <a:pt x="3400" y="5451"/>
                  </a:lnTo>
                  <a:cubicBezTo>
                    <a:pt x="3425" y="5446"/>
                    <a:pt x="3448" y="5440"/>
                    <a:pt x="3473" y="5434"/>
                  </a:cubicBezTo>
                  <a:cubicBezTo>
                    <a:pt x="3520" y="5423"/>
                    <a:pt x="3566" y="5410"/>
                    <a:pt x="3611" y="5394"/>
                  </a:cubicBezTo>
                  <a:cubicBezTo>
                    <a:pt x="4769" y="5039"/>
                    <a:pt x="5558" y="3968"/>
                    <a:pt x="5556" y="2759"/>
                  </a:cubicBezTo>
                  <a:cubicBezTo>
                    <a:pt x="5556" y="2759"/>
                    <a:pt x="5556" y="2759"/>
                    <a:pt x="5556" y="2758"/>
                  </a:cubicBezTo>
                  <a:lnTo>
                    <a:pt x="5556" y="2758"/>
                  </a:lnTo>
                  <a:cubicBezTo>
                    <a:pt x="5556" y="2758"/>
                    <a:pt x="5556" y="2758"/>
                    <a:pt x="5556" y="2757"/>
                  </a:cubicBezTo>
                  <a:cubicBezTo>
                    <a:pt x="5553" y="1808"/>
                    <a:pt x="5066" y="928"/>
                    <a:pt x="4265" y="421"/>
                  </a:cubicBezTo>
                  <a:cubicBezTo>
                    <a:pt x="3823" y="141"/>
                    <a:pt x="3310" y="1"/>
                    <a:pt x="2796" y="1"/>
                  </a:cubicBezTo>
                  <a:close/>
                </a:path>
              </a:pathLst>
            </a:custGeom>
            <a:solidFill>
              <a:srgbClr val="FF8A2D"/>
            </a:solidFill>
            <a:ln w="28575" cap="flat" cmpd="sng">
              <a:solidFill>
                <a:srgbClr val="B6E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0" name="Google Shape;804;p27"/>
            <p:cNvGrpSpPr/>
            <p:nvPr/>
          </p:nvGrpSpPr>
          <p:grpSpPr>
            <a:xfrm>
              <a:off x="1037145" y="2976215"/>
              <a:ext cx="313399" cy="312480"/>
              <a:chOff x="3804994" y="2454571"/>
              <a:chExt cx="245610" cy="244891"/>
            </a:xfrm>
          </p:grpSpPr>
          <p:sp>
            <p:nvSpPr>
              <p:cNvPr id="87" name="Google Shape;805;p27"/>
              <p:cNvSpPr/>
              <p:nvPr/>
            </p:nvSpPr>
            <p:spPr>
              <a:xfrm>
                <a:off x="3804994" y="2454571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06;p27"/>
              <p:cNvSpPr/>
              <p:nvPr/>
            </p:nvSpPr>
            <p:spPr>
              <a:xfrm>
                <a:off x="3862010" y="2510868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6E080"/>
                  </a:gs>
                  <a:gs pos="100000">
                    <a:srgbClr val="A3D79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" name="Google Shape;807;p27"/>
            <p:cNvSpPr/>
            <p:nvPr/>
          </p:nvSpPr>
          <p:spPr>
            <a:xfrm>
              <a:off x="5841215" y="1759296"/>
              <a:ext cx="1118819" cy="954176"/>
            </a:xfrm>
            <a:custGeom>
              <a:avLst/>
              <a:gdLst/>
              <a:ahLst/>
              <a:cxnLst/>
              <a:rect l="l" t="t" r="r" b="b"/>
              <a:pathLst>
                <a:path w="5559" h="6293" extrusionOk="0">
                  <a:moveTo>
                    <a:pt x="3346" y="5453"/>
                  </a:moveTo>
                  <a:cubicBezTo>
                    <a:pt x="3346" y="5453"/>
                    <a:pt x="3346" y="5454"/>
                    <a:pt x="3343" y="5455"/>
                  </a:cubicBezTo>
                  <a:cubicBezTo>
                    <a:pt x="3342" y="5456"/>
                    <a:pt x="3342" y="5456"/>
                    <a:pt x="3341" y="5456"/>
                  </a:cubicBezTo>
                  <a:lnTo>
                    <a:pt x="3341" y="5456"/>
                  </a:lnTo>
                  <a:cubicBezTo>
                    <a:pt x="3343" y="5454"/>
                    <a:pt x="3345" y="5453"/>
                    <a:pt x="3346" y="5453"/>
                  </a:cubicBezTo>
                  <a:close/>
                  <a:moveTo>
                    <a:pt x="2807" y="89"/>
                  </a:moveTo>
                  <a:cubicBezTo>
                    <a:pt x="3180" y="89"/>
                    <a:pt x="3553" y="166"/>
                    <a:pt x="3898" y="324"/>
                  </a:cubicBezTo>
                  <a:cubicBezTo>
                    <a:pt x="4727" y="702"/>
                    <a:pt x="5324" y="1499"/>
                    <a:pt x="5444" y="2404"/>
                  </a:cubicBezTo>
                  <a:cubicBezTo>
                    <a:pt x="5459" y="2520"/>
                    <a:pt x="5467" y="2637"/>
                    <a:pt x="5467" y="2757"/>
                  </a:cubicBezTo>
                  <a:cubicBezTo>
                    <a:pt x="5467" y="2758"/>
                    <a:pt x="5467" y="2758"/>
                    <a:pt x="5467" y="2758"/>
                  </a:cubicBezTo>
                  <a:lnTo>
                    <a:pt x="5467" y="2758"/>
                  </a:lnTo>
                  <a:cubicBezTo>
                    <a:pt x="5467" y="2759"/>
                    <a:pt x="5467" y="2759"/>
                    <a:pt x="5467" y="2759"/>
                  </a:cubicBezTo>
                  <a:cubicBezTo>
                    <a:pt x="5467" y="3925"/>
                    <a:pt x="4710" y="4955"/>
                    <a:pt x="3598" y="5305"/>
                  </a:cubicBezTo>
                  <a:cubicBezTo>
                    <a:pt x="3509" y="5334"/>
                    <a:pt x="3419" y="5356"/>
                    <a:pt x="3328" y="5375"/>
                  </a:cubicBezTo>
                  <a:cubicBezTo>
                    <a:pt x="3298" y="5377"/>
                    <a:pt x="3271" y="5394"/>
                    <a:pt x="3258" y="5421"/>
                  </a:cubicBezTo>
                  <a:cubicBezTo>
                    <a:pt x="3208" y="5499"/>
                    <a:pt x="3159" y="5581"/>
                    <a:pt x="3109" y="5659"/>
                  </a:cubicBezTo>
                  <a:lnTo>
                    <a:pt x="2798" y="6162"/>
                  </a:lnTo>
                  <a:lnTo>
                    <a:pt x="2440" y="5585"/>
                  </a:lnTo>
                  <a:cubicBezTo>
                    <a:pt x="2402" y="5522"/>
                    <a:pt x="2355" y="5394"/>
                    <a:pt x="2278" y="5375"/>
                  </a:cubicBezTo>
                  <a:cubicBezTo>
                    <a:pt x="2052" y="5318"/>
                    <a:pt x="1834" y="5257"/>
                    <a:pt x="1623" y="5153"/>
                  </a:cubicBezTo>
                  <a:cubicBezTo>
                    <a:pt x="780" y="4738"/>
                    <a:pt x="200" y="3889"/>
                    <a:pt x="136" y="2949"/>
                  </a:cubicBezTo>
                  <a:cubicBezTo>
                    <a:pt x="73" y="2016"/>
                    <a:pt x="499" y="1116"/>
                    <a:pt x="1261" y="575"/>
                  </a:cubicBezTo>
                  <a:cubicBezTo>
                    <a:pt x="1716" y="255"/>
                    <a:pt x="2261" y="89"/>
                    <a:pt x="2807" y="89"/>
                  </a:cubicBezTo>
                  <a:close/>
                  <a:moveTo>
                    <a:pt x="2796" y="1"/>
                  </a:moveTo>
                  <a:cubicBezTo>
                    <a:pt x="2372" y="1"/>
                    <a:pt x="1948" y="97"/>
                    <a:pt x="1562" y="289"/>
                  </a:cubicBezTo>
                  <a:cubicBezTo>
                    <a:pt x="594" y="776"/>
                    <a:pt x="1" y="1780"/>
                    <a:pt x="42" y="2862"/>
                  </a:cubicBezTo>
                  <a:cubicBezTo>
                    <a:pt x="82" y="3944"/>
                    <a:pt x="752" y="4900"/>
                    <a:pt x="1754" y="5311"/>
                  </a:cubicBezTo>
                  <a:cubicBezTo>
                    <a:pt x="1864" y="5356"/>
                    <a:pt x="1978" y="5394"/>
                    <a:pt x="2092" y="5425"/>
                  </a:cubicBezTo>
                  <a:cubicBezTo>
                    <a:pt x="2123" y="5432"/>
                    <a:pt x="2153" y="5440"/>
                    <a:pt x="2183" y="5446"/>
                  </a:cubicBezTo>
                  <a:cubicBezTo>
                    <a:pt x="2187" y="5447"/>
                    <a:pt x="2228" y="5456"/>
                    <a:pt x="2247" y="5456"/>
                  </a:cubicBezTo>
                  <a:cubicBezTo>
                    <a:pt x="2251" y="5456"/>
                    <a:pt x="2254" y="5456"/>
                    <a:pt x="2255" y="5455"/>
                  </a:cubicBezTo>
                  <a:lnTo>
                    <a:pt x="2255" y="5455"/>
                  </a:lnTo>
                  <a:cubicBezTo>
                    <a:pt x="2258" y="5460"/>
                    <a:pt x="2261" y="5467"/>
                    <a:pt x="2263" y="5470"/>
                  </a:cubicBezTo>
                  <a:cubicBezTo>
                    <a:pt x="2421" y="5708"/>
                    <a:pt x="2566" y="5957"/>
                    <a:pt x="2716" y="6201"/>
                  </a:cubicBezTo>
                  <a:lnTo>
                    <a:pt x="2760" y="6271"/>
                  </a:lnTo>
                  <a:cubicBezTo>
                    <a:pt x="2768" y="6285"/>
                    <a:pt x="2783" y="6292"/>
                    <a:pt x="2798" y="6292"/>
                  </a:cubicBezTo>
                  <a:cubicBezTo>
                    <a:pt x="2812" y="6292"/>
                    <a:pt x="2827" y="6285"/>
                    <a:pt x="2836" y="6271"/>
                  </a:cubicBezTo>
                  <a:lnTo>
                    <a:pt x="3145" y="5771"/>
                  </a:lnTo>
                  <a:cubicBezTo>
                    <a:pt x="3203" y="5680"/>
                    <a:pt x="3260" y="5588"/>
                    <a:pt x="3317" y="5495"/>
                  </a:cubicBezTo>
                  <a:cubicBezTo>
                    <a:pt x="3324" y="5484"/>
                    <a:pt x="3330" y="5472"/>
                    <a:pt x="3338" y="5461"/>
                  </a:cubicBezTo>
                  <a:cubicBezTo>
                    <a:pt x="3338" y="5460"/>
                    <a:pt x="3338" y="5460"/>
                    <a:pt x="3338" y="5460"/>
                  </a:cubicBezTo>
                  <a:lnTo>
                    <a:pt x="3338" y="5460"/>
                  </a:lnTo>
                  <a:cubicBezTo>
                    <a:pt x="3339" y="5460"/>
                    <a:pt x="3341" y="5461"/>
                    <a:pt x="3344" y="5461"/>
                  </a:cubicBezTo>
                  <a:cubicBezTo>
                    <a:pt x="3352" y="5461"/>
                    <a:pt x="3367" y="5458"/>
                    <a:pt x="3370" y="5457"/>
                  </a:cubicBezTo>
                  <a:lnTo>
                    <a:pt x="3400" y="5451"/>
                  </a:lnTo>
                  <a:cubicBezTo>
                    <a:pt x="3425" y="5446"/>
                    <a:pt x="3448" y="5440"/>
                    <a:pt x="3473" y="5434"/>
                  </a:cubicBezTo>
                  <a:cubicBezTo>
                    <a:pt x="3520" y="5423"/>
                    <a:pt x="3566" y="5410"/>
                    <a:pt x="3611" y="5394"/>
                  </a:cubicBezTo>
                  <a:cubicBezTo>
                    <a:pt x="4769" y="5039"/>
                    <a:pt x="5558" y="3968"/>
                    <a:pt x="5556" y="2759"/>
                  </a:cubicBezTo>
                  <a:cubicBezTo>
                    <a:pt x="5556" y="2759"/>
                    <a:pt x="5556" y="2759"/>
                    <a:pt x="5556" y="2758"/>
                  </a:cubicBezTo>
                  <a:lnTo>
                    <a:pt x="5556" y="2758"/>
                  </a:lnTo>
                  <a:cubicBezTo>
                    <a:pt x="5556" y="2758"/>
                    <a:pt x="5556" y="2758"/>
                    <a:pt x="5556" y="2757"/>
                  </a:cubicBezTo>
                  <a:cubicBezTo>
                    <a:pt x="5553" y="1808"/>
                    <a:pt x="5066" y="928"/>
                    <a:pt x="4265" y="421"/>
                  </a:cubicBezTo>
                  <a:cubicBezTo>
                    <a:pt x="3823" y="141"/>
                    <a:pt x="3310" y="1"/>
                    <a:pt x="2796" y="1"/>
                  </a:cubicBezTo>
                  <a:close/>
                </a:path>
              </a:pathLst>
            </a:custGeom>
            <a:solidFill>
              <a:srgbClr val="FF8A2D"/>
            </a:solidFill>
            <a:ln w="28575" cap="flat" cmpd="sng">
              <a:solidFill>
                <a:srgbClr val="33C5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2" name="Google Shape;808;p27"/>
            <p:cNvGrpSpPr/>
            <p:nvPr/>
          </p:nvGrpSpPr>
          <p:grpSpPr>
            <a:xfrm rot="-5573036">
              <a:off x="6249857" y="2975999"/>
              <a:ext cx="313402" cy="312484"/>
              <a:chOff x="3861851" y="1325948"/>
              <a:chExt cx="245610" cy="244891"/>
            </a:xfrm>
          </p:grpSpPr>
          <p:sp>
            <p:nvSpPr>
              <p:cNvPr id="85" name="Google Shape;809;p27"/>
              <p:cNvSpPr/>
              <p:nvPr/>
            </p:nvSpPr>
            <p:spPr>
              <a:xfrm>
                <a:off x="3861851" y="1325948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10;p27"/>
              <p:cNvSpPr/>
              <p:nvPr/>
            </p:nvSpPr>
            <p:spPr>
              <a:xfrm>
                <a:off x="3910264" y="1380917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gradFill>
                <a:gsLst>
                  <a:gs pos="0">
                    <a:srgbClr val="33C5CE"/>
                  </a:gs>
                  <a:gs pos="100000">
                    <a:srgbClr val="A2E4E8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" name="Google Shape;811;p27"/>
            <p:cNvSpPr/>
            <p:nvPr/>
          </p:nvSpPr>
          <p:spPr>
            <a:xfrm>
              <a:off x="3310134" y="1787456"/>
              <a:ext cx="1056950" cy="954176"/>
            </a:xfrm>
            <a:custGeom>
              <a:avLst/>
              <a:gdLst/>
              <a:ahLst/>
              <a:cxnLst/>
              <a:rect l="l" t="t" r="r" b="b"/>
              <a:pathLst>
                <a:path w="5559" h="6293" extrusionOk="0">
                  <a:moveTo>
                    <a:pt x="3346" y="5453"/>
                  </a:moveTo>
                  <a:cubicBezTo>
                    <a:pt x="3346" y="5453"/>
                    <a:pt x="3346" y="5454"/>
                    <a:pt x="3343" y="5455"/>
                  </a:cubicBezTo>
                  <a:cubicBezTo>
                    <a:pt x="3342" y="5456"/>
                    <a:pt x="3342" y="5456"/>
                    <a:pt x="3341" y="5456"/>
                  </a:cubicBezTo>
                  <a:lnTo>
                    <a:pt x="3341" y="5456"/>
                  </a:lnTo>
                  <a:cubicBezTo>
                    <a:pt x="3343" y="5454"/>
                    <a:pt x="3345" y="5453"/>
                    <a:pt x="3346" y="5453"/>
                  </a:cubicBezTo>
                  <a:close/>
                  <a:moveTo>
                    <a:pt x="2807" y="89"/>
                  </a:moveTo>
                  <a:cubicBezTo>
                    <a:pt x="3180" y="89"/>
                    <a:pt x="3553" y="166"/>
                    <a:pt x="3898" y="324"/>
                  </a:cubicBezTo>
                  <a:cubicBezTo>
                    <a:pt x="4727" y="702"/>
                    <a:pt x="5324" y="1499"/>
                    <a:pt x="5444" y="2404"/>
                  </a:cubicBezTo>
                  <a:cubicBezTo>
                    <a:pt x="5459" y="2520"/>
                    <a:pt x="5467" y="2637"/>
                    <a:pt x="5467" y="2757"/>
                  </a:cubicBezTo>
                  <a:cubicBezTo>
                    <a:pt x="5467" y="2758"/>
                    <a:pt x="5467" y="2758"/>
                    <a:pt x="5467" y="2758"/>
                  </a:cubicBezTo>
                  <a:lnTo>
                    <a:pt x="5467" y="2758"/>
                  </a:lnTo>
                  <a:cubicBezTo>
                    <a:pt x="5467" y="2759"/>
                    <a:pt x="5467" y="2759"/>
                    <a:pt x="5467" y="2759"/>
                  </a:cubicBezTo>
                  <a:cubicBezTo>
                    <a:pt x="5467" y="3925"/>
                    <a:pt x="4710" y="4955"/>
                    <a:pt x="3598" y="5305"/>
                  </a:cubicBezTo>
                  <a:cubicBezTo>
                    <a:pt x="3509" y="5334"/>
                    <a:pt x="3419" y="5356"/>
                    <a:pt x="3328" y="5375"/>
                  </a:cubicBezTo>
                  <a:cubicBezTo>
                    <a:pt x="3298" y="5377"/>
                    <a:pt x="3271" y="5394"/>
                    <a:pt x="3258" y="5421"/>
                  </a:cubicBezTo>
                  <a:cubicBezTo>
                    <a:pt x="3208" y="5499"/>
                    <a:pt x="3159" y="5581"/>
                    <a:pt x="3109" y="5659"/>
                  </a:cubicBezTo>
                  <a:lnTo>
                    <a:pt x="2798" y="6162"/>
                  </a:lnTo>
                  <a:lnTo>
                    <a:pt x="2440" y="5585"/>
                  </a:lnTo>
                  <a:cubicBezTo>
                    <a:pt x="2402" y="5522"/>
                    <a:pt x="2355" y="5394"/>
                    <a:pt x="2278" y="5375"/>
                  </a:cubicBezTo>
                  <a:cubicBezTo>
                    <a:pt x="2052" y="5318"/>
                    <a:pt x="1834" y="5257"/>
                    <a:pt x="1623" y="5153"/>
                  </a:cubicBezTo>
                  <a:cubicBezTo>
                    <a:pt x="780" y="4738"/>
                    <a:pt x="200" y="3889"/>
                    <a:pt x="136" y="2949"/>
                  </a:cubicBezTo>
                  <a:cubicBezTo>
                    <a:pt x="73" y="2016"/>
                    <a:pt x="499" y="1116"/>
                    <a:pt x="1261" y="575"/>
                  </a:cubicBezTo>
                  <a:cubicBezTo>
                    <a:pt x="1716" y="255"/>
                    <a:pt x="2261" y="89"/>
                    <a:pt x="2807" y="89"/>
                  </a:cubicBezTo>
                  <a:close/>
                  <a:moveTo>
                    <a:pt x="2796" y="1"/>
                  </a:moveTo>
                  <a:cubicBezTo>
                    <a:pt x="2372" y="1"/>
                    <a:pt x="1948" y="97"/>
                    <a:pt x="1562" y="289"/>
                  </a:cubicBezTo>
                  <a:cubicBezTo>
                    <a:pt x="594" y="776"/>
                    <a:pt x="1" y="1780"/>
                    <a:pt x="42" y="2862"/>
                  </a:cubicBezTo>
                  <a:cubicBezTo>
                    <a:pt x="82" y="3944"/>
                    <a:pt x="752" y="4900"/>
                    <a:pt x="1754" y="5311"/>
                  </a:cubicBezTo>
                  <a:cubicBezTo>
                    <a:pt x="1864" y="5356"/>
                    <a:pt x="1978" y="5394"/>
                    <a:pt x="2092" y="5425"/>
                  </a:cubicBezTo>
                  <a:cubicBezTo>
                    <a:pt x="2123" y="5432"/>
                    <a:pt x="2153" y="5440"/>
                    <a:pt x="2183" y="5446"/>
                  </a:cubicBezTo>
                  <a:cubicBezTo>
                    <a:pt x="2187" y="5447"/>
                    <a:pt x="2228" y="5456"/>
                    <a:pt x="2247" y="5456"/>
                  </a:cubicBezTo>
                  <a:cubicBezTo>
                    <a:pt x="2251" y="5456"/>
                    <a:pt x="2254" y="5456"/>
                    <a:pt x="2255" y="5455"/>
                  </a:cubicBezTo>
                  <a:lnTo>
                    <a:pt x="2255" y="5455"/>
                  </a:lnTo>
                  <a:cubicBezTo>
                    <a:pt x="2258" y="5460"/>
                    <a:pt x="2261" y="5467"/>
                    <a:pt x="2263" y="5470"/>
                  </a:cubicBezTo>
                  <a:cubicBezTo>
                    <a:pt x="2421" y="5708"/>
                    <a:pt x="2566" y="5957"/>
                    <a:pt x="2716" y="6201"/>
                  </a:cubicBezTo>
                  <a:lnTo>
                    <a:pt x="2760" y="6271"/>
                  </a:lnTo>
                  <a:cubicBezTo>
                    <a:pt x="2768" y="6285"/>
                    <a:pt x="2783" y="6292"/>
                    <a:pt x="2798" y="6292"/>
                  </a:cubicBezTo>
                  <a:cubicBezTo>
                    <a:pt x="2812" y="6292"/>
                    <a:pt x="2827" y="6285"/>
                    <a:pt x="2836" y="6271"/>
                  </a:cubicBezTo>
                  <a:lnTo>
                    <a:pt x="3145" y="5771"/>
                  </a:lnTo>
                  <a:cubicBezTo>
                    <a:pt x="3203" y="5680"/>
                    <a:pt x="3260" y="5588"/>
                    <a:pt x="3317" y="5495"/>
                  </a:cubicBezTo>
                  <a:cubicBezTo>
                    <a:pt x="3324" y="5484"/>
                    <a:pt x="3330" y="5472"/>
                    <a:pt x="3338" y="5461"/>
                  </a:cubicBezTo>
                  <a:cubicBezTo>
                    <a:pt x="3338" y="5460"/>
                    <a:pt x="3338" y="5460"/>
                    <a:pt x="3338" y="5460"/>
                  </a:cubicBezTo>
                  <a:lnTo>
                    <a:pt x="3338" y="5460"/>
                  </a:lnTo>
                  <a:cubicBezTo>
                    <a:pt x="3339" y="5460"/>
                    <a:pt x="3341" y="5461"/>
                    <a:pt x="3344" y="5461"/>
                  </a:cubicBezTo>
                  <a:cubicBezTo>
                    <a:pt x="3352" y="5461"/>
                    <a:pt x="3367" y="5458"/>
                    <a:pt x="3370" y="5457"/>
                  </a:cubicBezTo>
                  <a:lnTo>
                    <a:pt x="3400" y="5451"/>
                  </a:lnTo>
                  <a:cubicBezTo>
                    <a:pt x="3425" y="5446"/>
                    <a:pt x="3448" y="5440"/>
                    <a:pt x="3473" y="5434"/>
                  </a:cubicBezTo>
                  <a:cubicBezTo>
                    <a:pt x="3520" y="5423"/>
                    <a:pt x="3566" y="5410"/>
                    <a:pt x="3611" y="5394"/>
                  </a:cubicBezTo>
                  <a:cubicBezTo>
                    <a:pt x="4769" y="5039"/>
                    <a:pt x="5558" y="3968"/>
                    <a:pt x="5556" y="2759"/>
                  </a:cubicBezTo>
                  <a:cubicBezTo>
                    <a:pt x="5556" y="2759"/>
                    <a:pt x="5556" y="2759"/>
                    <a:pt x="5556" y="2758"/>
                  </a:cubicBezTo>
                  <a:lnTo>
                    <a:pt x="5556" y="2758"/>
                  </a:lnTo>
                  <a:cubicBezTo>
                    <a:pt x="5556" y="2758"/>
                    <a:pt x="5556" y="2758"/>
                    <a:pt x="5556" y="2757"/>
                  </a:cubicBezTo>
                  <a:cubicBezTo>
                    <a:pt x="5553" y="1808"/>
                    <a:pt x="5066" y="928"/>
                    <a:pt x="4265" y="421"/>
                  </a:cubicBezTo>
                  <a:cubicBezTo>
                    <a:pt x="3823" y="141"/>
                    <a:pt x="3310" y="1"/>
                    <a:pt x="2796" y="1"/>
                  </a:cubicBezTo>
                  <a:close/>
                </a:path>
              </a:pathLst>
            </a:custGeom>
            <a:solidFill>
              <a:srgbClr val="FF8A2D"/>
            </a:solidFill>
            <a:ln w="28575" cap="flat" cmpd="sng">
              <a:solidFill>
                <a:srgbClr val="3685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4" name="Google Shape;812;p27"/>
            <p:cNvGrpSpPr/>
            <p:nvPr/>
          </p:nvGrpSpPr>
          <p:grpSpPr>
            <a:xfrm>
              <a:off x="3683654" y="2984126"/>
              <a:ext cx="313399" cy="312480"/>
              <a:chOff x="3274259" y="2460771"/>
              <a:chExt cx="245610" cy="244891"/>
            </a:xfrm>
          </p:grpSpPr>
          <p:sp>
            <p:nvSpPr>
              <p:cNvPr id="83" name="Google Shape;813;p27"/>
              <p:cNvSpPr/>
              <p:nvPr/>
            </p:nvSpPr>
            <p:spPr>
              <a:xfrm>
                <a:off x="3274259" y="2460771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14;p27"/>
              <p:cNvSpPr/>
              <p:nvPr/>
            </p:nvSpPr>
            <p:spPr>
              <a:xfrm rot="12218092">
                <a:off x="3331312" y="2510722"/>
                <a:ext cx="131581" cy="131581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gradFill>
                <a:gsLst>
                  <a:gs pos="0">
                    <a:srgbClr val="70C08D"/>
                  </a:gs>
                  <a:gs pos="100000">
                    <a:srgbClr val="36857B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" name="Google Shape;815;p27"/>
            <p:cNvSpPr/>
            <p:nvPr/>
          </p:nvSpPr>
          <p:spPr>
            <a:xfrm>
              <a:off x="4605248" y="1781774"/>
              <a:ext cx="1056950" cy="954176"/>
            </a:xfrm>
            <a:custGeom>
              <a:avLst/>
              <a:gdLst/>
              <a:ahLst/>
              <a:cxnLst/>
              <a:rect l="l" t="t" r="r" b="b"/>
              <a:pathLst>
                <a:path w="5559" h="6293" extrusionOk="0">
                  <a:moveTo>
                    <a:pt x="3346" y="5453"/>
                  </a:moveTo>
                  <a:cubicBezTo>
                    <a:pt x="3346" y="5453"/>
                    <a:pt x="3346" y="5454"/>
                    <a:pt x="3343" y="5455"/>
                  </a:cubicBezTo>
                  <a:cubicBezTo>
                    <a:pt x="3342" y="5456"/>
                    <a:pt x="3342" y="5456"/>
                    <a:pt x="3341" y="5456"/>
                  </a:cubicBezTo>
                  <a:lnTo>
                    <a:pt x="3341" y="5456"/>
                  </a:lnTo>
                  <a:cubicBezTo>
                    <a:pt x="3343" y="5454"/>
                    <a:pt x="3345" y="5453"/>
                    <a:pt x="3346" y="5453"/>
                  </a:cubicBezTo>
                  <a:close/>
                  <a:moveTo>
                    <a:pt x="2807" y="89"/>
                  </a:moveTo>
                  <a:cubicBezTo>
                    <a:pt x="3180" y="89"/>
                    <a:pt x="3553" y="166"/>
                    <a:pt x="3898" y="324"/>
                  </a:cubicBezTo>
                  <a:cubicBezTo>
                    <a:pt x="4727" y="702"/>
                    <a:pt x="5324" y="1499"/>
                    <a:pt x="5444" y="2404"/>
                  </a:cubicBezTo>
                  <a:cubicBezTo>
                    <a:pt x="5459" y="2520"/>
                    <a:pt x="5467" y="2637"/>
                    <a:pt x="5467" y="2757"/>
                  </a:cubicBezTo>
                  <a:cubicBezTo>
                    <a:pt x="5467" y="2758"/>
                    <a:pt x="5467" y="2758"/>
                    <a:pt x="5467" y="2758"/>
                  </a:cubicBezTo>
                  <a:lnTo>
                    <a:pt x="5467" y="2758"/>
                  </a:lnTo>
                  <a:cubicBezTo>
                    <a:pt x="5467" y="2759"/>
                    <a:pt x="5467" y="2759"/>
                    <a:pt x="5467" y="2759"/>
                  </a:cubicBezTo>
                  <a:cubicBezTo>
                    <a:pt x="5467" y="3925"/>
                    <a:pt x="4710" y="4955"/>
                    <a:pt x="3598" y="5305"/>
                  </a:cubicBezTo>
                  <a:cubicBezTo>
                    <a:pt x="3509" y="5334"/>
                    <a:pt x="3419" y="5356"/>
                    <a:pt x="3328" y="5375"/>
                  </a:cubicBezTo>
                  <a:cubicBezTo>
                    <a:pt x="3298" y="5377"/>
                    <a:pt x="3271" y="5394"/>
                    <a:pt x="3258" y="5421"/>
                  </a:cubicBezTo>
                  <a:cubicBezTo>
                    <a:pt x="3208" y="5499"/>
                    <a:pt x="3159" y="5581"/>
                    <a:pt x="3109" y="5659"/>
                  </a:cubicBezTo>
                  <a:lnTo>
                    <a:pt x="2798" y="6162"/>
                  </a:lnTo>
                  <a:lnTo>
                    <a:pt x="2440" y="5585"/>
                  </a:lnTo>
                  <a:cubicBezTo>
                    <a:pt x="2402" y="5522"/>
                    <a:pt x="2355" y="5394"/>
                    <a:pt x="2278" y="5375"/>
                  </a:cubicBezTo>
                  <a:cubicBezTo>
                    <a:pt x="2052" y="5318"/>
                    <a:pt x="1834" y="5257"/>
                    <a:pt x="1623" y="5153"/>
                  </a:cubicBezTo>
                  <a:cubicBezTo>
                    <a:pt x="780" y="4738"/>
                    <a:pt x="200" y="3889"/>
                    <a:pt x="136" y="2949"/>
                  </a:cubicBezTo>
                  <a:cubicBezTo>
                    <a:pt x="73" y="2016"/>
                    <a:pt x="499" y="1116"/>
                    <a:pt x="1261" y="575"/>
                  </a:cubicBezTo>
                  <a:cubicBezTo>
                    <a:pt x="1716" y="255"/>
                    <a:pt x="2261" y="89"/>
                    <a:pt x="2807" y="89"/>
                  </a:cubicBezTo>
                  <a:close/>
                  <a:moveTo>
                    <a:pt x="2796" y="1"/>
                  </a:moveTo>
                  <a:cubicBezTo>
                    <a:pt x="2372" y="1"/>
                    <a:pt x="1948" y="97"/>
                    <a:pt x="1562" y="289"/>
                  </a:cubicBezTo>
                  <a:cubicBezTo>
                    <a:pt x="594" y="776"/>
                    <a:pt x="1" y="1780"/>
                    <a:pt x="42" y="2862"/>
                  </a:cubicBezTo>
                  <a:cubicBezTo>
                    <a:pt x="82" y="3944"/>
                    <a:pt x="752" y="4900"/>
                    <a:pt x="1754" y="5311"/>
                  </a:cubicBezTo>
                  <a:cubicBezTo>
                    <a:pt x="1864" y="5356"/>
                    <a:pt x="1978" y="5394"/>
                    <a:pt x="2092" y="5425"/>
                  </a:cubicBezTo>
                  <a:cubicBezTo>
                    <a:pt x="2123" y="5432"/>
                    <a:pt x="2153" y="5440"/>
                    <a:pt x="2183" y="5446"/>
                  </a:cubicBezTo>
                  <a:cubicBezTo>
                    <a:pt x="2187" y="5447"/>
                    <a:pt x="2228" y="5456"/>
                    <a:pt x="2247" y="5456"/>
                  </a:cubicBezTo>
                  <a:cubicBezTo>
                    <a:pt x="2251" y="5456"/>
                    <a:pt x="2254" y="5456"/>
                    <a:pt x="2255" y="5455"/>
                  </a:cubicBezTo>
                  <a:lnTo>
                    <a:pt x="2255" y="5455"/>
                  </a:lnTo>
                  <a:cubicBezTo>
                    <a:pt x="2258" y="5460"/>
                    <a:pt x="2261" y="5467"/>
                    <a:pt x="2263" y="5470"/>
                  </a:cubicBezTo>
                  <a:cubicBezTo>
                    <a:pt x="2421" y="5708"/>
                    <a:pt x="2566" y="5957"/>
                    <a:pt x="2716" y="6201"/>
                  </a:cubicBezTo>
                  <a:lnTo>
                    <a:pt x="2760" y="6271"/>
                  </a:lnTo>
                  <a:cubicBezTo>
                    <a:pt x="2768" y="6285"/>
                    <a:pt x="2783" y="6292"/>
                    <a:pt x="2798" y="6292"/>
                  </a:cubicBezTo>
                  <a:cubicBezTo>
                    <a:pt x="2812" y="6292"/>
                    <a:pt x="2827" y="6285"/>
                    <a:pt x="2836" y="6271"/>
                  </a:cubicBezTo>
                  <a:lnTo>
                    <a:pt x="3145" y="5771"/>
                  </a:lnTo>
                  <a:cubicBezTo>
                    <a:pt x="3203" y="5680"/>
                    <a:pt x="3260" y="5588"/>
                    <a:pt x="3317" y="5495"/>
                  </a:cubicBezTo>
                  <a:cubicBezTo>
                    <a:pt x="3324" y="5484"/>
                    <a:pt x="3330" y="5472"/>
                    <a:pt x="3338" y="5461"/>
                  </a:cubicBezTo>
                  <a:cubicBezTo>
                    <a:pt x="3338" y="5460"/>
                    <a:pt x="3338" y="5460"/>
                    <a:pt x="3338" y="5460"/>
                  </a:cubicBezTo>
                  <a:lnTo>
                    <a:pt x="3338" y="5460"/>
                  </a:lnTo>
                  <a:cubicBezTo>
                    <a:pt x="3339" y="5460"/>
                    <a:pt x="3341" y="5461"/>
                    <a:pt x="3344" y="5461"/>
                  </a:cubicBezTo>
                  <a:cubicBezTo>
                    <a:pt x="3352" y="5461"/>
                    <a:pt x="3367" y="5458"/>
                    <a:pt x="3370" y="5457"/>
                  </a:cubicBezTo>
                  <a:lnTo>
                    <a:pt x="3400" y="5451"/>
                  </a:lnTo>
                  <a:cubicBezTo>
                    <a:pt x="3425" y="5446"/>
                    <a:pt x="3448" y="5440"/>
                    <a:pt x="3473" y="5434"/>
                  </a:cubicBezTo>
                  <a:cubicBezTo>
                    <a:pt x="3520" y="5423"/>
                    <a:pt x="3566" y="5410"/>
                    <a:pt x="3611" y="5394"/>
                  </a:cubicBezTo>
                  <a:cubicBezTo>
                    <a:pt x="4769" y="5039"/>
                    <a:pt x="5558" y="3968"/>
                    <a:pt x="5556" y="2759"/>
                  </a:cubicBezTo>
                  <a:cubicBezTo>
                    <a:pt x="5556" y="2759"/>
                    <a:pt x="5556" y="2759"/>
                    <a:pt x="5556" y="2758"/>
                  </a:cubicBezTo>
                  <a:lnTo>
                    <a:pt x="5556" y="2758"/>
                  </a:lnTo>
                  <a:cubicBezTo>
                    <a:pt x="5556" y="2758"/>
                    <a:pt x="5556" y="2758"/>
                    <a:pt x="5556" y="2757"/>
                  </a:cubicBezTo>
                  <a:cubicBezTo>
                    <a:pt x="5553" y="1808"/>
                    <a:pt x="5066" y="928"/>
                    <a:pt x="4265" y="421"/>
                  </a:cubicBezTo>
                  <a:cubicBezTo>
                    <a:pt x="3823" y="141"/>
                    <a:pt x="3310" y="1"/>
                    <a:pt x="2796" y="1"/>
                  </a:cubicBezTo>
                  <a:close/>
                </a:path>
              </a:pathLst>
            </a:custGeom>
            <a:solidFill>
              <a:srgbClr val="FF8A2D"/>
            </a:solidFill>
            <a:ln w="28575" cap="flat" cmpd="sng">
              <a:solidFill>
                <a:srgbClr val="00A0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6" name="Google Shape;816;p27"/>
            <p:cNvGrpSpPr/>
            <p:nvPr/>
          </p:nvGrpSpPr>
          <p:grpSpPr>
            <a:xfrm>
              <a:off x="4983533" y="2984126"/>
              <a:ext cx="313399" cy="312480"/>
              <a:chOff x="2990570" y="2460771"/>
              <a:chExt cx="245610" cy="244891"/>
            </a:xfrm>
          </p:grpSpPr>
          <p:sp>
            <p:nvSpPr>
              <p:cNvPr id="81" name="Google Shape;817;p27"/>
              <p:cNvSpPr/>
              <p:nvPr/>
            </p:nvSpPr>
            <p:spPr>
              <a:xfrm>
                <a:off x="2990570" y="2460771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18;p27"/>
              <p:cNvSpPr/>
              <p:nvPr/>
            </p:nvSpPr>
            <p:spPr>
              <a:xfrm>
                <a:off x="3042484" y="2517427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gradFill>
                <a:gsLst>
                  <a:gs pos="0">
                    <a:srgbClr val="36857B"/>
                  </a:gs>
                  <a:gs pos="100000">
                    <a:srgbClr val="33C5CE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" name="Google Shape;819;p27"/>
            <p:cNvSpPr/>
            <p:nvPr/>
          </p:nvSpPr>
          <p:spPr>
            <a:xfrm>
              <a:off x="2022150" y="1782422"/>
              <a:ext cx="1020721" cy="954176"/>
            </a:xfrm>
            <a:custGeom>
              <a:avLst/>
              <a:gdLst/>
              <a:ahLst/>
              <a:cxnLst/>
              <a:rect l="l" t="t" r="r" b="b"/>
              <a:pathLst>
                <a:path w="5559" h="6293" extrusionOk="0">
                  <a:moveTo>
                    <a:pt x="3346" y="5453"/>
                  </a:moveTo>
                  <a:cubicBezTo>
                    <a:pt x="3346" y="5453"/>
                    <a:pt x="3346" y="5454"/>
                    <a:pt x="3343" y="5455"/>
                  </a:cubicBezTo>
                  <a:cubicBezTo>
                    <a:pt x="3342" y="5456"/>
                    <a:pt x="3342" y="5456"/>
                    <a:pt x="3341" y="5456"/>
                  </a:cubicBezTo>
                  <a:lnTo>
                    <a:pt x="3341" y="5456"/>
                  </a:lnTo>
                  <a:cubicBezTo>
                    <a:pt x="3343" y="5454"/>
                    <a:pt x="3345" y="5453"/>
                    <a:pt x="3346" y="5453"/>
                  </a:cubicBezTo>
                  <a:close/>
                  <a:moveTo>
                    <a:pt x="2807" y="89"/>
                  </a:moveTo>
                  <a:cubicBezTo>
                    <a:pt x="3180" y="89"/>
                    <a:pt x="3553" y="166"/>
                    <a:pt x="3898" y="324"/>
                  </a:cubicBezTo>
                  <a:cubicBezTo>
                    <a:pt x="4727" y="702"/>
                    <a:pt x="5324" y="1499"/>
                    <a:pt x="5444" y="2404"/>
                  </a:cubicBezTo>
                  <a:cubicBezTo>
                    <a:pt x="5459" y="2520"/>
                    <a:pt x="5467" y="2637"/>
                    <a:pt x="5467" y="2757"/>
                  </a:cubicBezTo>
                  <a:cubicBezTo>
                    <a:pt x="5467" y="2758"/>
                    <a:pt x="5467" y="2758"/>
                    <a:pt x="5467" y="2758"/>
                  </a:cubicBezTo>
                  <a:lnTo>
                    <a:pt x="5467" y="2758"/>
                  </a:lnTo>
                  <a:cubicBezTo>
                    <a:pt x="5467" y="2759"/>
                    <a:pt x="5467" y="2759"/>
                    <a:pt x="5467" y="2759"/>
                  </a:cubicBezTo>
                  <a:cubicBezTo>
                    <a:pt x="5467" y="3925"/>
                    <a:pt x="4710" y="4955"/>
                    <a:pt x="3598" y="5305"/>
                  </a:cubicBezTo>
                  <a:cubicBezTo>
                    <a:pt x="3509" y="5334"/>
                    <a:pt x="3419" y="5356"/>
                    <a:pt x="3328" y="5375"/>
                  </a:cubicBezTo>
                  <a:cubicBezTo>
                    <a:pt x="3298" y="5377"/>
                    <a:pt x="3271" y="5394"/>
                    <a:pt x="3258" y="5421"/>
                  </a:cubicBezTo>
                  <a:cubicBezTo>
                    <a:pt x="3208" y="5499"/>
                    <a:pt x="3159" y="5581"/>
                    <a:pt x="3109" y="5659"/>
                  </a:cubicBezTo>
                  <a:lnTo>
                    <a:pt x="2798" y="6162"/>
                  </a:lnTo>
                  <a:lnTo>
                    <a:pt x="2440" y="5585"/>
                  </a:lnTo>
                  <a:cubicBezTo>
                    <a:pt x="2402" y="5522"/>
                    <a:pt x="2355" y="5394"/>
                    <a:pt x="2278" y="5375"/>
                  </a:cubicBezTo>
                  <a:cubicBezTo>
                    <a:pt x="2052" y="5318"/>
                    <a:pt x="1834" y="5257"/>
                    <a:pt x="1623" y="5153"/>
                  </a:cubicBezTo>
                  <a:cubicBezTo>
                    <a:pt x="780" y="4738"/>
                    <a:pt x="200" y="3889"/>
                    <a:pt x="136" y="2949"/>
                  </a:cubicBezTo>
                  <a:cubicBezTo>
                    <a:pt x="73" y="2016"/>
                    <a:pt x="499" y="1116"/>
                    <a:pt x="1261" y="575"/>
                  </a:cubicBezTo>
                  <a:cubicBezTo>
                    <a:pt x="1716" y="255"/>
                    <a:pt x="2261" y="89"/>
                    <a:pt x="2807" y="89"/>
                  </a:cubicBezTo>
                  <a:close/>
                  <a:moveTo>
                    <a:pt x="2796" y="1"/>
                  </a:moveTo>
                  <a:cubicBezTo>
                    <a:pt x="2372" y="1"/>
                    <a:pt x="1948" y="97"/>
                    <a:pt x="1562" y="289"/>
                  </a:cubicBezTo>
                  <a:cubicBezTo>
                    <a:pt x="594" y="776"/>
                    <a:pt x="1" y="1780"/>
                    <a:pt x="42" y="2862"/>
                  </a:cubicBezTo>
                  <a:cubicBezTo>
                    <a:pt x="82" y="3944"/>
                    <a:pt x="752" y="4900"/>
                    <a:pt x="1754" y="5311"/>
                  </a:cubicBezTo>
                  <a:cubicBezTo>
                    <a:pt x="1864" y="5356"/>
                    <a:pt x="1978" y="5394"/>
                    <a:pt x="2092" y="5425"/>
                  </a:cubicBezTo>
                  <a:cubicBezTo>
                    <a:pt x="2123" y="5432"/>
                    <a:pt x="2153" y="5440"/>
                    <a:pt x="2183" y="5446"/>
                  </a:cubicBezTo>
                  <a:cubicBezTo>
                    <a:pt x="2187" y="5447"/>
                    <a:pt x="2228" y="5456"/>
                    <a:pt x="2247" y="5456"/>
                  </a:cubicBezTo>
                  <a:cubicBezTo>
                    <a:pt x="2251" y="5456"/>
                    <a:pt x="2254" y="5456"/>
                    <a:pt x="2255" y="5455"/>
                  </a:cubicBezTo>
                  <a:lnTo>
                    <a:pt x="2255" y="5455"/>
                  </a:lnTo>
                  <a:cubicBezTo>
                    <a:pt x="2258" y="5460"/>
                    <a:pt x="2261" y="5467"/>
                    <a:pt x="2263" y="5470"/>
                  </a:cubicBezTo>
                  <a:cubicBezTo>
                    <a:pt x="2421" y="5708"/>
                    <a:pt x="2566" y="5957"/>
                    <a:pt x="2716" y="6201"/>
                  </a:cubicBezTo>
                  <a:lnTo>
                    <a:pt x="2760" y="6271"/>
                  </a:lnTo>
                  <a:cubicBezTo>
                    <a:pt x="2768" y="6285"/>
                    <a:pt x="2783" y="6292"/>
                    <a:pt x="2798" y="6292"/>
                  </a:cubicBezTo>
                  <a:cubicBezTo>
                    <a:pt x="2812" y="6292"/>
                    <a:pt x="2827" y="6285"/>
                    <a:pt x="2836" y="6271"/>
                  </a:cubicBezTo>
                  <a:lnTo>
                    <a:pt x="3145" y="5771"/>
                  </a:lnTo>
                  <a:cubicBezTo>
                    <a:pt x="3203" y="5680"/>
                    <a:pt x="3260" y="5588"/>
                    <a:pt x="3317" y="5495"/>
                  </a:cubicBezTo>
                  <a:cubicBezTo>
                    <a:pt x="3324" y="5484"/>
                    <a:pt x="3330" y="5472"/>
                    <a:pt x="3338" y="5461"/>
                  </a:cubicBezTo>
                  <a:cubicBezTo>
                    <a:pt x="3338" y="5460"/>
                    <a:pt x="3338" y="5460"/>
                    <a:pt x="3338" y="5460"/>
                  </a:cubicBezTo>
                  <a:lnTo>
                    <a:pt x="3338" y="5460"/>
                  </a:lnTo>
                  <a:cubicBezTo>
                    <a:pt x="3339" y="5460"/>
                    <a:pt x="3341" y="5461"/>
                    <a:pt x="3344" y="5461"/>
                  </a:cubicBezTo>
                  <a:cubicBezTo>
                    <a:pt x="3352" y="5461"/>
                    <a:pt x="3367" y="5458"/>
                    <a:pt x="3370" y="5457"/>
                  </a:cubicBezTo>
                  <a:lnTo>
                    <a:pt x="3400" y="5451"/>
                  </a:lnTo>
                  <a:cubicBezTo>
                    <a:pt x="3425" y="5446"/>
                    <a:pt x="3448" y="5440"/>
                    <a:pt x="3473" y="5434"/>
                  </a:cubicBezTo>
                  <a:cubicBezTo>
                    <a:pt x="3520" y="5423"/>
                    <a:pt x="3566" y="5410"/>
                    <a:pt x="3611" y="5394"/>
                  </a:cubicBezTo>
                  <a:cubicBezTo>
                    <a:pt x="4769" y="5039"/>
                    <a:pt x="5558" y="3968"/>
                    <a:pt x="5556" y="2759"/>
                  </a:cubicBezTo>
                  <a:cubicBezTo>
                    <a:pt x="5556" y="2759"/>
                    <a:pt x="5556" y="2759"/>
                    <a:pt x="5556" y="2758"/>
                  </a:cubicBezTo>
                  <a:lnTo>
                    <a:pt x="5556" y="2758"/>
                  </a:lnTo>
                  <a:cubicBezTo>
                    <a:pt x="5556" y="2758"/>
                    <a:pt x="5556" y="2758"/>
                    <a:pt x="5556" y="2757"/>
                  </a:cubicBezTo>
                  <a:cubicBezTo>
                    <a:pt x="5553" y="1808"/>
                    <a:pt x="5066" y="928"/>
                    <a:pt x="4265" y="421"/>
                  </a:cubicBezTo>
                  <a:cubicBezTo>
                    <a:pt x="3823" y="141"/>
                    <a:pt x="3310" y="1"/>
                    <a:pt x="2796" y="1"/>
                  </a:cubicBezTo>
                  <a:close/>
                </a:path>
              </a:pathLst>
            </a:custGeom>
            <a:solidFill>
              <a:srgbClr val="FF8A2D"/>
            </a:solidFill>
            <a:ln w="28575" cap="flat" cmpd="sng">
              <a:solidFill>
                <a:srgbClr val="70C0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8" name="Google Shape;820;p27"/>
            <p:cNvGrpSpPr/>
            <p:nvPr/>
          </p:nvGrpSpPr>
          <p:grpSpPr>
            <a:xfrm>
              <a:off x="2380548" y="2976214"/>
              <a:ext cx="313399" cy="312480"/>
              <a:chOff x="3499964" y="2454570"/>
              <a:chExt cx="245610" cy="244891"/>
            </a:xfrm>
          </p:grpSpPr>
          <p:sp>
            <p:nvSpPr>
              <p:cNvPr id="79" name="Google Shape;821;p27"/>
              <p:cNvSpPr/>
              <p:nvPr/>
            </p:nvSpPr>
            <p:spPr>
              <a:xfrm>
                <a:off x="3499964" y="2454570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22;p27"/>
              <p:cNvSpPr/>
              <p:nvPr/>
            </p:nvSpPr>
            <p:spPr>
              <a:xfrm>
                <a:off x="3551262" y="2509812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gradFill>
                <a:gsLst>
                  <a:gs pos="0">
                    <a:srgbClr val="A3D798"/>
                  </a:gs>
                  <a:gs pos="100000">
                    <a:srgbClr val="70C08D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0" name="Google Shape;809;p27"/>
          <p:cNvSpPr/>
          <p:nvPr/>
        </p:nvSpPr>
        <p:spPr>
          <a:xfrm rot="16026964">
            <a:off x="10253967" y="3992678"/>
            <a:ext cx="402731" cy="370509"/>
          </a:xfrm>
          <a:custGeom>
            <a:avLst/>
            <a:gdLst/>
            <a:ahLst/>
            <a:cxnLst/>
            <a:rect l="l" t="t" r="r" b="b"/>
            <a:pathLst>
              <a:path w="4437" h="4424" extrusionOk="0">
                <a:moveTo>
                  <a:pt x="2219" y="1"/>
                </a:moveTo>
                <a:cubicBezTo>
                  <a:pt x="991" y="1"/>
                  <a:pt x="1" y="991"/>
                  <a:pt x="1" y="2205"/>
                </a:cubicBezTo>
                <a:cubicBezTo>
                  <a:pt x="1" y="3433"/>
                  <a:pt x="991" y="4423"/>
                  <a:pt x="2219" y="4423"/>
                </a:cubicBezTo>
                <a:cubicBezTo>
                  <a:pt x="3433" y="4423"/>
                  <a:pt x="4437" y="3433"/>
                  <a:pt x="4437" y="2205"/>
                </a:cubicBezTo>
                <a:cubicBezTo>
                  <a:pt x="4437" y="991"/>
                  <a:pt x="3433" y="1"/>
                  <a:pt x="22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810;p27"/>
          <p:cNvSpPr/>
          <p:nvPr/>
        </p:nvSpPr>
        <p:spPr>
          <a:xfrm rot="16026964">
            <a:off x="10346510" y="4067316"/>
            <a:ext cx="215753" cy="199073"/>
          </a:xfrm>
          <a:custGeom>
            <a:avLst/>
            <a:gdLst/>
            <a:ahLst/>
            <a:cxnLst/>
            <a:rect l="l" t="t" r="r" b="b"/>
            <a:pathLst>
              <a:path w="2377" h="2377" extrusionOk="0">
                <a:moveTo>
                  <a:pt x="2377" y="1188"/>
                </a:moveTo>
                <a:cubicBezTo>
                  <a:pt x="2377" y="1848"/>
                  <a:pt x="1849" y="2376"/>
                  <a:pt x="1189" y="2376"/>
                </a:cubicBezTo>
                <a:cubicBezTo>
                  <a:pt x="529" y="2376"/>
                  <a:pt x="1" y="1848"/>
                  <a:pt x="1" y="1188"/>
                </a:cubicBezTo>
                <a:cubicBezTo>
                  <a:pt x="1" y="528"/>
                  <a:pt x="529" y="0"/>
                  <a:pt x="1189" y="0"/>
                </a:cubicBezTo>
                <a:cubicBezTo>
                  <a:pt x="1849" y="0"/>
                  <a:pt x="2377" y="528"/>
                  <a:pt x="2377" y="1188"/>
                </a:cubicBezTo>
                <a:close/>
              </a:path>
            </a:pathLst>
          </a:custGeom>
          <a:gradFill>
            <a:gsLst>
              <a:gs pos="0">
                <a:srgbClr val="33C5CE"/>
              </a:gs>
              <a:gs pos="100000">
                <a:srgbClr val="A2E4E8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809;p27"/>
          <p:cNvSpPr/>
          <p:nvPr/>
        </p:nvSpPr>
        <p:spPr>
          <a:xfrm rot="16026964">
            <a:off x="8776777" y="3989985"/>
            <a:ext cx="402731" cy="370509"/>
          </a:xfrm>
          <a:custGeom>
            <a:avLst/>
            <a:gdLst/>
            <a:ahLst/>
            <a:cxnLst/>
            <a:rect l="l" t="t" r="r" b="b"/>
            <a:pathLst>
              <a:path w="4437" h="4424" extrusionOk="0">
                <a:moveTo>
                  <a:pt x="2219" y="1"/>
                </a:moveTo>
                <a:cubicBezTo>
                  <a:pt x="991" y="1"/>
                  <a:pt x="1" y="991"/>
                  <a:pt x="1" y="2205"/>
                </a:cubicBezTo>
                <a:cubicBezTo>
                  <a:pt x="1" y="3433"/>
                  <a:pt x="991" y="4423"/>
                  <a:pt x="2219" y="4423"/>
                </a:cubicBezTo>
                <a:cubicBezTo>
                  <a:pt x="3433" y="4423"/>
                  <a:pt x="4437" y="3433"/>
                  <a:pt x="4437" y="2205"/>
                </a:cubicBezTo>
                <a:cubicBezTo>
                  <a:pt x="4437" y="991"/>
                  <a:pt x="3433" y="1"/>
                  <a:pt x="22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810;p27"/>
          <p:cNvSpPr/>
          <p:nvPr/>
        </p:nvSpPr>
        <p:spPr>
          <a:xfrm rot="16026964">
            <a:off x="8863767" y="4067316"/>
            <a:ext cx="215753" cy="199073"/>
          </a:xfrm>
          <a:custGeom>
            <a:avLst/>
            <a:gdLst/>
            <a:ahLst/>
            <a:cxnLst/>
            <a:rect l="l" t="t" r="r" b="b"/>
            <a:pathLst>
              <a:path w="2377" h="2377" extrusionOk="0">
                <a:moveTo>
                  <a:pt x="2377" y="1188"/>
                </a:moveTo>
                <a:cubicBezTo>
                  <a:pt x="2377" y="1848"/>
                  <a:pt x="1849" y="2376"/>
                  <a:pt x="1189" y="2376"/>
                </a:cubicBezTo>
                <a:cubicBezTo>
                  <a:pt x="529" y="2376"/>
                  <a:pt x="1" y="1848"/>
                  <a:pt x="1" y="1188"/>
                </a:cubicBezTo>
                <a:cubicBezTo>
                  <a:pt x="1" y="528"/>
                  <a:pt x="529" y="0"/>
                  <a:pt x="1189" y="0"/>
                </a:cubicBezTo>
                <a:cubicBezTo>
                  <a:pt x="1849" y="0"/>
                  <a:pt x="2377" y="528"/>
                  <a:pt x="2377" y="1188"/>
                </a:cubicBezTo>
                <a:close/>
              </a:path>
            </a:pathLst>
          </a:custGeom>
          <a:gradFill>
            <a:gsLst>
              <a:gs pos="0">
                <a:srgbClr val="33C5CE"/>
              </a:gs>
              <a:gs pos="100000">
                <a:srgbClr val="A2E4E8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815;p27"/>
          <p:cNvSpPr/>
          <p:nvPr/>
        </p:nvSpPr>
        <p:spPr>
          <a:xfrm>
            <a:off x="9875944" y="2400430"/>
            <a:ext cx="1267836" cy="1226146"/>
          </a:xfrm>
          <a:custGeom>
            <a:avLst/>
            <a:gdLst/>
            <a:ahLst/>
            <a:cxnLst/>
            <a:rect l="l" t="t" r="r" b="b"/>
            <a:pathLst>
              <a:path w="5559" h="6293" extrusionOk="0">
                <a:moveTo>
                  <a:pt x="3346" y="5453"/>
                </a:moveTo>
                <a:cubicBezTo>
                  <a:pt x="3346" y="5453"/>
                  <a:pt x="3346" y="5454"/>
                  <a:pt x="3343" y="5455"/>
                </a:cubicBezTo>
                <a:cubicBezTo>
                  <a:pt x="3342" y="5456"/>
                  <a:pt x="3342" y="5456"/>
                  <a:pt x="3341" y="5456"/>
                </a:cubicBezTo>
                <a:lnTo>
                  <a:pt x="3341" y="5456"/>
                </a:lnTo>
                <a:cubicBezTo>
                  <a:pt x="3343" y="5454"/>
                  <a:pt x="3345" y="5453"/>
                  <a:pt x="3346" y="5453"/>
                </a:cubicBezTo>
                <a:close/>
                <a:moveTo>
                  <a:pt x="2807" y="89"/>
                </a:moveTo>
                <a:cubicBezTo>
                  <a:pt x="3180" y="89"/>
                  <a:pt x="3553" y="166"/>
                  <a:pt x="3898" y="324"/>
                </a:cubicBezTo>
                <a:cubicBezTo>
                  <a:pt x="4727" y="702"/>
                  <a:pt x="5324" y="1499"/>
                  <a:pt x="5444" y="2404"/>
                </a:cubicBezTo>
                <a:cubicBezTo>
                  <a:pt x="5459" y="2520"/>
                  <a:pt x="5467" y="2637"/>
                  <a:pt x="5467" y="2757"/>
                </a:cubicBezTo>
                <a:cubicBezTo>
                  <a:pt x="5467" y="2758"/>
                  <a:pt x="5467" y="2758"/>
                  <a:pt x="5467" y="2758"/>
                </a:cubicBezTo>
                <a:lnTo>
                  <a:pt x="5467" y="2758"/>
                </a:lnTo>
                <a:cubicBezTo>
                  <a:pt x="5467" y="2759"/>
                  <a:pt x="5467" y="2759"/>
                  <a:pt x="5467" y="2759"/>
                </a:cubicBezTo>
                <a:cubicBezTo>
                  <a:pt x="5467" y="3925"/>
                  <a:pt x="4710" y="4955"/>
                  <a:pt x="3598" y="5305"/>
                </a:cubicBezTo>
                <a:cubicBezTo>
                  <a:pt x="3509" y="5334"/>
                  <a:pt x="3419" y="5356"/>
                  <a:pt x="3328" y="5375"/>
                </a:cubicBezTo>
                <a:cubicBezTo>
                  <a:pt x="3298" y="5377"/>
                  <a:pt x="3271" y="5394"/>
                  <a:pt x="3258" y="5421"/>
                </a:cubicBezTo>
                <a:cubicBezTo>
                  <a:pt x="3208" y="5499"/>
                  <a:pt x="3159" y="5581"/>
                  <a:pt x="3109" y="5659"/>
                </a:cubicBezTo>
                <a:lnTo>
                  <a:pt x="2798" y="6162"/>
                </a:lnTo>
                <a:lnTo>
                  <a:pt x="2440" y="5585"/>
                </a:lnTo>
                <a:cubicBezTo>
                  <a:pt x="2402" y="5522"/>
                  <a:pt x="2355" y="5394"/>
                  <a:pt x="2278" y="5375"/>
                </a:cubicBezTo>
                <a:cubicBezTo>
                  <a:pt x="2052" y="5318"/>
                  <a:pt x="1834" y="5257"/>
                  <a:pt x="1623" y="5153"/>
                </a:cubicBezTo>
                <a:cubicBezTo>
                  <a:pt x="780" y="4738"/>
                  <a:pt x="200" y="3889"/>
                  <a:pt x="136" y="2949"/>
                </a:cubicBezTo>
                <a:cubicBezTo>
                  <a:pt x="73" y="2016"/>
                  <a:pt x="499" y="1116"/>
                  <a:pt x="1261" y="575"/>
                </a:cubicBezTo>
                <a:cubicBezTo>
                  <a:pt x="1716" y="255"/>
                  <a:pt x="2261" y="89"/>
                  <a:pt x="2807" y="89"/>
                </a:cubicBezTo>
                <a:close/>
                <a:moveTo>
                  <a:pt x="2796" y="1"/>
                </a:moveTo>
                <a:cubicBezTo>
                  <a:pt x="2372" y="1"/>
                  <a:pt x="1948" y="97"/>
                  <a:pt x="1562" y="289"/>
                </a:cubicBezTo>
                <a:cubicBezTo>
                  <a:pt x="594" y="776"/>
                  <a:pt x="1" y="1780"/>
                  <a:pt x="42" y="2862"/>
                </a:cubicBezTo>
                <a:cubicBezTo>
                  <a:pt x="82" y="3944"/>
                  <a:pt x="752" y="4900"/>
                  <a:pt x="1754" y="5311"/>
                </a:cubicBezTo>
                <a:cubicBezTo>
                  <a:pt x="1864" y="5356"/>
                  <a:pt x="1978" y="5394"/>
                  <a:pt x="2092" y="5425"/>
                </a:cubicBezTo>
                <a:cubicBezTo>
                  <a:pt x="2123" y="5432"/>
                  <a:pt x="2153" y="5440"/>
                  <a:pt x="2183" y="5446"/>
                </a:cubicBezTo>
                <a:cubicBezTo>
                  <a:pt x="2187" y="5447"/>
                  <a:pt x="2228" y="5456"/>
                  <a:pt x="2247" y="5456"/>
                </a:cubicBezTo>
                <a:cubicBezTo>
                  <a:pt x="2251" y="5456"/>
                  <a:pt x="2254" y="5456"/>
                  <a:pt x="2255" y="5455"/>
                </a:cubicBezTo>
                <a:lnTo>
                  <a:pt x="2255" y="5455"/>
                </a:lnTo>
                <a:cubicBezTo>
                  <a:pt x="2258" y="5460"/>
                  <a:pt x="2261" y="5467"/>
                  <a:pt x="2263" y="5470"/>
                </a:cubicBezTo>
                <a:cubicBezTo>
                  <a:pt x="2421" y="5708"/>
                  <a:pt x="2566" y="5957"/>
                  <a:pt x="2716" y="6201"/>
                </a:cubicBezTo>
                <a:lnTo>
                  <a:pt x="2760" y="6271"/>
                </a:lnTo>
                <a:cubicBezTo>
                  <a:pt x="2768" y="6285"/>
                  <a:pt x="2783" y="6292"/>
                  <a:pt x="2798" y="6292"/>
                </a:cubicBezTo>
                <a:cubicBezTo>
                  <a:pt x="2812" y="6292"/>
                  <a:pt x="2827" y="6285"/>
                  <a:pt x="2836" y="6271"/>
                </a:cubicBezTo>
                <a:lnTo>
                  <a:pt x="3145" y="5771"/>
                </a:lnTo>
                <a:cubicBezTo>
                  <a:pt x="3203" y="5680"/>
                  <a:pt x="3260" y="5588"/>
                  <a:pt x="3317" y="5495"/>
                </a:cubicBezTo>
                <a:cubicBezTo>
                  <a:pt x="3324" y="5484"/>
                  <a:pt x="3330" y="5472"/>
                  <a:pt x="3338" y="5461"/>
                </a:cubicBezTo>
                <a:cubicBezTo>
                  <a:pt x="3338" y="5460"/>
                  <a:pt x="3338" y="5460"/>
                  <a:pt x="3338" y="5460"/>
                </a:cubicBezTo>
                <a:lnTo>
                  <a:pt x="3338" y="5460"/>
                </a:lnTo>
                <a:cubicBezTo>
                  <a:pt x="3339" y="5460"/>
                  <a:pt x="3341" y="5461"/>
                  <a:pt x="3344" y="5461"/>
                </a:cubicBezTo>
                <a:cubicBezTo>
                  <a:pt x="3352" y="5461"/>
                  <a:pt x="3367" y="5458"/>
                  <a:pt x="3370" y="5457"/>
                </a:cubicBezTo>
                <a:lnTo>
                  <a:pt x="3400" y="5451"/>
                </a:lnTo>
                <a:cubicBezTo>
                  <a:pt x="3425" y="5446"/>
                  <a:pt x="3448" y="5440"/>
                  <a:pt x="3473" y="5434"/>
                </a:cubicBezTo>
                <a:cubicBezTo>
                  <a:pt x="3520" y="5423"/>
                  <a:pt x="3566" y="5410"/>
                  <a:pt x="3611" y="5394"/>
                </a:cubicBezTo>
                <a:cubicBezTo>
                  <a:pt x="4769" y="5039"/>
                  <a:pt x="5558" y="3968"/>
                  <a:pt x="5556" y="2759"/>
                </a:cubicBezTo>
                <a:cubicBezTo>
                  <a:pt x="5556" y="2759"/>
                  <a:pt x="5556" y="2759"/>
                  <a:pt x="5556" y="2758"/>
                </a:cubicBezTo>
                <a:lnTo>
                  <a:pt x="5556" y="2758"/>
                </a:lnTo>
                <a:cubicBezTo>
                  <a:pt x="5556" y="2758"/>
                  <a:pt x="5556" y="2758"/>
                  <a:pt x="5556" y="2757"/>
                </a:cubicBezTo>
                <a:cubicBezTo>
                  <a:pt x="5553" y="1808"/>
                  <a:pt x="5066" y="928"/>
                  <a:pt x="4265" y="421"/>
                </a:cubicBezTo>
                <a:cubicBezTo>
                  <a:pt x="3823" y="141"/>
                  <a:pt x="3310" y="1"/>
                  <a:pt x="2796" y="1"/>
                </a:cubicBezTo>
                <a:close/>
              </a:path>
            </a:pathLst>
          </a:custGeom>
          <a:solidFill>
            <a:srgbClr val="FF8A2D"/>
          </a:solidFill>
          <a:ln w="28575" cap="flat" cmpd="sng">
            <a:solidFill>
              <a:srgbClr val="00A0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815;p27"/>
          <p:cNvSpPr/>
          <p:nvPr/>
        </p:nvSpPr>
        <p:spPr>
          <a:xfrm>
            <a:off x="8344223" y="2424286"/>
            <a:ext cx="1267837" cy="1226146"/>
          </a:xfrm>
          <a:custGeom>
            <a:avLst/>
            <a:gdLst/>
            <a:ahLst/>
            <a:cxnLst/>
            <a:rect l="l" t="t" r="r" b="b"/>
            <a:pathLst>
              <a:path w="5559" h="6293" extrusionOk="0">
                <a:moveTo>
                  <a:pt x="3346" y="5453"/>
                </a:moveTo>
                <a:cubicBezTo>
                  <a:pt x="3346" y="5453"/>
                  <a:pt x="3346" y="5454"/>
                  <a:pt x="3343" y="5455"/>
                </a:cubicBezTo>
                <a:cubicBezTo>
                  <a:pt x="3342" y="5456"/>
                  <a:pt x="3342" y="5456"/>
                  <a:pt x="3341" y="5456"/>
                </a:cubicBezTo>
                <a:lnTo>
                  <a:pt x="3341" y="5456"/>
                </a:lnTo>
                <a:cubicBezTo>
                  <a:pt x="3343" y="5454"/>
                  <a:pt x="3345" y="5453"/>
                  <a:pt x="3346" y="5453"/>
                </a:cubicBezTo>
                <a:close/>
                <a:moveTo>
                  <a:pt x="2807" y="89"/>
                </a:moveTo>
                <a:cubicBezTo>
                  <a:pt x="3180" y="89"/>
                  <a:pt x="3553" y="166"/>
                  <a:pt x="3898" y="324"/>
                </a:cubicBezTo>
                <a:cubicBezTo>
                  <a:pt x="4727" y="702"/>
                  <a:pt x="5324" y="1499"/>
                  <a:pt x="5444" y="2404"/>
                </a:cubicBezTo>
                <a:cubicBezTo>
                  <a:pt x="5459" y="2520"/>
                  <a:pt x="5467" y="2637"/>
                  <a:pt x="5467" y="2757"/>
                </a:cubicBezTo>
                <a:cubicBezTo>
                  <a:pt x="5467" y="2758"/>
                  <a:pt x="5467" y="2758"/>
                  <a:pt x="5467" y="2758"/>
                </a:cubicBezTo>
                <a:lnTo>
                  <a:pt x="5467" y="2758"/>
                </a:lnTo>
                <a:cubicBezTo>
                  <a:pt x="5467" y="2759"/>
                  <a:pt x="5467" y="2759"/>
                  <a:pt x="5467" y="2759"/>
                </a:cubicBezTo>
                <a:cubicBezTo>
                  <a:pt x="5467" y="3925"/>
                  <a:pt x="4710" y="4955"/>
                  <a:pt x="3598" y="5305"/>
                </a:cubicBezTo>
                <a:cubicBezTo>
                  <a:pt x="3509" y="5334"/>
                  <a:pt x="3419" y="5356"/>
                  <a:pt x="3328" y="5375"/>
                </a:cubicBezTo>
                <a:cubicBezTo>
                  <a:pt x="3298" y="5377"/>
                  <a:pt x="3271" y="5394"/>
                  <a:pt x="3258" y="5421"/>
                </a:cubicBezTo>
                <a:cubicBezTo>
                  <a:pt x="3208" y="5499"/>
                  <a:pt x="3159" y="5581"/>
                  <a:pt x="3109" y="5659"/>
                </a:cubicBezTo>
                <a:lnTo>
                  <a:pt x="2798" y="6162"/>
                </a:lnTo>
                <a:lnTo>
                  <a:pt x="2440" y="5585"/>
                </a:lnTo>
                <a:cubicBezTo>
                  <a:pt x="2402" y="5522"/>
                  <a:pt x="2355" y="5394"/>
                  <a:pt x="2278" y="5375"/>
                </a:cubicBezTo>
                <a:cubicBezTo>
                  <a:pt x="2052" y="5318"/>
                  <a:pt x="1834" y="5257"/>
                  <a:pt x="1623" y="5153"/>
                </a:cubicBezTo>
                <a:cubicBezTo>
                  <a:pt x="780" y="4738"/>
                  <a:pt x="200" y="3889"/>
                  <a:pt x="136" y="2949"/>
                </a:cubicBezTo>
                <a:cubicBezTo>
                  <a:pt x="73" y="2016"/>
                  <a:pt x="499" y="1116"/>
                  <a:pt x="1261" y="575"/>
                </a:cubicBezTo>
                <a:cubicBezTo>
                  <a:pt x="1716" y="255"/>
                  <a:pt x="2261" y="89"/>
                  <a:pt x="2807" y="89"/>
                </a:cubicBezTo>
                <a:close/>
                <a:moveTo>
                  <a:pt x="2796" y="1"/>
                </a:moveTo>
                <a:cubicBezTo>
                  <a:pt x="2372" y="1"/>
                  <a:pt x="1948" y="97"/>
                  <a:pt x="1562" y="289"/>
                </a:cubicBezTo>
                <a:cubicBezTo>
                  <a:pt x="594" y="776"/>
                  <a:pt x="1" y="1780"/>
                  <a:pt x="42" y="2862"/>
                </a:cubicBezTo>
                <a:cubicBezTo>
                  <a:pt x="82" y="3944"/>
                  <a:pt x="752" y="4900"/>
                  <a:pt x="1754" y="5311"/>
                </a:cubicBezTo>
                <a:cubicBezTo>
                  <a:pt x="1864" y="5356"/>
                  <a:pt x="1978" y="5394"/>
                  <a:pt x="2092" y="5425"/>
                </a:cubicBezTo>
                <a:cubicBezTo>
                  <a:pt x="2123" y="5432"/>
                  <a:pt x="2153" y="5440"/>
                  <a:pt x="2183" y="5446"/>
                </a:cubicBezTo>
                <a:cubicBezTo>
                  <a:pt x="2187" y="5447"/>
                  <a:pt x="2228" y="5456"/>
                  <a:pt x="2247" y="5456"/>
                </a:cubicBezTo>
                <a:cubicBezTo>
                  <a:pt x="2251" y="5456"/>
                  <a:pt x="2254" y="5456"/>
                  <a:pt x="2255" y="5455"/>
                </a:cubicBezTo>
                <a:lnTo>
                  <a:pt x="2255" y="5455"/>
                </a:lnTo>
                <a:cubicBezTo>
                  <a:pt x="2258" y="5460"/>
                  <a:pt x="2261" y="5467"/>
                  <a:pt x="2263" y="5470"/>
                </a:cubicBezTo>
                <a:cubicBezTo>
                  <a:pt x="2421" y="5708"/>
                  <a:pt x="2566" y="5957"/>
                  <a:pt x="2716" y="6201"/>
                </a:cubicBezTo>
                <a:lnTo>
                  <a:pt x="2760" y="6271"/>
                </a:lnTo>
                <a:cubicBezTo>
                  <a:pt x="2768" y="6285"/>
                  <a:pt x="2783" y="6292"/>
                  <a:pt x="2798" y="6292"/>
                </a:cubicBezTo>
                <a:cubicBezTo>
                  <a:pt x="2812" y="6292"/>
                  <a:pt x="2827" y="6285"/>
                  <a:pt x="2836" y="6271"/>
                </a:cubicBezTo>
                <a:lnTo>
                  <a:pt x="3145" y="5771"/>
                </a:lnTo>
                <a:cubicBezTo>
                  <a:pt x="3203" y="5680"/>
                  <a:pt x="3260" y="5588"/>
                  <a:pt x="3317" y="5495"/>
                </a:cubicBezTo>
                <a:cubicBezTo>
                  <a:pt x="3324" y="5484"/>
                  <a:pt x="3330" y="5472"/>
                  <a:pt x="3338" y="5461"/>
                </a:cubicBezTo>
                <a:cubicBezTo>
                  <a:pt x="3338" y="5460"/>
                  <a:pt x="3338" y="5460"/>
                  <a:pt x="3338" y="5460"/>
                </a:cubicBezTo>
                <a:lnTo>
                  <a:pt x="3338" y="5460"/>
                </a:lnTo>
                <a:cubicBezTo>
                  <a:pt x="3339" y="5460"/>
                  <a:pt x="3341" y="5461"/>
                  <a:pt x="3344" y="5461"/>
                </a:cubicBezTo>
                <a:cubicBezTo>
                  <a:pt x="3352" y="5461"/>
                  <a:pt x="3367" y="5458"/>
                  <a:pt x="3370" y="5457"/>
                </a:cubicBezTo>
                <a:lnTo>
                  <a:pt x="3400" y="5451"/>
                </a:lnTo>
                <a:cubicBezTo>
                  <a:pt x="3425" y="5446"/>
                  <a:pt x="3448" y="5440"/>
                  <a:pt x="3473" y="5434"/>
                </a:cubicBezTo>
                <a:cubicBezTo>
                  <a:pt x="3520" y="5423"/>
                  <a:pt x="3566" y="5410"/>
                  <a:pt x="3611" y="5394"/>
                </a:cubicBezTo>
                <a:cubicBezTo>
                  <a:pt x="4769" y="5039"/>
                  <a:pt x="5558" y="3968"/>
                  <a:pt x="5556" y="2759"/>
                </a:cubicBezTo>
                <a:cubicBezTo>
                  <a:pt x="5556" y="2759"/>
                  <a:pt x="5556" y="2759"/>
                  <a:pt x="5556" y="2758"/>
                </a:cubicBezTo>
                <a:lnTo>
                  <a:pt x="5556" y="2758"/>
                </a:lnTo>
                <a:cubicBezTo>
                  <a:pt x="5556" y="2758"/>
                  <a:pt x="5556" y="2758"/>
                  <a:pt x="5556" y="2757"/>
                </a:cubicBezTo>
                <a:cubicBezTo>
                  <a:pt x="5553" y="1808"/>
                  <a:pt x="5066" y="928"/>
                  <a:pt x="4265" y="421"/>
                </a:cubicBezTo>
                <a:cubicBezTo>
                  <a:pt x="3823" y="141"/>
                  <a:pt x="3310" y="1"/>
                  <a:pt x="2796" y="1"/>
                </a:cubicBezTo>
                <a:close/>
              </a:path>
            </a:pathLst>
          </a:custGeom>
          <a:solidFill>
            <a:srgbClr val="FF8A2D"/>
          </a:solidFill>
          <a:ln w="28575" cap="flat" cmpd="sng">
            <a:solidFill>
              <a:srgbClr val="00A0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536;p22"/>
          <p:cNvGrpSpPr/>
          <p:nvPr/>
        </p:nvGrpSpPr>
        <p:grpSpPr>
          <a:xfrm>
            <a:off x="1092336" y="2672347"/>
            <a:ext cx="722827" cy="624442"/>
            <a:chOff x="3962775" y="1990700"/>
            <a:chExt cx="296975" cy="224500"/>
          </a:xfrm>
          <a:solidFill>
            <a:srgbClr val="7030A0"/>
          </a:solidFill>
        </p:grpSpPr>
        <p:sp>
          <p:nvSpPr>
            <p:cNvPr id="97" name="Google Shape;537;p22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538;p22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539;p22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540;p22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523;p22"/>
          <p:cNvSpPr/>
          <p:nvPr/>
        </p:nvSpPr>
        <p:spPr>
          <a:xfrm>
            <a:off x="2587183" y="2651840"/>
            <a:ext cx="782280" cy="624442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2" name="Google Shape;150;p17"/>
          <p:cNvGrpSpPr/>
          <p:nvPr/>
        </p:nvGrpSpPr>
        <p:grpSpPr>
          <a:xfrm>
            <a:off x="4186484" y="2644896"/>
            <a:ext cx="638570" cy="651292"/>
            <a:chOff x="-60988625" y="2310475"/>
            <a:chExt cx="316650" cy="311150"/>
          </a:xfrm>
          <a:solidFill>
            <a:srgbClr val="7030A0"/>
          </a:solidFill>
        </p:grpSpPr>
        <p:sp>
          <p:nvSpPr>
            <p:cNvPr id="103" name="Google Shape;151;p17"/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52;p17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53;p17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54;p17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55;p17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56;p17"/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59;p17"/>
          <p:cNvGrpSpPr/>
          <p:nvPr/>
        </p:nvGrpSpPr>
        <p:grpSpPr>
          <a:xfrm>
            <a:off x="8608550" y="2597379"/>
            <a:ext cx="756968" cy="682840"/>
            <a:chOff x="-59092025" y="2296300"/>
            <a:chExt cx="317425" cy="316650"/>
          </a:xfrm>
          <a:solidFill>
            <a:srgbClr val="7030A0"/>
          </a:solidFill>
        </p:grpSpPr>
        <p:sp>
          <p:nvSpPr>
            <p:cNvPr id="110" name="Google Shape;160;p17"/>
            <p:cNvSpPr/>
            <p:nvPr/>
          </p:nvSpPr>
          <p:spPr>
            <a:xfrm>
              <a:off x="-58994350" y="2382950"/>
              <a:ext cx="122875" cy="133925"/>
            </a:xfrm>
            <a:custGeom>
              <a:avLst/>
              <a:gdLst/>
              <a:ahLst/>
              <a:cxnLst/>
              <a:rect l="l" t="t" r="r" b="b"/>
              <a:pathLst>
                <a:path w="4915" h="5357" extrusionOk="0">
                  <a:moveTo>
                    <a:pt x="2457" y="819"/>
                  </a:moveTo>
                  <a:cubicBezTo>
                    <a:pt x="2930" y="819"/>
                    <a:pt x="3277" y="1166"/>
                    <a:pt x="3277" y="1639"/>
                  </a:cubicBezTo>
                  <a:cubicBezTo>
                    <a:pt x="3277" y="2111"/>
                    <a:pt x="2930" y="2458"/>
                    <a:pt x="2457" y="2458"/>
                  </a:cubicBezTo>
                  <a:cubicBezTo>
                    <a:pt x="1985" y="2458"/>
                    <a:pt x="1607" y="2111"/>
                    <a:pt x="1607" y="1639"/>
                  </a:cubicBezTo>
                  <a:cubicBezTo>
                    <a:pt x="1607" y="1166"/>
                    <a:pt x="2016" y="819"/>
                    <a:pt x="2457" y="819"/>
                  </a:cubicBezTo>
                  <a:close/>
                  <a:moveTo>
                    <a:pt x="2489" y="3245"/>
                  </a:moveTo>
                  <a:cubicBezTo>
                    <a:pt x="3277" y="3245"/>
                    <a:pt x="3907" y="3781"/>
                    <a:pt x="4096" y="4506"/>
                  </a:cubicBezTo>
                  <a:lnTo>
                    <a:pt x="882" y="4506"/>
                  </a:lnTo>
                  <a:cubicBezTo>
                    <a:pt x="1071" y="3812"/>
                    <a:pt x="1701" y="3245"/>
                    <a:pt x="2489" y="3245"/>
                  </a:cubicBezTo>
                  <a:close/>
                  <a:moveTo>
                    <a:pt x="2489" y="0"/>
                  </a:moveTo>
                  <a:cubicBezTo>
                    <a:pt x="1575" y="0"/>
                    <a:pt x="819" y="725"/>
                    <a:pt x="819" y="1639"/>
                  </a:cubicBezTo>
                  <a:cubicBezTo>
                    <a:pt x="819" y="2080"/>
                    <a:pt x="977" y="2458"/>
                    <a:pt x="1292" y="2773"/>
                  </a:cubicBezTo>
                  <a:cubicBezTo>
                    <a:pt x="567" y="3214"/>
                    <a:pt x="0" y="4001"/>
                    <a:pt x="0" y="4947"/>
                  </a:cubicBezTo>
                  <a:cubicBezTo>
                    <a:pt x="0" y="5199"/>
                    <a:pt x="189" y="5356"/>
                    <a:pt x="410" y="5356"/>
                  </a:cubicBezTo>
                  <a:lnTo>
                    <a:pt x="4537" y="5356"/>
                  </a:lnTo>
                  <a:cubicBezTo>
                    <a:pt x="4757" y="5356"/>
                    <a:pt x="4915" y="5136"/>
                    <a:pt x="4915" y="4947"/>
                  </a:cubicBezTo>
                  <a:cubicBezTo>
                    <a:pt x="4915" y="4001"/>
                    <a:pt x="4411" y="3182"/>
                    <a:pt x="3655" y="2773"/>
                  </a:cubicBezTo>
                  <a:cubicBezTo>
                    <a:pt x="3938" y="2458"/>
                    <a:pt x="4127" y="2080"/>
                    <a:pt x="4127" y="1639"/>
                  </a:cubicBezTo>
                  <a:cubicBezTo>
                    <a:pt x="4127" y="725"/>
                    <a:pt x="3403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1;p17"/>
            <p:cNvSpPr/>
            <p:nvPr/>
          </p:nvSpPr>
          <p:spPr>
            <a:xfrm>
              <a:off x="-59092025" y="2296300"/>
              <a:ext cx="317425" cy="316650"/>
            </a:xfrm>
            <a:custGeom>
              <a:avLst/>
              <a:gdLst/>
              <a:ahLst/>
              <a:cxnLst/>
              <a:rect l="l" t="t" r="r" b="b"/>
              <a:pathLst>
                <a:path w="12697" h="12666" extrusionOk="0">
                  <a:moveTo>
                    <a:pt x="1261" y="820"/>
                  </a:moveTo>
                  <a:cubicBezTo>
                    <a:pt x="1513" y="820"/>
                    <a:pt x="1702" y="1009"/>
                    <a:pt x="1702" y="1198"/>
                  </a:cubicBezTo>
                  <a:cubicBezTo>
                    <a:pt x="1670" y="1450"/>
                    <a:pt x="1513" y="1639"/>
                    <a:pt x="1261" y="1639"/>
                  </a:cubicBezTo>
                  <a:cubicBezTo>
                    <a:pt x="1040" y="1639"/>
                    <a:pt x="883" y="1450"/>
                    <a:pt x="883" y="1198"/>
                  </a:cubicBezTo>
                  <a:cubicBezTo>
                    <a:pt x="883" y="977"/>
                    <a:pt x="1072" y="820"/>
                    <a:pt x="1261" y="820"/>
                  </a:cubicBezTo>
                  <a:close/>
                  <a:moveTo>
                    <a:pt x="11468" y="820"/>
                  </a:moveTo>
                  <a:cubicBezTo>
                    <a:pt x="11720" y="820"/>
                    <a:pt x="11878" y="1009"/>
                    <a:pt x="11878" y="1198"/>
                  </a:cubicBezTo>
                  <a:cubicBezTo>
                    <a:pt x="11878" y="1450"/>
                    <a:pt x="11657" y="1639"/>
                    <a:pt x="11468" y="1639"/>
                  </a:cubicBezTo>
                  <a:cubicBezTo>
                    <a:pt x="11248" y="1639"/>
                    <a:pt x="11027" y="1450"/>
                    <a:pt x="11027" y="1198"/>
                  </a:cubicBezTo>
                  <a:cubicBezTo>
                    <a:pt x="11027" y="1009"/>
                    <a:pt x="11248" y="820"/>
                    <a:pt x="11468" y="820"/>
                  </a:cubicBezTo>
                  <a:close/>
                  <a:moveTo>
                    <a:pt x="6396" y="2616"/>
                  </a:moveTo>
                  <a:cubicBezTo>
                    <a:pt x="7341" y="2616"/>
                    <a:pt x="8286" y="2994"/>
                    <a:pt x="9042" y="3718"/>
                  </a:cubicBezTo>
                  <a:cubicBezTo>
                    <a:pt x="10492" y="5136"/>
                    <a:pt x="10492" y="7499"/>
                    <a:pt x="9042" y="8917"/>
                  </a:cubicBezTo>
                  <a:cubicBezTo>
                    <a:pt x="8318" y="9641"/>
                    <a:pt x="7373" y="10019"/>
                    <a:pt x="6396" y="10019"/>
                  </a:cubicBezTo>
                  <a:cubicBezTo>
                    <a:pt x="4348" y="10019"/>
                    <a:pt x="2647" y="8381"/>
                    <a:pt x="2647" y="6333"/>
                  </a:cubicBezTo>
                  <a:cubicBezTo>
                    <a:pt x="2647" y="4222"/>
                    <a:pt x="4348" y="2616"/>
                    <a:pt x="6396" y="2616"/>
                  </a:cubicBezTo>
                  <a:close/>
                  <a:moveTo>
                    <a:pt x="1261" y="10965"/>
                  </a:moveTo>
                  <a:cubicBezTo>
                    <a:pt x="1513" y="10965"/>
                    <a:pt x="1702" y="11185"/>
                    <a:pt x="1702" y="11406"/>
                  </a:cubicBezTo>
                  <a:cubicBezTo>
                    <a:pt x="1670" y="11658"/>
                    <a:pt x="1513" y="11847"/>
                    <a:pt x="1261" y="11847"/>
                  </a:cubicBezTo>
                  <a:cubicBezTo>
                    <a:pt x="1040" y="11847"/>
                    <a:pt x="883" y="11658"/>
                    <a:pt x="883" y="11406"/>
                  </a:cubicBezTo>
                  <a:cubicBezTo>
                    <a:pt x="883" y="11185"/>
                    <a:pt x="1072" y="10965"/>
                    <a:pt x="1261" y="10965"/>
                  </a:cubicBezTo>
                  <a:close/>
                  <a:moveTo>
                    <a:pt x="11468" y="11028"/>
                  </a:moveTo>
                  <a:cubicBezTo>
                    <a:pt x="11720" y="11028"/>
                    <a:pt x="11878" y="11217"/>
                    <a:pt x="11878" y="11437"/>
                  </a:cubicBezTo>
                  <a:cubicBezTo>
                    <a:pt x="11878" y="11689"/>
                    <a:pt x="11657" y="11878"/>
                    <a:pt x="11468" y="11878"/>
                  </a:cubicBezTo>
                  <a:cubicBezTo>
                    <a:pt x="11248" y="11878"/>
                    <a:pt x="11027" y="11689"/>
                    <a:pt x="11027" y="11437"/>
                  </a:cubicBezTo>
                  <a:cubicBezTo>
                    <a:pt x="11027" y="11217"/>
                    <a:pt x="11248" y="11028"/>
                    <a:pt x="11468" y="1102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418" y="2458"/>
                    <a:pt x="1576" y="2427"/>
                    <a:pt x="1796" y="2364"/>
                  </a:cubicBezTo>
                  <a:lnTo>
                    <a:pt x="2836" y="3403"/>
                  </a:lnTo>
                  <a:cubicBezTo>
                    <a:pt x="2174" y="4222"/>
                    <a:pt x="1828" y="5231"/>
                    <a:pt x="1828" y="6302"/>
                  </a:cubicBezTo>
                  <a:cubicBezTo>
                    <a:pt x="1828" y="7341"/>
                    <a:pt x="2174" y="8381"/>
                    <a:pt x="2899" y="9200"/>
                  </a:cubicBezTo>
                  <a:lnTo>
                    <a:pt x="1796" y="10303"/>
                  </a:lnTo>
                  <a:cubicBezTo>
                    <a:pt x="1639" y="10240"/>
                    <a:pt x="1418" y="10177"/>
                    <a:pt x="1229" y="10177"/>
                  </a:cubicBezTo>
                  <a:cubicBezTo>
                    <a:pt x="567" y="10177"/>
                    <a:pt x="0" y="10744"/>
                    <a:pt x="0" y="11437"/>
                  </a:cubicBezTo>
                  <a:cubicBezTo>
                    <a:pt x="0" y="12130"/>
                    <a:pt x="567" y="12666"/>
                    <a:pt x="1229" y="12666"/>
                  </a:cubicBezTo>
                  <a:cubicBezTo>
                    <a:pt x="1891" y="12666"/>
                    <a:pt x="2489" y="12130"/>
                    <a:pt x="2489" y="11437"/>
                  </a:cubicBezTo>
                  <a:cubicBezTo>
                    <a:pt x="2489" y="11248"/>
                    <a:pt x="2458" y="11091"/>
                    <a:pt x="2363" y="10901"/>
                  </a:cubicBezTo>
                  <a:lnTo>
                    <a:pt x="3466" y="9799"/>
                  </a:lnTo>
                  <a:cubicBezTo>
                    <a:pt x="4317" y="10460"/>
                    <a:pt x="5325" y="10838"/>
                    <a:pt x="6396" y="10838"/>
                  </a:cubicBezTo>
                  <a:cubicBezTo>
                    <a:pt x="7467" y="10838"/>
                    <a:pt x="8475" y="10492"/>
                    <a:pt x="9263" y="9830"/>
                  </a:cubicBezTo>
                  <a:lnTo>
                    <a:pt x="10334" y="10901"/>
                  </a:lnTo>
                  <a:cubicBezTo>
                    <a:pt x="10240" y="11059"/>
                    <a:pt x="10208" y="11248"/>
                    <a:pt x="10208" y="11437"/>
                  </a:cubicBezTo>
                  <a:cubicBezTo>
                    <a:pt x="10208" y="12099"/>
                    <a:pt x="10775" y="12666"/>
                    <a:pt x="11468" y="12666"/>
                  </a:cubicBezTo>
                  <a:cubicBezTo>
                    <a:pt x="12130" y="12666"/>
                    <a:pt x="12697" y="12099"/>
                    <a:pt x="12697" y="11437"/>
                  </a:cubicBezTo>
                  <a:cubicBezTo>
                    <a:pt x="12697" y="10775"/>
                    <a:pt x="12130" y="10177"/>
                    <a:pt x="11468" y="10177"/>
                  </a:cubicBezTo>
                  <a:cubicBezTo>
                    <a:pt x="11279" y="10177"/>
                    <a:pt x="11122" y="10208"/>
                    <a:pt x="10933" y="10303"/>
                  </a:cubicBezTo>
                  <a:lnTo>
                    <a:pt x="9861" y="9232"/>
                  </a:lnTo>
                  <a:cubicBezTo>
                    <a:pt x="11279" y="7562"/>
                    <a:pt x="11279" y="5073"/>
                    <a:pt x="9861" y="3403"/>
                  </a:cubicBezTo>
                  <a:lnTo>
                    <a:pt x="10933" y="2364"/>
                  </a:lnTo>
                  <a:cubicBezTo>
                    <a:pt x="11122" y="2427"/>
                    <a:pt x="11279" y="2458"/>
                    <a:pt x="11468" y="2458"/>
                  </a:cubicBezTo>
                  <a:cubicBezTo>
                    <a:pt x="12130" y="2458"/>
                    <a:pt x="12697" y="1923"/>
                    <a:pt x="12697" y="1198"/>
                  </a:cubicBezTo>
                  <a:cubicBezTo>
                    <a:pt x="12697" y="536"/>
                    <a:pt x="12130" y="1"/>
                    <a:pt x="11468" y="1"/>
                  </a:cubicBezTo>
                  <a:cubicBezTo>
                    <a:pt x="10807" y="1"/>
                    <a:pt x="10208" y="536"/>
                    <a:pt x="10208" y="1198"/>
                  </a:cubicBezTo>
                  <a:cubicBezTo>
                    <a:pt x="10208" y="1419"/>
                    <a:pt x="10240" y="1576"/>
                    <a:pt x="10334" y="1765"/>
                  </a:cubicBezTo>
                  <a:lnTo>
                    <a:pt x="9263" y="2836"/>
                  </a:lnTo>
                  <a:cubicBezTo>
                    <a:pt x="8412" y="2127"/>
                    <a:pt x="7373" y="1773"/>
                    <a:pt x="6337" y="1773"/>
                  </a:cubicBezTo>
                  <a:cubicBezTo>
                    <a:pt x="5301" y="1773"/>
                    <a:pt x="4269" y="2127"/>
                    <a:pt x="3434" y="2836"/>
                  </a:cubicBezTo>
                  <a:lnTo>
                    <a:pt x="2363" y="1765"/>
                  </a:lnTo>
                  <a:cubicBezTo>
                    <a:pt x="2458" y="1608"/>
                    <a:pt x="2489" y="1419"/>
                    <a:pt x="2489" y="1198"/>
                  </a:cubicBezTo>
                  <a:cubicBezTo>
                    <a:pt x="2489" y="536"/>
                    <a:pt x="1954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16"/>
          <p:cNvSpPr/>
          <p:nvPr/>
        </p:nvSpPr>
        <p:spPr>
          <a:xfrm>
            <a:off x="5606145" y="2648193"/>
            <a:ext cx="817829" cy="732496"/>
          </a:xfrm>
          <a:custGeom>
            <a:avLst/>
            <a:gdLst/>
            <a:ahLst/>
            <a:cxnLst/>
            <a:rect l="l" t="t" r="r" b="b"/>
            <a:pathLst>
              <a:path w="12005" h="11815" extrusionOk="0">
                <a:moveTo>
                  <a:pt x="6003" y="693"/>
                </a:moveTo>
                <a:cubicBezTo>
                  <a:pt x="6089" y="693"/>
                  <a:pt x="6176" y="725"/>
                  <a:pt x="6239" y="788"/>
                </a:cubicBezTo>
                <a:lnTo>
                  <a:pt x="8444" y="2993"/>
                </a:lnTo>
                <a:lnTo>
                  <a:pt x="7972" y="3466"/>
                </a:lnTo>
                <a:lnTo>
                  <a:pt x="7751" y="3214"/>
                </a:lnTo>
                <a:cubicBezTo>
                  <a:pt x="7562" y="3025"/>
                  <a:pt x="7279" y="2899"/>
                  <a:pt x="6995" y="2899"/>
                </a:cubicBezTo>
                <a:cubicBezTo>
                  <a:pt x="6711" y="2899"/>
                  <a:pt x="6459" y="3025"/>
                  <a:pt x="6239" y="3214"/>
                </a:cubicBezTo>
                <a:cubicBezTo>
                  <a:pt x="5861" y="3623"/>
                  <a:pt x="5861" y="4285"/>
                  <a:pt x="6239" y="4663"/>
                </a:cubicBezTo>
                <a:lnTo>
                  <a:pt x="6491" y="4915"/>
                </a:lnTo>
                <a:lnTo>
                  <a:pt x="6018" y="5388"/>
                </a:lnTo>
                <a:lnTo>
                  <a:pt x="5262" y="4631"/>
                </a:lnTo>
                <a:cubicBezTo>
                  <a:pt x="5199" y="4568"/>
                  <a:pt x="5113" y="4537"/>
                  <a:pt x="5026" y="4537"/>
                </a:cubicBezTo>
                <a:cubicBezTo>
                  <a:pt x="4939" y="4537"/>
                  <a:pt x="4853" y="4568"/>
                  <a:pt x="4790" y="4631"/>
                </a:cubicBezTo>
                <a:lnTo>
                  <a:pt x="4317" y="5104"/>
                </a:lnTo>
                <a:cubicBezTo>
                  <a:pt x="4254" y="5167"/>
                  <a:pt x="4167" y="5198"/>
                  <a:pt x="4081" y="5198"/>
                </a:cubicBezTo>
                <a:cubicBezTo>
                  <a:pt x="3994" y="5198"/>
                  <a:pt x="3907" y="5167"/>
                  <a:pt x="3844" y="5104"/>
                </a:cubicBezTo>
                <a:cubicBezTo>
                  <a:pt x="3718" y="4978"/>
                  <a:pt x="3718" y="4757"/>
                  <a:pt x="3844" y="4631"/>
                </a:cubicBezTo>
                <a:lnTo>
                  <a:pt x="4317" y="4159"/>
                </a:lnTo>
                <a:cubicBezTo>
                  <a:pt x="4443" y="4033"/>
                  <a:pt x="4443" y="3812"/>
                  <a:pt x="4317" y="3686"/>
                </a:cubicBezTo>
                <a:lnTo>
                  <a:pt x="3624" y="2993"/>
                </a:lnTo>
                <a:lnTo>
                  <a:pt x="5766" y="788"/>
                </a:lnTo>
                <a:cubicBezTo>
                  <a:pt x="5829" y="725"/>
                  <a:pt x="5916" y="693"/>
                  <a:pt x="6003" y="693"/>
                </a:cubicBezTo>
                <a:close/>
                <a:moveTo>
                  <a:pt x="3088" y="3466"/>
                </a:moveTo>
                <a:lnTo>
                  <a:pt x="3561" y="3938"/>
                </a:lnTo>
                <a:lnTo>
                  <a:pt x="3340" y="4159"/>
                </a:lnTo>
                <a:cubicBezTo>
                  <a:pt x="2931" y="4568"/>
                  <a:pt x="2931" y="5230"/>
                  <a:pt x="3340" y="5608"/>
                </a:cubicBezTo>
                <a:cubicBezTo>
                  <a:pt x="3529" y="5813"/>
                  <a:pt x="3797" y="5915"/>
                  <a:pt x="4065" y="5915"/>
                </a:cubicBezTo>
                <a:cubicBezTo>
                  <a:pt x="4333" y="5915"/>
                  <a:pt x="4601" y="5813"/>
                  <a:pt x="4790" y="5608"/>
                </a:cubicBezTo>
                <a:lnTo>
                  <a:pt x="5042" y="5388"/>
                </a:lnTo>
                <a:lnTo>
                  <a:pt x="5514" y="5860"/>
                </a:lnTo>
                <a:lnTo>
                  <a:pt x="4758" y="6616"/>
                </a:lnTo>
                <a:cubicBezTo>
                  <a:pt x="4632" y="6711"/>
                  <a:pt x="4632" y="6963"/>
                  <a:pt x="4758" y="7089"/>
                </a:cubicBezTo>
                <a:lnTo>
                  <a:pt x="5231" y="7561"/>
                </a:lnTo>
                <a:cubicBezTo>
                  <a:pt x="5357" y="7656"/>
                  <a:pt x="5357" y="7908"/>
                  <a:pt x="5231" y="8002"/>
                </a:cubicBezTo>
                <a:cubicBezTo>
                  <a:pt x="5168" y="8065"/>
                  <a:pt x="5081" y="8097"/>
                  <a:pt x="4994" y="8097"/>
                </a:cubicBezTo>
                <a:cubicBezTo>
                  <a:pt x="4908" y="8097"/>
                  <a:pt x="4821" y="8065"/>
                  <a:pt x="4758" y="8002"/>
                </a:cubicBezTo>
                <a:lnTo>
                  <a:pt x="4286" y="7561"/>
                </a:lnTo>
                <a:cubicBezTo>
                  <a:pt x="4223" y="7498"/>
                  <a:pt x="4136" y="7467"/>
                  <a:pt x="4049" y="7467"/>
                </a:cubicBezTo>
                <a:cubicBezTo>
                  <a:pt x="3963" y="7467"/>
                  <a:pt x="3876" y="7498"/>
                  <a:pt x="3813" y="7561"/>
                </a:cubicBezTo>
                <a:lnTo>
                  <a:pt x="3088" y="8254"/>
                </a:lnTo>
                <a:lnTo>
                  <a:pt x="883" y="6049"/>
                </a:lnTo>
                <a:cubicBezTo>
                  <a:pt x="789" y="6018"/>
                  <a:pt x="789" y="5829"/>
                  <a:pt x="883" y="5671"/>
                </a:cubicBezTo>
                <a:lnTo>
                  <a:pt x="3088" y="3466"/>
                </a:lnTo>
                <a:close/>
                <a:moveTo>
                  <a:pt x="8917" y="3529"/>
                </a:moveTo>
                <a:lnTo>
                  <a:pt x="11122" y="5671"/>
                </a:lnTo>
                <a:cubicBezTo>
                  <a:pt x="11248" y="5766"/>
                  <a:pt x="11248" y="6018"/>
                  <a:pt x="11122" y="6144"/>
                </a:cubicBezTo>
                <a:lnTo>
                  <a:pt x="8917" y="8349"/>
                </a:lnTo>
                <a:lnTo>
                  <a:pt x="8444" y="7876"/>
                </a:lnTo>
                <a:lnTo>
                  <a:pt x="8696" y="7624"/>
                </a:lnTo>
                <a:cubicBezTo>
                  <a:pt x="9074" y="7246"/>
                  <a:pt x="9074" y="6553"/>
                  <a:pt x="8696" y="6175"/>
                </a:cubicBezTo>
                <a:cubicBezTo>
                  <a:pt x="8491" y="5970"/>
                  <a:pt x="8224" y="5868"/>
                  <a:pt x="7956" y="5868"/>
                </a:cubicBezTo>
                <a:cubicBezTo>
                  <a:pt x="7688" y="5868"/>
                  <a:pt x="7420" y="5970"/>
                  <a:pt x="7216" y="6175"/>
                </a:cubicBezTo>
                <a:lnTo>
                  <a:pt x="6995" y="6396"/>
                </a:lnTo>
                <a:lnTo>
                  <a:pt x="6522" y="5923"/>
                </a:lnTo>
                <a:lnTo>
                  <a:pt x="7279" y="5198"/>
                </a:lnTo>
                <a:cubicBezTo>
                  <a:pt x="7373" y="5072"/>
                  <a:pt x="7373" y="4820"/>
                  <a:pt x="7279" y="4726"/>
                </a:cubicBezTo>
                <a:lnTo>
                  <a:pt x="6806" y="4222"/>
                </a:lnTo>
                <a:cubicBezTo>
                  <a:pt x="6680" y="4127"/>
                  <a:pt x="6680" y="3875"/>
                  <a:pt x="6806" y="3749"/>
                </a:cubicBezTo>
                <a:cubicBezTo>
                  <a:pt x="6869" y="3686"/>
                  <a:pt x="6963" y="3655"/>
                  <a:pt x="7026" y="3655"/>
                </a:cubicBezTo>
                <a:cubicBezTo>
                  <a:pt x="7121" y="3655"/>
                  <a:pt x="7216" y="3686"/>
                  <a:pt x="7279" y="3749"/>
                </a:cubicBezTo>
                <a:lnTo>
                  <a:pt x="7751" y="4222"/>
                </a:lnTo>
                <a:cubicBezTo>
                  <a:pt x="7798" y="4285"/>
                  <a:pt x="7885" y="4316"/>
                  <a:pt x="7976" y="4316"/>
                </a:cubicBezTo>
                <a:cubicBezTo>
                  <a:pt x="8066" y="4316"/>
                  <a:pt x="8161" y="4285"/>
                  <a:pt x="8224" y="4222"/>
                </a:cubicBezTo>
                <a:lnTo>
                  <a:pt x="8917" y="3529"/>
                </a:lnTo>
                <a:close/>
                <a:moveTo>
                  <a:pt x="5987" y="6396"/>
                </a:moveTo>
                <a:lnTo>
                  <a:pt x="6711" y="7152"/>
                </a:lnTo>
                <a:cubicBezTo>
                  <a:pt x="6774" y="7215"/>
                  <a:pt x="6869" y="7246"/>
                  <a:pt x="6960" y="7246"/>
                </a:cubicBezTo>
                <a:cubicBezTo>
                  <a:pt x="7050" y="7246"/>
                  <a:pt x="7137" y="7215"/>
                  <a:pt x="7184" y="7152"/>
                </a:cubicBezTo>
                <a:lnTo>
                  <a:pt x="7657" y="6679"/>
                </a:lnTo>
                <a:cubicBezTo>
                  <a:pt x="7720" y="6616"/>
                  <a:pt x="7814" y="6585"/>
                  <a:pt x="7905" y="6585"/>
                </a:cubicBezTo>
                <a:cubicBezTo>
                  <a:pt x="7995" y="6585"/>
                  <a:pt x="8082" y="6616"/>
                  <a:pt x="8129" y="6679"/>
                </a:cubicBezTo>
                <a:cubicBezTo>
                  <a:pt x="8255" y="6805"/>
                  <a:pt x="8255" y="7026"/>
                  <a:pt x="8129" y="7152"/>
                </a:cubicBezTo>
                <a:lnTo>
                  <a:pt x="7657" y="7624"/>
                </a:lnTo>
                <a:cubicBezTo>
                  <a:pt x="7562" y="7750"/>
                  <a:pt x="7562" y="7971"/>
                  <a:pt x="7657" y="8097"/>
                </a:cubicBezTo>
                <a:lnTo>
                  <a:pt x="8381" y="8822"/>
                </a:lnTo>
                <a:lnTo>
                  <a:pt x="6239" y="11027"/>
                </a:lnTo>
                <a:cubicBezTo>
                  <a:pt x="6192" y="11074"/>
                  <a:pt x="6105" y="11098"/>
                  <a:pt x="6014" y="11098"/>
                </a:cubicBezTo>
                <a:cubicBezTo>
                  <a:pt x="5924" y="11098"/>
                  <a:pt x="5829" y="11074"/>
                  <a:pt x="5766" y="11027"/>
                </a:cubicBezTo>
                <a:lnTo>
                  <a:pt x="3561" y="8822"/>
                </a:lnTo>
                <a:lnTo>
                  <a:pt x="4034" y="8349"/>
                </a:lnTo>
                <a:lnTo>
                  <a:pt x="4286" y="8570"/>
                </a:lnTo>
                <a:cubicBezTo>
                  <a:pt x="4475" y="8774"/>
                  <a:pt x="4742" y="8877"/>
                  <a:pt x="5010" y="8877"/>
                </a:cubicBezTo>
                <a:cubicBezTo>
                  <a:pt x="5278" y="8877"/>
                  <a:pt x="5546" y="8774"/>
                  <a:pt x="5735" y="8570"/>
                </a:cubicBezTo>
                <a:cubicBezTo>
                  <a:pt x="6144" y="8191"/>
                  <a:pt x="6144" y="7498"/>
                  <a:pt x="5735" y="7120"/>
                </a:cubicBezTo>
                <a:lnTo>
                  <a:pt x="5514" y="6868"/>
                </a:lnTo>
                <a:lnTo>
                  <a:pt x="5987" y="6396"/>
                </a:lnTo>
                <a:close/>
                <a:moveTo>
                  <a:pt x="5999" y="0"/>
                </a:moveTo>
                <a:cubicBezTo>
                  <a:pt x="5735" y="0"/>
                  <a:pt x="5467" y="95"/>
                  <a:pt x="5262" y="284"/>
                </a:cubicBezTo>
                <a:lnTo>
                  <a:pt x="379" y="5167"/>
                </a:lnTo>
                <a:cubicBezTo>
                  <a:pt x="1" y="5577"/>
                  <a:pt x="1" y="6238"/>
                  <a:pt x="379" y="6648"/>
                </a:cubicBezTo>
                <a:lnTo>
                  <a:pt x="5262" y="11531"/>
                </a:lnTo>
                <a:cubicBezTo>
                  <a:pt x="5467" y="11720"/>
                  <a:pt x="5735" y="11814"/>
                  <a:pt x="5999" y="11814"/>
                </a:cubicBezTo>
                <a:cubicBezTo>
                  <a:pt x="6262" y="11814"/>
                  <a:pt x="6522" y="11720"/>
                  <a:pt x="6711" y="11531"/>
                </a:cubicBezTo>
                <a:lnTo>
                  <a:pt x="11595" y="6648"/>
                </a:lnTo>
                <a:cubicBezTo>
                  <a:pt x="12004" y="6238"/>
                  <a:pt x="12004" y="5577"/>
                  <a:pt x="11595" y="5167"/>
                </a:cubicBezTo>
                <a:lnTo>
                  <a:pt x="6711" y="284"/>
                </a:lnTo>
                <a:cubicBezTo>
                  <a:pt x="6522" y="95"/>
                  <a:pt x="6262" y="0"/>
                  <a:pt x="59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3" name="Google Shape;1085;p32"/>
          <p:cNvGrpSpPr/>
          <p:nvPr/>
        </p:nvGrpSpPr>
        <p:grpSpPr>
          <a:xfrm>
            <a:off x="7115725" y="2638609"/>
            <a:ext cx="800914" cy="670853"/>
            <a:chOff x="-63252250" y="1930850"/>
            <a:chExt cx="319000" cy="319025"/>
          </a:xfrm>
          <a:solidFill>
            <a:srgbClr val="7030A0"/>
          </a:solidFill>
        </p:grpSpPr>
        <p:sp>
          <p:nvSpPr>
            <p:cNvPr id="114" name="Google Shape;1086;p32"/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087;p32"/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555;p38"/>
          <p:cNvGrpSpPr/>
          <p:nvPr/>
        </p:nvGrpSpPr>
        <p:grpSpPr>
          <a:xfrm>
            <a:off x="10092433" y="2637196"/>
            <a:ext cx="834858" cy="754079"/>
            <a:chOff x="-64764500" y="2280550"/>
            <a:chExt cx="316650" cy="319800"/>
          </a:xfrm>
          <a:solidFill>
            <a:srgbClr val="7030A0"/>
          </a:solidFill>
        </p:grpSpPr>
        <p:sp>
          <p:nvSpPr>
            <p:cNvPr id="132" name="Google Shape;1556;p38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557;p38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D873E5DC-5928-1205-2F5A-22DA4AE69936}"/>
              </a:ext>
            </a:extLst>
          </p:cNvPr>
          <p:cNvSpPr/>
          <p:nvPr/>
        </p:nvSpPr>
        <p:spPr>
          <a:xfrm>
            <a:off x="309977" y="1111850"/>
            <a:ext cx="11238264" cy="956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solidFill>
                  <a:srgbClr val="805F8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 reuniones se realizaron con la consultoría de </a:t>
            </a:r>
            <a:r>
              <a:rPr lang="es-MX" b="1" dirty="0" err="1">
                <a:solidFill>
                  <a:srgbClr val="805F8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EUROsociAL</a:t>
            </a:r>
            <a:r>
              <a:rPr lang="es-MX" b="1" dirty="0">
                <a:solidFill>
                  <a:srgbClr val="805F8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 y países miembros de la RTA, a efecto de contar con un panorama de la transparencia a nivel país y con ello el desarrollo del Modelo Regional de Transparencia Municipal. </a:t>
            </a:r>
          </a:p>
        </p:txBody>
      </p:sp>
    </p:spTree>
    <p:extLst>
      <p:ext uri="{BB962C8B-B14F-4D97-AF65-F5344CB8AC3E}">
        <p14:creationId xmlns:p14="http://schemas.microsoft.com/office/powerpoint/2010/main" val="5105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A843C6B-3C8A-5061-82A6-881F38BE6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32" y="26331"/>
            <a:ext cx="12192000" cy="68336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190" b="19924"/>
          <a:stretch/>
        </p:blipFill>
        <p:spPr>
          <a:xfrm>
            <a:off x="11548241" y="5901794"/>
            <a:ext cx="515420" cy="92987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F15129C-63FE-401B-8F5D-BBD5652613C1}"/>
              </a:ext>
            </a:extLst>
          </p:cNvPr>
          <p:cNvSpPr/>
          <p:nvPr/>
        </p:nvSpPr>
        <p:spPr>
          <a:xfrm>
            <a:off x="227089" y="248891"/>
            <a:ext cx="11402935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s-MX" sz="3200" b="1" dirty="0">
                <a:solidFill>
                  <a:srgbClr val="00A699"/>
                </a:solidFill>
                <a:latin typeface="Fira Sans"/>
              </a:rPr>
              <a:t>Guía de implementación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6</a:t>
            </a:fld>
            <a:endParaRPr lang="es-MX"/>
          </a:p>
        </p:txBody>
      </p:sp>
      <p:sp>
        <p:nvSpPr>
          <p:cNvPr id="16" name="Rectángulo 15"/>
          <p:cNvSpPr/>
          <p:nvPr/>
        </p:nvSpPr>
        <p:spPr>
          <a:xfrm>
            <a:off x="0" y="6452220"/>
            <a:ext cx="11055178" cy="287724"/>
          </a:xfrm>
          <a:prstGeom prst="rect">
            <a:avLst/>
          </a:prstGeom>
          <a:gradFill flip="none" rotWithShape="1">
            <a:gsLst>
              <a:gs pos="0">
                <a:srgbClr val="805F80">
                  <a:tint val="66000"/>
                  <a:satMod val="160000"/>
                </a:srgbClr>
              </a:gs>
              <a:gs pos="50000">
                <a:srgbClr val="805F80">
                  <a:tint val="44500"/>
                  <a:satMod val="160000"/>
                </a:srgbClr>
              </a:gs>
              <a:gs pos="100000">
                <a:srgbClr val="805F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4" name="Google Shape;1837;p53">
            <a:extLst>
              <a:ext uri="{FF2B5EF4-FFF2-40B4-BE49-F238E27FC236}">
                <a16:creationId xmlns:a16="http://schemas.microsoft.com/office/drawing/2014/main" id="{9272CCC9-D58D-4B44-0984-5D7830610921}"/>
              </a:ext>
            </a:extLst>
          </p:cNvPr>
          <p:cNvSpPr/>
          <p:nvPr/>
        </p:nvSpPr>
        <p:spPr>
          <a:xfrm>
            <a:off x="7730456" y="1700103"/>
            <a:ext cx="558900" cy="481200"/>
          </a:xfrm>
          <a:prstGeom prst="rect">
            <a:avLst/>
          </a:prstGeom>
          <a:solidFill>
            <a:srgbClr val="E8D3F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5" name="Google Shape;1838;p53">
            <a:extLst>
              <a:ext uri="{FF2B5EF4-FFF2-40B4-BE49-F238E27FC236}">
                <a16:creationId xmlns:a16="http://schemas.microsoft.com/office/drawing/2014/main" id="{E229D2B7-48B9-E376-E86F-D4CC69EC9CF6}"/>
              </a:ext>
            </a:extLst>
          </p:cNvPr>
          <p:cNvSpPr/>
          <p:nvPr/>
        </p:nvSpPr>
        <p:spPr>
          <a:xfrm>
            <a:off x="7724697" y="2575285"/>
            <a:ext cx="558900" cy="481200"/>
          </a:xfrm>
          <a:prstGeom prst="rect">
            <a:avLst/>
          </a:prstGeom>
          <a:solidFill>
            <a:srgbClr val="E1BDF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6" name="Google Shape;1839;p53">
            <a:extLst>
              <a:ext uri="{FF2B5EF4-FFF2-40B4-BE49-F238E27FC236}">
                <a16:creationId xmlns:a16="http://schemas.microsoft.com/office/drawing/2014/main" id="{3494750B-9D49-C1E6-07BE-F60CF980F455}"/>
              </a:ext>
            </a:extLst>
          </p:cNvPr>
          <p:cNvSpPr/>
          <p:nvPr/>
        </p:nvSpPr>
        <p:spPr>
          <a:xfrm>
            <a:off x="7695516" y="3592294"/>
            <a:ext cx="558900" cy="481200"/>
          </a:xfrm>
          <a:prstGeom prst="rect">
            <a:avLst/>
          </a:prstGeom>
          <a:solidFill>
            <a:srgbClr val="D0A4EB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8" name="Google Shape;1841;p53">
            <a:extLst>
              <a:ext uri="{FF2B5EF4-FFF2-40B4-BE49-F238E27FC236}">
                <a16:creationId xmlns:a16="http://schemas.microsoft.com/office/drawing/2014/main" id="{A4C011AE-4224-F136-752E-B5E748E4FFFB}"/>
              </a:ext>
            </a:extLst>
          </p:cNvPr>
          <p:cNvSpPr/>
          <p:nvPr/>
        </p:nvSpPr>
        <p:spPr>
          <a:xfrm>
            <a:off x="7695516" y="4639733"/>
            <a:ext cx="558900" cy="481200"/>
          </a:xfrm>
          <a:prstGeom prst="rect">
            <a:avLst/>
          </a:prstGeom>
          <a:solidFill>
            <a:srgbClr val="B271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9" name="Google Shape;1842;p53">
            <a:extLst>
              <a:ext uri="{FF2B5EF4-FFF2-40B4-BE49-F238E27FC236}">
                <a16:creationId xmlns:a16="http://schemas.microsoft.com/office/drawing/2014/main" id="{368C7EE2-F7B6-14B6-0B3A-865B7C339585}"/>
              </a:ext>
            </a:extLst>
          </p:cNvPr>
          <p:cNvSpPr/>
          <p:nvPr/>
        </p:nvSpPr>
        <p:spPr>
          <a:xfrm>
            <a:off x="4495966" y="1725646"/>
            <a:ext cx="558900" cy="481200"/>
          </a:xfrm>
          <a:prstGeom prst="rect">
            <a:avLst/>
          </a:prstGeom>
          <a:solidFill>
            <a:srgbClr val="F9CFDE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0" name="Google Shape;1843;p53">
            <a:extLst>
              <a:ext uri="{FF2B5EF4-FFF2-40B4-BE49-F238E27FC236}">
                <a16:creationId xmlns:a16="http://schemas.microsoft.com/office/drawing/2014/main" id="{40340893-D912-4CC6-4BF6-49D421FD5DF8}"/>
              </a:ext>
            </a:extLst>
          </p:cNvPr>
          <p:cNvSpPr/>
          <p:nvPr/>
        </p:nvSpPr>
        <p:spPr>
          <a:xfrm>
            <a:off x="4471373" y="2728067"/>
            <a:ext cx="558900" cy="481200"/>
          </a:xfrm>
          <a:prstGeom prst="rect">
            <a:avLst/>
          </a:prstGeom>
          <a:solidFill>
            <a:srgbClr val="F7BAD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1844;p53">
            <a:extLst>
              <a:ext uri="{FF2B5EF4-FFF2-40B4-BE49-F238E27FC236}">
                <a16:creationId xmlns:a16="http://schemas.microsoft.com/office/drawing/2014/main" id="{FB82154B-0086-E575-C211-17B69463633B}"/>
              </a:ext>
            </a:extLst>
          </p:cNvPr>
          <p:cNvSpPr/>
          <p:nvPr/>
        </p:nvSpPr>
        <p:spPr>
          <a:xfrm>
            <a:off x="4509475" y="3705326"/>
            <a:ext cx="558900" cy="481200"/>
          </a:xfrm>
          <a:prstGeom prst="rect">
            <a:avLst/>
          </a:prstGeom>
          <a:solidFill>
            <a:srgbClr val="EEB1C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1846;p53">
            <a:extLst>
              <a:ext uri="{FF2B5EF4-FFF2-40B4-BE49-F238E27FC236}">
                <a16:creationId xmlns:a16="http://schemas.microsoft.com/office/drawing/2014/main" id="{FE43AD6F-9682-DD06-40F4-FF44D5CAED03}"/>
              </a:ext>
            </a:extLst>
          </p:cNvPr>
          <p:cNvSpPr/>
          <p:nvPr/>
        </p:nvSpPr>
        <p:spPr>
          <a:xfrm>
            <a:off x="4495966" y="4644426"/>
            <a:ext cx="558900" cy="481200"/>
          </a:xfrm>
          <a:prstGeom prst="rect">
            <a:avLst/>
          </a:prstGeom>
          <a:solidFill>
            <a:srgbClr val="D686A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1848;p53">
            <a:extLst>
              <a:ext uri="{FF2B5EF4-FFF2-40B4-BE49-F238E27FC236}">
                <a16:creationId xmlns:a16="http://schemas.microsoft.com/office/drawing/2014/main" id="{CE89A169-6ACC-00A0-27D8-B4FF15087826}"/>
              </a:ext>
            </a:extLst>
          </p:cNvPr>
          <p:cNvSpPr/>
          <p:nvPr/>
        </p:nvSpPr>
        <p:spPr>
          <a:xfrm>
            <a:off x="5564984" y="3031160"/>
            <a:ext cx="1611650" cy="1653705"/>
          </a:xfrm>
          <a:custGeom>
            <a:avLst/>
            <a:gdLst/>
            <a:ahLst/>
            <a:cxnLst/>
            <a:rect l="l" t="t" r="r" b="b"/>
            <a:pathLst>
              <a:path w="58409" h="58409" extrusionOk="0">
                <a:moveTo>
                  <a:pt x="29188" y="0"/>
                </a:moveTo>
                <a:cubicBezTo>
                  <a:pt x="13077" y="0"/>
                  <a:pt x="1" y="13076"/>
                  <a:pt x="1" y="29221"/>
                </a:cubicBezTo>
                <a:cubicBezTo>
                  <a:pt x="1" y="45333"/>
                  <a:pt x="13077" y="58409"/>
                  <a:pt x="29188" y="58409"/>
                </a:cubicBezTo>
                <a:cubicBezTo>
                  <a:pt x="45333" y="58409"/>
                  <a:pt x="58409" y="45333"/>
                  <a:pt x="58409" y="29221"/>
                </a:cubicBezTo>
                <a:cubicBezTo>
                  <a:pt x="58409" y="13076"/>
                  <a:pt x="45333" y="0"/>
                  <a:pt x="29188" y="0"/>
                </a:cubicBezTo>
                <a:close/>
              </a:path>
            </a:pathLst>
          </a:custGeom>
          <a:solidFill>
            <a:srgbClr val="EEEEEE"/>
          </a:solidFill>
          <a:ln w="19050" cap="flat" cmpd="sng">
            <a:solidFill>
              <a:srgbClr val="9900CC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" name="Google Shape;1849;p53">
            <a:extLst>
              <a:ext uri="{FF2B5EF4-FFF2-40B4-BE49-F238E27FC236}">
                <a16:creationId xmlns:a16="http://schemas.microsoft.com/office/drawing/2014/main" id="{3B6AEAB7-3298-A52A-AF43-4FF65ABB3D7C}"/>
              </a:ext>
            </a:extLst>
          </p:cNvPr>
          <p:cNvSpPr/>
          <p:nvPr/>
        </p:nvSpPr>
        <p:spPr>
          <a:xfrm>
            <a:off x="7899690" y="1819233"/>
            <a:ext cx="214673" cy="220243"/>
          </a:xfrm>
          <a:custGeom>
            <a:avLst/>
            <a:gdLst/>
            <a:ahLst/>
            <a:cxnLst/>
            <a:rect l="l" t="t" r="r" b="b"/>
            <a:pathLst>
              <a:path w="9942" h="9941" extrusionOk="0">
                <a:moveTo>
                  <a:pt x="4971" y="901"/>
                </a:moveTo>
                <a:cubicBezTo>
                  <a:pt x="5138" y="901"/>
                  <a:pt x="5238" y="1034"/>
                  <a:pt x="5238" y="1168"/>
                </a:cubicBezTo>
                <a:lnTo>
                  <a:pt x="5238" y="1701"/>
                </a:lnTo>
                <a:cubicBezTo>
                  <a:pt x="5238" y="1868"/>
                  <a:pt x="5138" y="2002"/>
                  <a:pt x="4971" y="2002"/>
                </a:cubicBezTo>
                <a:cubicBezTo>
                  <a:pt x="4804" y="2002"/>
                  <a:pt x="4704" y="1868"/>
                  <a:pt x="4704" y="1701"/>
                </a:cubicBezTo>
                <a:lnTo>
                  <a:pt x="4704" y="1168"/>
                </a:lnTo>
                <a:cubicBezTo>
                  <a:pt x="4704" y="1034"/>
                  <a:pt x="4804" y="901"/>
                  <a:pt x="4971" y="901"/>
                </a:cubicBezTo>
                <a:close/>
                <a:moveTo>
                  <a:pt x="1602" y="4703"/>
                </a:moveTo>
                <a:cubicBezTo>
                  <a:pt x="1735" y="4703"/>
                  <a:pt x="1869" y="4804"/>
                  <a:pt x="1869" y="4970"/>
                </a:cubicBezTo>
                <a:cubicBezTo>
                  <a:pt x="1869" y="5104"/>
                  <a:pt x="1735" y="5237"/>
                  <a:pt x="1602" y="5237"/>
                </a:cubicBezTo>
                <a:lnTo>
                  <a:pt x="1035" y="5237"/>
                </a:lnTo>
                <a:cubicBezTo>
                  <a:pt x="901" y="5237"/>
                  <a:pt x="768" y="5104"/>
                  <a:pt x="768" y="4970"/>
                </a:cubicBezTo>
                <a:cubicBezTo>
                  <a:pt x="768" y="4804"/>
                  <a:pt x="901" y="4703"/>
                  <a:pt x="1035" y="4703"/>
                </a:cubicBezTo>
                <a:close/>
                <a:moveTo>
                  <a:pt x="8640" y="4703"/>
                </a:moveTo>
                <a:cubicBezTo>
                  <a:pt x="8774" y="4703"/>
                  <a:pt x="8907" y="4804"/>
                  <a:pt x="8907" y="4970"/>
                </a:cubicBezTo>
                <a:cubicBezTo>
                  <a:pt x="8907" y="5104"/>
                  <a:pt x="8774" y="5237"/>
                  <a:pt x="8640" y="5237"/>
                </a:cubicBezTo>
                <a:lnTo>
                  <a:pt x="8073" y="5237"/>
                </a:lnTo>
                <a:cubicBezTo>
                  <a:pt x="7940" y="5237"/>
                  <a:pt x="7806" y="5104"/>
                  <a:pt x="7806" y="4970"/>
                </a:cubicBezTo>
                <a:cubicBezTo>
                  <a:pt x="7806" y="4804"/>
                  <a:pt x="7940" y="4703"/>
                  <a:pt x="8073" y="4703"/>
                </a:cubicBezTo>
                <a:close/>
                <a:moveTo>
                  <a:pt x="4971" y="2602"/>
                </a:moveTo>
                <a:cubicBezTo>
                  <a:pt x="5104" y="2602"/>
                  <a:pt x="5238" y="2702"/>
                  <a:pt x="5238" y="2835"/>
                </a:cubicBezTo>
                <a:lnTo>
                  <a:pt x="5238" y="4837"/>
                </a:lnTo>
                <a:lnTo>
                  <a:pt x="6872" y="4837"/>
                </a:lnTo>
                <a:cubicBezTo>
                  <a:pt x="6972" y="4837"/>
                  <a:pt x="7072" y="4937"/>
                  <a:pt x="7072" y="5104"/>
                </a:cubicBezTo>
                <a:cubicBezTo>
                  <a:pt x="7072" y="5237"/>
                  <a:pt x="6972" y="5337"/>
                  <a:pt x="6872" y="5337"/>
                </a:cubicBezTo>
                <a:lnTo>
                  <a:pt x="5238" y="5337"/>
                </a:lnTo>
                <a:lnTo>
                  <a:pt x="5238" y="5637"/>
                </a:lnTo>
                <a:cubicBezTo>
                  <a:pt x="5238" y="5771"/>
                  <a:pt x="5104" y="5871"/>
                  <a:pt x="4971" y="5871"/>
                </a:cubicBezTo>
                <a:cubicBezTo>
                  <a:pt x="4838" y="5871"/>
                  <a:pt x="4704" y="5771"/>
                  <a:pt x="4704" y="5637"/>
                </a:cubicBezTo>
                <a:lnTo>
                  <a:pt x="4704" y="5337"/>
                </a:lnTo>
                <a:lnTo>
                  <a:pt x="4437" y="5337"/>
                </a:lnTo>
                <a:cubicBezTo>
                  <a:pt x="4337" y="5337"/>
                  <a:pt x="4237" y="5237"/>
                  <a:pt x="4237" y="5104"/>
                </a:cubicBezTo>
                <a:cubicBezTo>
                  <a:pt x="4237" y="4937"/>
                  <a:pt x="4337" y="4837"/>
                  <a:pt x="4437" y="4837"/>
                </a:cubicBezTo>
                <a:lnTo>
                  <a:pt x="4704" y="4837"/>
                </a:lnTo>
                <a:lnTo>
                  <a:pt x="4704" y="2835"/>
                </a:lnTo>
                <a:cubicBezTo>
                  <a:pt x="4704" y="2702"/>
                  <a:pt x="4838" y="2602"/>
                  <a:pt x="4971" y="2602"/>
                </a:cubicBezTo>
                <a:close/>
                <a:moveTo>
                  <a:pt x="4971" y="7939"/>
                </a:moveTo>
                <a:cubicBezTo>
                  <a:pt x="5138" y="7939"/>
                  <a:pt x="5238" y="8039"/>
                  <a:pt x="5238" y="8206"/>
                </a:cubicBezTo>
                <a:lnTo>
                  <a:pt x="5238" y="8740"/>
                </a:lnTo>
                <a:cubicBezTo>
                  <a:pt x="5238" y="8906"/>
                  <a:pt x="5138" y="9007"/>
                  <a:pt x="4971" y="9007"/>
                </a:cubicBezTo>
                <a:cubicBezTo>
                  <a:pt x="4804" y="9007"/>
                  <a:pt x="4704" y="8906"/>
                  <a:pt x="4704" y="8740"/>
                </a:cubicBezTo>
                <a:lnTo>
                  <a:pt x="4704" y="8206"/>
                </a:lnTo>
                <a:cubicBezTo>
                  <a:pt x="4704" y="8039"/>
                  <a:pt x="4804" y="7939"/>
                  <a:pt x="4971" y="7939"/>
                </a:cubicBezTo>
                <a:close/>
                <a:moveTo>
                  <a:pt x="4971" y="0"/>
                </a:moveTo>
                <a:cubicBezTo>
                  <a:pt x="2236" y="0"/>
                  <a:pt x="1" y="2202"/>
                  <a:pt x="1" y="4970"/>
                </a:cubicBezTo>
                <a:cubicBezTo>
                  <a:pt x="1" y="7706"/>
                  <a:pt x="2236" y="9941"/>
                  <a:pt x="4971" y="9941"/>
                </a:cubicBezTo>
                <a:cubicBezTo>
                  <a:pt x="7706" y="9941"/>
                  <a:pt x="9941" y="7706"/>
                  <a:pt x="9941" y="4970"/>
                </a:cubicBezTo>
                <a:cubicBezTo>
                  <a:pt x="9941" y="2202"/>
                  <a:pt x="7706" y="0"/>
                  <a:pt x="497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6" name="Google Shape;1850;p53">
            <a:extLst>
              <a:ext uri="{FF2B5EF4-FFF2-40B4-BE49-F238E27FC236}">
                <a16:creationId xmlns:a16="http://schemas.microsoft.com/office/drawing/2014/main" id="{783889AA-137A-083B-56EF-5E9063A4CED7}"/>
              </a:ext>
            </a:extLst>
          </p:cNvPr>
          <p:cNvSpPr/>
          <p:nvPr/>
        </p:nvSpPr>
        <p:spPr>
          <a:xfrm>
            <a:off x="4680917" y="1883192"/>
            <a:ext cx="217523" cy="222458"/>
          </a:xfrm>
          <a:custGeom>
            <a:avLst/>
            <a:gdLst/>
            <a:ahLst/>
            <a:cxnLst/>
            <a:rect l="l" t="t" r="r" b="b"/>
            <a:pathLst>
              <a:path w="10074" h="10041" extrusionOk="0">
                <a:moveTo>
                  <a:pt x="5037" y="3436"/>
                </a:moveTo>
                <a:cubicBezTo>
                  <a:pt x="5904" y="3436"/>
                  <a:pt x="6605" y="4136"/>
                  <a:pt x="6605" y="5037"/>
                </a:cubicBezTo>
                <a:cubicBezTo>
                  <a:pt x="6605" y="5904"/>
                  <a:pt x="5904" y="6605"/>
                  <a:pt x="5037" y="6605"/>
                </a:cubicBezTo>
                <a:cubicBezTo>
                  <a:pt x="4170" y="6605"/>
                  <a:pt x="3436" y="5904"/>
                  <a:pt x="3436" y="5037"/>
                </a:cubicBezTo>
                <a:cubicBezTo>
                  <a:pt x="3436" y="4170"/>
                  <a:pt x="4170" y="3436"/>
                  <a:pt x="5037" y="3436"/>
                </a:cubicBezTo>
                <a:close/>
                <a:moveTo>
                  <a:pt x="4303" y="0"/>
                </a:moveTo>
                <a:lnTo>
                  <a:pt x="4070" y="1301"/>
                </a:lnTo>
                <a:cubicBezTo>
                  <a:pt x="3703" y="1401"/>
                  <a:pt x="3369" y="1534"/>
                  <a:pt x="3069" y="1701"/>
                </a:cubicBezTo>
                <a:lnTo>
                  <a:pt x="2002" y="967"/>
                </a:lnTo>
                <a:lnTo>
                  <a:pt x="968" y="2001"/>
                </a:lnTo>
                <a:lnTo>
                  <a:pt x="1735" y="3069"/>
                </a:lnTo>
                <a:cubicBezTo>
                  <a:pt x="1535" y="3369"/>
                  <a:pt x="1401" y="3703"/>
                  <a:pt x="1301" y="4070"/>
                </a:cubicBezTo>
                <a:lnTo>
                  <a:pt x="0" y="4303"/>
                </a:lnTo>
                <a:lnTo>
                  <a:pt x="0" y="5737"/>
                </a:lnTo>
                <a:lnTo>
                  <a:pt x="1301" y="6004"/>
                </a:lnTo>
                <a:cubicBezTo>
                  <a:pt x="1401" y="6338"/>
                  <a:pt x="1535" y="6671"/>
                  <a:pt x="1735" y="6972"/>
                </a:cubicBezTo>
                <a:lnTo>
                  <a:pt x="968" y="8072"/>
                </a:lnTo>
                <a:lnTo>
                  <a:pt x="2002" y="9107"/>
                </a:lnTo>
                <a:lnTo>
                  <a:pt x="3069" y="8339"/>
                </a:lnTo>
                <a:cubicBezTo>
                  <a:pt x="3369" y="8539"/>
                  <a:pt x="3703" y="8673"/>
                  <a:pt x="4070" y="8740"/>
                </a:cubicBezTo>
                <a:lnTo>
                  <a:pt x="4303" y="10041"/>
                </a:lnTo>
                <a:lnTo>
                  <a:pt x="5771" y="10041"/>
                </a:lnTo>
                <a:lnTo>
                  <a:pt x="6004" y="8740"/>
                </a:lnTo>
                <a:cubicBezTo>
                  <a:pt x="6338" y="8673"/>
                  <a:pt x="6672" y="8539"/>
                  <a:pt x="7005" y="8339"/>
                </a:cubicBezTo>
                <a:lnTo>
                  <a:pt x="8073" y="9107"/>
                </a:lnTo>
                <a:lnTo>
                  <a:pt x="9107" y="8072"/>
                </a:lnTo>
                <a:lnTo>
                  <a:pt x="8339" y="6972"/>
                </a:lnTo>
                <a:cubicBezTo>
                  <a:pt x="8540" y="6671"/>
                  <a:pt x="8673" y="6338"/>
                  <a:pt x="8773" y="6004"/>
                </a:cubicBezTo>
                <a:lnTo>
                  <a:pt x="10074" y="5737"/>
                </a:lnTo>
                <a:lnTo>
                  <a:pt x="10074" y="4303"/>
                </a:lnTo>
                <a:lnTo>
                  <a:pt x="8773" y="4070"/>
                </a:lnTo>
                <a:cubicBezTo>
                  <a:pt x="8673" y="3703"/>
                  <a:pt x="8540" y="3369"/>
                  <a:pt x="8339" y="3069"/>
                </a:cubicBezTo>
                <a:lnTo>
                  <a:pt x="9107" y="2001"/>
                </a:lnTo>
                <a:lnTo>
                  <a:pt x="8073" y="967"/>
                </a:lnTo>
                <a:lnTo>
                  <a:pt x="7005" y="1701"/>
                </a:lnTo>
                <a:cubicBezTo>
                  <a:pt x="6672" y="1534"/>
                  <a:pt x="6338" y="1401"/>
                  <a:pt x="6004" y="1301"/>
                </a:cubicBezTo>
                <a:lnTo>
                  <a:pt x="577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17" name="Google Shape;1851;p53">
            <a:extLst>
              <a:ext uri="{FF2B5EF4-FFF2-40B4-BE49-F238E27FC236}">
                <a16:creationId xmlns:a16="http://schemas.microsoft.com/office/drawing/2014/main" id="{85B5D6A8-8D31-E7A2-E534-F230A9710EB9}"/>
              </a:ext>
            </a:extLst>
          </p:cNvPr>
          <p:cNvGrpSpPr/>
          <p:nvPr/>
        </p:nvGrpSpPr>
        <p:grpSpPr>
          <a:xfrm>
            <a:off x="7923467" y="2717112"/>
            <a:ext cx="161359" cy="218028"/>
            <a:chOff x="3310262" y="2625598"/>
            <a:chExt cx="148376" cy="200486"/>
          </a:xfrm>
          <a:solidFill>
            <a:schemeClr val="tx1"/>
          </a:solidFill>
        </p:grpSpPr>
        <p:sp>
          <p:nvSpPr>
            <p:cNvPr id="218" name="Google Shape;1852;p53">
              <a:extLst>
                <a:ext uri="{FF2B5EF4-FFF2-40B4-BE49-F238E27FC236}">
                  <a16:creationId xmlns:a16="http://schemas.microsoft.com/office/drawing/2014/main" id="{E523B5B1-3AA0-CF3C-3105-70661769CEF4}"/>
                </a:ext>
              </a:extLst>
            </p:cNvPr>
            <p:cNvSpPr/>
            <p:nvPr/>
          </p:nvSpPr>
          <p:spPr>
            <a:xfrm>
              <a:off x="3310262" y="2625598"/>
              <a:ext cx="148376" cy="200486"/>
            </a:xfrm>
            <a:custGeom>
              <a:avLst/>
              <a:gdLst/>
              <a:ahLst/>
              <a:cxnLst/>
              <a:rect l="l" t="t" r="r" b="b"/>
              <a:pathLst>
                <a:path w="7473" h="9841" extrusionOk="0">
                  <a:moveTo>
                    <a:pt x="5538" y="1601"/>
                  </a:moveTo>
                  <a:lnTo>
                    <a:pt x="5538" y="2035"/>
                  </a:lnTo>
                  <a:lnTo>
                    <a:pt x="1102" y="2035"/>
                  </a:lnTo>
                  <a:lnTo>
                    <a:pt x="1102" y="1601"/>
                  </a:lnTo>
                  <a:close/>
                  <a:moveTo>
                    <a:pt x="6205" y="3269"/>
                  </a:moveTo>
                  <a:lnTo>
                    <a:pt x="6205" y="3536"/>
                  </a:lnTo>
                  <a:lnTo>
                    <a:pt x="1102" y="3536"/>
                  </a:lnTo>
                  <a:lnTo>
                    <a:pt x="1102" y="3269"/>
                  </a:lnTo>
                  <a:close/>
                  <a:moveTo>
                    <a:pt x="6205" y="3936"/>
                  </a:moveTo>
                  <a:lnTo>
                    <a:pt x="6205" y="4203"/>
                  </a:lnTo>
                  <a:lnTo>
                    <a:pt x="1102" y="4203"/>
                  </a:lnTo>
                  <a:lnTo>
                    <a:pt x="1102" y="3936"/>
                  </a:lnTo>
                  <a:close/>
                  <a:moveTo>
                    <a:pt x="6205" y="4637"/>
                  </a:moveTo>
                  <a:lnTo>
                    <a:pt x="6205" y="4870"/>
                  </a:lnTo>
                  <a:lnTo>
                    <a:pt x="1102" y="4870"/>
                  </a:lnTo>
                  <a:lnTo>
                    <a:pt x="1102" y="4637"/>
                  </a:lnTo>
                  <a:close/>
                  <a:moveTo>
                    <a:pt x="6205" y="5304"/>
                  </a:moveTo>
                  <a:lnTo>
                    <a:pt x="6205" y="5571"/>
                  </a:lnTo>
                  <a:lnTo>
                    <a:pt x="1102" y="5571"/>
                  </a:lnTo>
                  <a:lnTo>
                    <a:pt x="1102" y="5304"/>
                  </a:lnTo>
                  <a:close/>
                  <a:moveTo>
                    <a:pt x="6205" y="5971"/>
                  </a:moveTo>
                  <a:lnTo>
                    <a:pt x="6205" y="6238"/>
                  </a:lnTo>
                  <a:lnTo>
                    <a:pt x="1102" y="6238"/>
                  </a:lnTo>
                  <a:lnTo>
                    <a:pt x="1102" y="5971"/>
                  </a:lnTo>
                  <a:close/>
                  <a:moveTo>
                    <a:pt x="6205" y="6672"/>
                  </a:moveTo>
                  <a:lnTo>
                    <a:pt x="6205" y="6905"/>
                  </a:lnTo>
                  <a:lnTo>
                    <a:pt x="1102" y="6905"/>
                  </a:lnTo>
                  <a:lnTo>
                    <a:pt x="1102" y="6672"/>
                  </a:lnTo>
                  <a:close/>
                  <a:moveTo>
                    <a:pt x="6205" y="7339"/>
                  </a:moveTo>
                  <a:lnTo>
                    <a:pt x="6205" y="7606"/>
                  </a:lnTo>
                  <a:lnTo>
                    <a:pt x="1102" y="7606"/>
                  </a:lnTo>
                  <a:lnTo>
                    <a:pt x="1102" y="7339"/>
                  </a:lnTo>
                  <a:close/>
                  <a:moveTo>
                    <a:pt x="6205" y="8006"/>
                  </a:moveTo>
                  <a:lnTo>
                    <a:pt x="6205" y="8273"/>
                  </a:lnTo>
                  <a:lnTo>
                    <a:pt x="1102" y="8273"/>
                  </a:lnTo>
                  <a:lnTo>
                    <a:pt x="1102" y="8006"/>
                  </a:lnTo>
                  <a:close/>
                  <a:moveTo>
                    <a:pt x="1" y="0"/>
                  </a:moveTo>
                  <a:lnTo>
                    <a:pt x="1" y="9841"/>
                  </a:lnTo>
                  <a:lnTo>
                    <a:pt x="7473" y="9841"/>
                  </a:lnTo>
                  <a:lnTo>
                    <a:pt x="7440" y="1201"/>
                  </a:lnTo>
                  <a:lnTo>
                    <a:pt x="60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1853;p53">
              <a:extLst>
                <a:ext uri="{FF2B5EF4-FFF2-40B4-BE49-F238E27FC236}">
                  <a16:creationId xmlns:a16="http://schemas.microsoft.com/office/drawing/2014/main" id="{54976A73-EFF4-3351-02AD-C20EB7675101}"/>
                </a:ext>
              </a:extLst>
            </p:cNvPr>
            <p:cNvSpPr/>
            <p:nvPr/>
          </p:nvSpPr>
          <p:spPr>
            <a:xfrm>
              <a:off x="3429500" y="2625598"/>
              <a:ext cx="28492" cy="29907"/>
            </a:xfrm>
            <a:custGeom>
              <a:avLst/>
              <a:gdLst/>
              <a:ahLst/>
              <a:cxnLst/>
              <a:rect l="l" t="t" r="r" b="b"/>
              <a:pathLst>
                <a:path w="1435" h="1468" extrusionOk="0">
                  <a:moveTo>
                    <a:pt x="0" y="0"/>
                  </a:moveTo>
                  <a:lnTo>
                    <a:pt x="0" y="1468"/>
                  </a:lnTo>
                  <a:lnTo>
                    <a:pt x="1435" y="12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1854;p53">
            <a:extLst>
              <a:ext uri="{FF2B5EF4-FFF2-40B4-BE49-F238E27FC236}">
                <a16:creationId xmlns:a16="http://schemas.microsoft.com/office/drawing/2014/main" id="{5302FC72-C2A6-7394-88F5-11B2A29CE88D}"/>
              </a:ext>
            </a:extLst>
          </p:cNvPr>
          <p:cNvGrpSpPr/>
          <p:nvPr/>
        </p:nvGrpSpPr>
        <p:grpSpPr>
          <a:xfrm>
            <a:off x="4653209" y="3861412"/>
            <a:ext cx="214649" cy="150058"/>
            <a:chOff x="5683485" y="2656852"/>
            <a:chExt cx="197379" cy="137984"/>
          </a:xfrm>
          <a:solidFill>
            <a:schemeClr val="tx1"/>
          </a:solidFill>
        </p:grpSpPr>
        <p:sp>
          <p:nvSpPr>
            <p:cNvPr id="221" name="Google Shape;1855;p53">
              <a:extLst>
                <a:ext uri="{FF2B5EF4-FFF2-40B4-BE49-F238E27FC236}">
                  <a16:creationId xmlns:a16="http://schemas.microsoft.com/office/drawing/2014/main" id="{E8308E77-418C-98E4-2183-994E60C32DC7}"/>
                </a:ext>
              </a:extLst>
            </p:cNvPr>
            <p:cNvSpPr/>
            <p:nvPr/>
          </p:nvSpPr>
          <p:spPr>
            <a:xfrm>
              <a:off x="5683485" y="2656852"/>
              <a:ext cx="197379" cy="72058"/>
            </a:xfrm>
            <a:custGeom>
              <a:avLst/>
              <a:gdLst/>
              <a:ahLst/>
              <a:cxnLst/>
              <a:rect l="l" t="t" r="r" b="b"/>
              <a:pathLst>
                <a:path w="9941" h="3537" extrusionOk="0">
                  <a:moveTo>
                    <a:pt x="9941" y="1"/>
                  </a:moveTo>
                  <a:lnTo>
                    <a:pt x="1" y="34"/>
                  </a:lnTo>
                  <a:lnTo>
                    <a:pt x="4971" y="3536"/>
                  </a:lnTo>
                  <a:lnTo>
                    <a:pt x="99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1856;p53">
              <a:extLst>
                <a:ext uri="{FF2B5EF4-FFF2-40B4-BE49-F238E27FC236}">
                  <a16:creationId xmlns:a16="http://schemas.microsoft.com/office/drawing/2014/main" id="{2B92ADC2-C960-9C0D-1509-3A49311B9DB5}"/>
                </a:ext>
              </a:extLst>
            </p:cNvPr>
            <p:cNvSpPr/>
            <p:nvPr/>
          </p:nvSpPr>
          <p:spPr>
            <a:xfrm>
              <a:off x="5684815" y="2667732"/>
              <a:ext cx="194738" cy="127104"/>
            </a:xfrm>
            <a:custGeom>
              <a:avLst/>
              <a:gdLst/>
              <a:ahLst/>
              <a:cxnLst/>
              <a:rect l="l" t="t" r="r" b="b"/>
              <a:pathLst>
                <a:path w="9808" h="6239" extrusionOk="0">
                  <a:moveTo>
                    <a:pt x="9807" y="0"/>
                  </a:moveTo>
                  <a:lnTo>
                    <a:pt x="4904" y="3436"/>
                  </a:lnTo>
                  <a:lnTo>
                    <a:pt x="0" y="34"/>
                  </a:lnTo>
                  <a:lnTo>
                    <a:pt x="0" y="6238"/>
                  </a:lnTo>
                  <a:lnTo>
                    <a:pt x="9807" y="6238"/>
                  </a:lnTo>
                  <a:lnTo>
                    <a:pt x="98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1857;p53">
            <a:extLst>
              <a:ext uri="{FF2B5EF4-FFF2-40B4-BE49-F238E27FC236}">
                <a16:creationId xmlns:a16="http://schemas.microsoft.com/office/drawing/2014/main" id="{B0190B83-B887-A0E2-4B40-720DF65ED3BC}"/>
              </a:ext>
            </a:extLst>
          </p:cNvPr>
          <p:cNvGrpSpPr/>
          <p:nvPr/>
        </p:nvGrpSpPr>
        <p:grpSpPr>
          <a:xfrm>
            <a:off x="4671934" y="2873342"/>
            <a:ext cx="180814" cy="253632"/>
            <a:chOff x="5700700" y="3207267"/>
            <a:chExt cx="166266" cy="233225"/>
          </a:xfrm>
          <a:solidFill>
            <a:schemeClr val="tx1"/>
          </a:solidFill>
        </p:grpSpPr>
        <p:sp>
          <p:nvSpPr>
            <p:cNvPr id="224" name="Google Shape;1858;p53">
              <a:extLst>
                <a:ext uri="{FF2B5EF4-FFF2-40B4-BE49-F238E27FC236}">
                  <a16:creationId xmlns:a16="http://schemas.microsoft.com/office/drawing/2014/main" id="{0F62DD59-E5A5-B00B-4821-75FE49985BE4}"/>
                </a:ext>
              </a:extLst>
            </p:cNvPr>
            <p:cNvSpPr/>
            <p:nvPr/>
          </p:nvSpPr>
          <p:spPr>
            <a:xfrm>
              <a:off x="5700700" y="3207267"/>
              <a:ext cx="166266" cy="198550"/>
            </a:xfrm>
            <a:custGeom>
              <a:avLst/>
              <a:gdLst/>
              <a:ahLst/>
              <a:cxnLst/>
              <a:rect l="l" t="t" r="r" b="b"/>
              <a:pathLst>
                <a:path w="8374" h="9746" extrusionOk="0">
                  <a:moveTo>
                    <a:pt x="4124" y="1"/>
                  </a:moveTo>
                  <a:cubicBezTo>
                    <a:pt x="1936" y="1"/>
                    <a:pt x="132" y="1767"/>
                    <a:pt x="34" y="4008"/>
                  </a:cubicBezTo>
                  <a:cubicBezTo>
                    <a:pt x="1" y="5342"/>
                    <a:pt x="568" y="6743"/>
                    <a:pt x="1469" y="7544"/>
                  </a:cubicBezTo>
                  <a:cubicBezTo>
                    <a:pt x="1902" y="8244"/>
                    <a:pt x="2136" y="9278"/>
                    <a:pt x="2236" y="9745"/>
                  </a:cubicBezTo>
                  <a:lnTo>
                    <a:pt x="6205" y="9745"/>
                  </a:lnTo>
                  <a:cubicBezTo>
                    <a:pt x="6305" y="8344"/>
                    <a:pt x="7006" y="7377"/>
                    <a:pt x="7006" y="7377"/>
                  </a:cubicBezTo>
                  <a:cubicBezTo>
                    <a:pt x="7740" y="6676"/>
                    <a:pt x="8207" y="5475"/>
                    <a:pt x="8273" y="4341"/>
                  </a:cubicBezTo>
                  <a:cubicBezTo>
                    <a:pt x="8374" y="2040"/>
                    <a:pt x="6572" y="105"/>
                    <a:pt x="4304" y="5"/>
                  </a:cubicBezTo>
                  <a:cubicBezTo>
                    <a:pt x="4244" y="2"/>
                    <a:pt x="4184" y="1"/>
                    <a:pt x="41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1859;p53">
              <a:extLst>
                <a:ext uri="{FF2B5EF4-FFF2-40B4-BE49-F238E27FC236}">
                  <a16:creationId xmlns:a16="http://schemas.microsoft.com/office/drawing/2014/main" id="{0E3F9436-FC9D-E34C-306A-8F3B9504BC15}"/>
                </a:ext>
              </a:extLst>
            </p:cNvPr>
            <p:cNvSpPr/>
            <p:nvPr/>
          </p:nvSpPr>
          <p:spPr>
            <a:xfrm>
              <a:off x="5740453" y="3409197"/>
              <a:ext cx="85456" cy="13629"/>
            </a:xfrm>
            <a:custGeom>
              <a:avLst/>
              <a:gdLst/>
              <a:ahLst/>
              <a:cxnLst/>
              <a:rect l="l" t="t" r="r" b="b"/>
              <a:pathLst>
                <a:path w="4304" h="669" extrusionOk="0">
                  <a:moveTo>
                    <a:pt x="234" y="1"/>
                  </a:moveTo>
                  <a:cubicBezTo>
                    <a:pt x="100" y="1"/>
                    <a:pt x="0" y="68"/>
                    <a:pt x="0" y="168"/>
                  </a:cubicBezTo>
                  <a:lnTo>
                    <a:pt x="0" y="501"/>
                  </a:lnTo>
                  <a:cubicBezTo>
                    <a:pt x="0" y="601"/>
                    <a:pt x="100" y="668"/>
                    <a:pt x="234" y="668"/>
                  </a:cubicBezTo>
                  <a:lnTo>
                    <a:pt x="4070" y="668"/>
                  </a:lnTo>
                  <a:cubicBezTo>
                    <a:pt x="4203" y="668"/>
                    <a:pt x="4303" y="601"/>
                    <a:pt x="4303" y="501"/>
                  </a:cubicBezTo>
                  <a:lnTo>
                    <a:pt x="4303" y="168"/>
                  </a:lnTo>
                  <a:cubicBezTo>
                    <a:pt x="4303" y="68"/>
                    <a:pt x="4203" y="1"/>
                    <a:pt x="4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1860;p53">
              <a:extLst>
                <a:ext uri="{FF2B5EF4-FFF2-40B4-BE49-F238E27FC236}">
                  <a16:creationId xmlns:a16="http://schemas.microsoft.com/office/drawing/2014/main" id="{2AC54B8D-34DE-26DA-B316-59FC990E9A6F}"/>
                </a:ext>
              </a:extLst>
            </p:cNvPr>
            <p:cNvSpPr/>
            <p:nvPr/>
          </p:nvSpPr>
          <p:spPr>
            <a:xfrm>
              <a:off x="5750381" y="3426882"/>
              <a:ext cx="65581" cy="13609"/>
            </a:xfrm>
            <a:custGeom>
              <a:avLst/>
              <a:gdLst/>
              <a:ahLst/>
              <a:cxnLst/>
              <a:rect l="l" t="t" r="r" b="b"/>
              <a:pathLst>
                <a:path w="3303" h="668" extrusionOk="0">
                  <a:moveTo>
                    <a:pt x="167" y="0"/>
                  </a:moveTo>
                  <a:cubicBezTo>
                    <a:pt x="67" y="0"/>
                    <a:pt x="1" y="67"/>
                    <a:pt x="1" y="167"/>
                  </a:cubicBezTo>
                  <a:lnTo>
                    <a:pt x="1" y="467"/>
                  </a:lnTo>
                  <a:cubicBezTo>
                    <a:pt x="1" y="567"/>
                    <a:pt x="67" y="667"/>
                    <a:pt x="167" y="667"/>
                  </a:cubicBezTo>
                  <a:lnTo>
                    <a:pt x="3136" y="667"/>
                  </a:lnTo>
                  <a:cubicBezTo>
                    <a:pt x="3203" y="667"/>
                    <a:pt x="3303" y="567"/>
                    <a:pt x="3303" y="467"/>
                  </a:cubicBezTo>
                  <a:lnTo>
                    <a:pt x="3303" y="167"/>
                  </a:lnTo>
                  <a:cubicBezTo>
                    <a:pt x="3303" y="67"/>
                    <a:pt x="3236" y="0"/>
                    <a:pt x="31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1861;p53">
              <a:extLst>
                <a:ext uri="{FF2B5EF4-FFF2-40B4-BE49-F238E27FC236}">
                  <a16:creationId xmlns:a16="http://schemas.microsoft.com/office/drawing/2014/main" id="{4B7606BB-45DF-0CE6-E455-EA1BE4AFD31E}"/>
                </a:ext>
              </a:extLst>
            </p:cNvPr>
            <p:cNvSpPr/>
            <p:nvPr/>
          </p:nvSpPr>
          <p:spPr>
            <a:xfrm>
              <a:off x="5759654" y="3331041"/>
              <a:ext cx="23210" cy="74787"/>
            </a:xfrm>
            <a:custGeom>
              <a:avLst/>
              <a:gdLst/>
              <a:ahLst/>
              <a:cxnLst/>
              <a:rect l="l" t="t" r="r" b="b"/>
              <a:pathLst>
                <a:path w="1169" h="3671" extrusionOk="0">
                  <a:moveTo>
                    <a:pt x="301" y="268"/>
                  </a:moveTo>
                  <a:cubicBezTo>
                    <a:pt x="434" y="301"/>
                    <a:pt x="534" y="468"/>
                    <a:pt x="601" y="635"/>
                  </a:cubicBezTo>
                  <a:cubicBezTo>
                    <a:pt x="468" y="601"/>
                    <a:pt x="368" y="535"/>
                    <a:pt x="334" y="468"/>
                  </a:cubicBezTo>
                  <a:cubicBezTo>
                    <a:pt x="301" y="401"/>
                    <a:pt x="301" y="334"/>
                    <a:pt x="301" y="268"/>
                  </a:cubicBezTo>
                  <a:close/>
                  <a:moveTo>
                    <a:pt x="167" y="1"/>
                  </a:moveTo>
                  <a:lnTo>
                    <a:pt x="134" y="68"/>
                  </a:lnTo>
                  <a:cubicBezTo>
                    <a:pt x="101" y="101"/>
                    <a:pt x="1" y="368"/>
                    <a:pt x="167" y="601"/>
                  </a:cubicBezTo>
                  <a:cubicBezTo>
                    <a:pt x="268" y="735"/>
                    <a:pt x="434" y="835"/>
                    <a:pt x="668" y="902"/>
                  </a:cubicBezTo>
                  <a:cubicBezTo>
                    <a:pt x="868" y="1635"/>
                    <a:pt x="868" y="2803"/>
                    <a:pt x="801" y="3670"/>
                  </a:cubicBezTo>
                  <a:lnTo>
                    <a:pt x="1001" y="3670"/>
                  </a:lnTo>
                  <a:cubicBezTo>
                    <a:pt x="1035" y="3437"/>
                    <a:pt x="1135" y="1936"/>
                    <a:pt x="901" y="935"/>
                  </a:cubicBezTo>
                  <a:lnTo>
                    <a:pt x="1168" y="935"/>
                  </a:lnTo>
                  <a:lnTo>
                    <a:pt x="1168" y="735"/>
                  </a:lnTo>
                  <a:cubicBezTo>
                    <a:pt x="1068" y="735"/>
                    <a:pt x="935" y="701"/>
                    <a:pt x="835" y="701"/>
                  </a:cubicBezTo>
                  <a:cubicBezTo>
                    <a:pt x="735" y="301"/>
                    <a:pt x="534" y="34"/>
                    <a:pt x="2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1862;p53">
              <a:extLst>
                <a:ext uri="{FF2B5EF4-FFF2-40B4-BE49-F238E27FC236}">
                  <a16:creationId xmlns:a16="http://schemas.microsoft.com/office/drawing/2014/main" id="{078B7ECC-319F-EB2D-8A3E-9329D7918495}"/>
                </a:ext>
              </a:extLst>
            </p:cNvPr>
            <p:cNvSpPr/>
            <p:nvPr/>
          </p:nvSpPr>
          <p:spPr>
            <a:xfrm>
              <a:off x="5782171" y="3331041"/>
              <a:ext cx="23210" cy="74787"/>
            </a:xfrm>
            <a:custGeom>
              <a:avLst/>
              <a:gdLst/>
              <a:ahLst/>
              <a:cxnLst/>
              <a:rect l="l" t="t" r="r" b="b"/>
              <a:pathLst>
                <a:path w="1169" h="3671" extrusionOk="0">
                  <a:moveTo>
                    <a:pt x="868" y="268"/>
                  </a:moveTo>
                  <a:cubicBezTo>
                    <a:pt x="868" y="334"/>
                    <a:pt x="868" y="401"/>
                    <a:pt x="835" y="468"/>
                  </a:cubicBezTo>
                  <a:cubicBezTo>
                    <a:pt x="801" y="535"/>
                    <a:pt x="701" y="601"/>
                    <a:pt x="568" y="635"/>
                  </a:cubicBezTo>
                  <a:cubicBezTo>
                    <a:pt x="635" y="468"/>
                    <a:pt x="768" y="301"/>
                    <a:pt x="868" y="268"/>
                  </a:cubicBezTo>
                  <a:close/>
                  <a:moveTo>
                    <a:pt x="1035" y="1"/>
                  </a:moveTo>
                  <a:lnTo>
                    <a:pt x="935" y="34"/>
                  </a:lnTo>
                  <a:cubicBezTo>
                    <a:pt x="635" y="68"/>
                    <a:pt x="468" y="334"/>
                    <a:pt x="334" y="701"/>
                  </a:cubicBezTo>
                  <a:cubicBezTo>
                    <a:pt x="234" y="735"/>
                    <a:pt x="134" y="735"/>
                    <a:pt x="1" y="735"/>
                  </a:cubicBezTo>
                  <a:lnTo>
                    <a:pt x="1" y="935"/>
                  </a:lnTo>
                  <a:lnTo>
                    <a:pt x="268" y="935"/>
                  </a:lnTo>
                  <a:cubicBezTo>
                    <a:pt x="34" y="1936"/>
                    <a:pt x="134" y="3437"/>
                    <a:pt x="168" y="3670"/>
                  </a:cubicBezTo>
                  <a:lnTo>
                    <a:pt x="401" y="3670"/>
                  </a:lnTo>
                  <a:cubicBezTo>
                    <a:pt x="301" y="2803"/>
                    <a:pt x="301" y="1635"/>
                    <a:pt x="501" y="902"/>
                  </a:cubicBezTo>
                  <a:cubicBezTo>
                    <a:pt x="735" y="835"/>
                    <a:pt x="935" y="735"/>
                    <a:pt x="1002" y="601"/>
                  </a:cubicBezTo>
                  <a:cubicBezTo>
                    <a:pt x="1168" y="368"/>
                    <a:pt x="1068" y="101"/>
                    <a:pt x="1068" y="101"/>
                  </a:cubicBezTo>
                  <a:lnTo>
                    <a:pt x="10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1863;p53">
            <a:extLst>
              <a:ext uri="{FF2B5EF4-FFF2-40B4-BE49-F238E27FC236}">
                <a16:creationId xmlns:a16="http://schemas.microsoft.com/office/drawing/2014/main" id="{4923068D-5D7E-B529-C74B-9FD33C4F1581}"/>
              </a:ext>
            </a:extLst>
          </p:cNvPr>
          <p:cNvSpPr/>
          <p:nvPr/>
        </p:nvSpPr>
        <p:spPr>
          <a:xfrm>
            <a:off x="5755527" y="3226677"/>
            <a:ext cx="1230598" cy="1262709"/>
          </a:xfrm>
          <a:custGeom>
            <a:avLst/>
            <a:gdLst/>
            <a:ahLst/>
            <a:cxnLst/>
            <a:rect l="l" t="t" r="r" b="b"/>
            <a:pathLst>
              <a:path w="44599" h="44599" extrusionOk="0">
                <a:moveTo>
                  <a:pt x="22283" y="0"/>
                </a:moveTo>
                <a:cubicBezTo>
                  <a:pt x="9974" y="0"/>
                  <a:pt x="0" y="9974"/>
                  <a:pt x="0" y="22316"/>
                </a:cubicBezTo>
                <a:cubicBezTo>
                  <a:pt x="0" y="34625"/>
                  <a:pt x="9974" y="44599"/>
                  <a:pt x="22283" y="44599"/>
                </a:cubicBezTo>
                <a:cubicBezTo>
                  <a:pt x="34592" y="44599"/>
                  <a:pt x="44599" y="34625"/>
                  <a:pt x="44599" y="22316"/>
                </a:cubicBezTo>
                <a:cubicBezTo>
                  <a:pt x="44599" y="9974"/>
                  <a:pt x="34625" y="0"/>
                  <a:pt x="22283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CC66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5" name="Google Shape;1889;p53">
            <a:extLst>
              <a:ext uri="{FF2B5EF4-FFF2-40B4-BE49-F238E27FC236}">
                <a16:creationId xmlns:a16="http://schemas.microsoft.com/office/drawing/2014/main" id="{BB4D04F0-5493-2DDC-4AA0-24E660C74648}"/>
              </a:ext>
            </a:extLst>
          </p:cNvPr>
          <p:cNvSpPr/>
          <p:nvPr/>
        </p:nvSpPr>
        <p:spPr>
          <a:xfrm>
            <a:off x="4638196" y="4795067"/>
            <a:ext cx="274441" cy="205465"/>
          </a:xfrm>
          <a:custGeom>
            <a:avLst/>
            <a:gdLst/>
            <a:ahLst/>
            <a:cxnLst/>
            <a:rect l="l" t="t" r="r" b="b"/>
            <a:pathLst>
              <a:path w="12710" h="9274" extrusionOk="0">
                <a:moveTo>
                  <a:pt x="1368" y="0"/>
                </a:moveTo>
                <a:cubicBezTo>
                  <a:pt x="601" y="0"/>
                  <a:pt x="0" y="401"/>
                  <a:pt x="0" y="868"/>
                </a:cubicBezTo>
                <a:lnTo>
                  <a:pt x="0" y="6805"/>
                </a:lnTo>
                <a:cubicBezTo>
                  <a:pt x="0" y="7272"/>
                  <a:pt x="601" y="7673"/>
                  <a:pt x="1368" y="7673"/>
                </a:cubicBezTo>
                <a:lnTo>
                  <a:pt x="8273" y="7673"/>
                </a:lnTo>
                <a:lnTo>
                  <a:pt x="12276" y="9274"/>
                </a:lnTo>
                <a:lnTo>
                  <a:pt x="12276" y="9274"/>
                </a:lnTo>
                <a:lnTo>
                  <a:pt x="11342" y="7673"/>
                </a:lnTo>
                <a:cubicBezTo>
                  <a:pt x="12109" y="7673"/>
                  <a:pt x="12709" y="7272"/>
                  <a:pt x="12709" y="6805"/>
                </a:cubicBezTo>
                <a:lnTo>
                  <a:pt x="12709" y="1301"/>
                </a:lnTo>
                <a:cubicBezTo>
                  <a:pt x="12709" y="834"/>
                  <a:pt x="12109" y="0"/>
                  <a:pt x="1134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6" name="Google Shape;1890;p53">
            <a:extLst>
              <a:ext uri="{FF2B5EF4-FFF2-40B4-BE49-F238E27FC236}">
                <a16:creationId xmlns:a16="http://schemas.microsoft.com/office/drawing/2014/main" id="{9047D567-3D12-B4CF-BB1B-AEF7E65D1E68}"/>
              </a:ext>
            </a:extLst>
          </p:cNvPr>
          <p:cNvGrpSpPr/>
          <p:nvPr/>
        </p:nvGrpSpPr>
        <p:grpSpPr>
          <a:xfrm>
            <a:off x="7818198" y="3767289"/>
            <a:ext cx="293906" cy="145609"/>
            <a:chOff x="5419870" y="2077811"/>
            <a:chExt cx="270258" cy="133893"/>
          </a:xfrm>
          <a:solidFill>
            <a:schemeClr val="tx1"/>
          </a:solidFill>
        </p:grpSpPr>
        <p:sp>
          <p:nvSpPr>
            <p:cNvPr id="257" name="Google Shape;1891;p53">
              <a:extLst>
                <a:ext uri="{FF2B5EF4-FFF2-40B4-BE49-F238E27FC236}">
                  <a16:creationId xmlns:a16="http://schemas.microsoft.com/office/drawing/2014/main" id="{A938D646-C35D-013D-4FAA-BEC5AB3547C7}"/>
                </a:ext>
              </a:extLst>
            </p:cNvPr>
            <p:cNvSpPr/>
            <p:nvPr/>
          </p:nvSpPr>
          <p:spPr>
            <a:xfrm>
              <a:off x="5442388" y="2077811"/>
              <a:ext cx="66256" cy="67290"/>
            </a:xfrm>
            <a:custGeom>
              <a:avLst/>
              <a:gdLst/>
              <a:ahLst/>
              <a:cxnLst/>
              <a:rect l="l" t="t" r="r" b="b"/>
              <a:pathLst>
                <a:path w="3337" h="3303" extrusionOk="0">
                  <a:moveTo>
                    <a:pt x="1668" y="0"/>
                  </a:moveTo>
                  <a:cubicBezTo>
                    <a:pt x="768" y="0"/>
                    <a:pt x="1" y="734"/>
                    <a:pt x="1" y="1635"/>
                  </a:cubicBezTo>
                  <a:cubicBezTo>
                    <a:pt x="1" y="2569"/>
                    <a:pt x="768" y="3303"/>
                    <a:pt x="1668" y="3303"/>
                  </a:cubicBezTo>
                  <a:cubicBezTo>
                    <a:pt x="2602" y="3303"/>
                    <a:pt x="3336" y="2569"/>
                    <a:pt x="3336" y="1635"/>
                  </a:cubicBezTo>
                  <a:cubicBezTo>
                    <a:pt x="3336" y="734"/>
                    <a:pt x="2602" y="0"/>
                    <a:pt x="1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1892;p53">
              <a:extLst>
                <a:ext uri="{FF2B5EF4-FFF2-40B4-BE49-F238E27FC236}">
                  <a16:creationId xmlns:a16="http://schemas.microsoft.com/office/drawing/2014/main" id="{EB18849D-C1BF-678B-8B73-5F630A9C1F44}"/>
                </a:ext>
              </a:extLst>
            </p:cNvPr>
            <p:cNvSpPr/>
            <p:nvPr/>
          </p:nvSpPr>
          <p:spPr>
            <a:xfrm>
              <a:off x="5419870" y="2131498"/>
              <a:ext cx="111287" cy="80207"/>
            </a:xfrm>
            <a:custGeom>
              <a:avLst/>
              <a:gdLst/>
              <a:ahLst/>
              <a:cxnLst/>
              <a:rect l="l" t="t" r="r" b="b"/>
              <a:pathLst>
                <a:path w="5605" h="3937" extrusionOk="0">
                  <a:moveTo>
                    <a:pt x="2802" y="0"/>
                  </a:moveTo>
                  <a:cubicBezTo>
                    <a:pt x="1268" y="0"/>
                    <a:pt x="0" y="1268"/>
                    <a:pt x="0" y="2836"/>
                  </a:cubicBezTo>
                  <a:cubicBezTo>
                    <a:pt x="0" y="3236"/>
                    <a:pt x="67" y="3603"/>
                    <a:pt x="234" y="3937"/>
                  </a:cubicBezTo>
                  <a:lnTo>
                    <a:pt x="5371" y="3937"/>
                  </a:lnTo>
                  <a:cubicBezTo>
                    <a:pt x="5504" y="3603"/>
                    <a:pt x="5604" y="3236"/>
                    <a:pt x="5604" y="2836"/>
                  </a:cubicBezTo>
                  <a:cubicBezTo>
                    <a:pt x="5604" y="1268"/>
                    <a:pt x="4337" y="0"/>
                    <a:pt x="28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1893;p53">
              <a:extLst>
                <a:ext uri="{FF2B5EF4-FFF2-40B4-BE49-F238E27FC236}">
                  <a16:creationId xmlns:a16="http://schemas.microsoft.com/office/drawing/2014/main" id="{288C03F0-70DF-D24E-3E91-298ACB809B95}"/>
                </a:ext>
              </a:extLst>
            </p:cNvPr>
            <p:cNvSpPr/>
            <p:nvPr/>
          </p:nvSpPr>
          <p:spPr>
            <a:xfrm>
              <a:off x="5601358" y="2077811"/>
              <a:ext cx="66236" cy="67290"/>
            </a:xfrm>
            <a:custGeom>
              <a:avLst/>
              <a:gdLst/>
              <a:ahLst/>
              <a:cxnLst/>
              <a:rect l="l" t="t" r="r" b="b"/>
              <a:pathLst>
                <a:path w="3336" h="3303" extrusionOk="0">
                  <a:moveTo>
                    <a:pt x="1668" y="0"/>
                  </a:moveTo>
                  <a:cubicBezTo>
                    <a:pt x="768" y="0"/>
                    <a:pt x="0" y="734"/>
                    <a:pt x="0" y="1635"/>
                  </a:cubicBezTo>
                  <a:cubicBezTo>
                    <a:pt x="0" y="2569"/>
                    <a:pt x="768" y="3303"/>
                    <a:pt x="1668" y="3303"/>
                  </a:cubicBezTo>
                  <a:cubicBezTo>
                    <a:pt x="2569" y="3303"/>
                    <a:pt x="3336" y="2569"/>
                    <a:pt x="3336" y="1635"/>
                  </a:cubicBezTo>
                  <a:cubicBezTo>
                    <a:pt x="3336" y="734"/>
                    <a:pt x="2602" y="0"/>
                    <a:pt x="1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1894;p53">
              <a:extLst>
                <a:ext uri="{FF2B5EF4-FFF2-40B4-BE49-F238E27FC236}">
                  <a16:creationId xmlns:a16="http://schemas.microsoft.com/office/drawing/2014/main" id="{411E5894-762E-242F-FB70-7BB3AE4125C6}"/>
                </a:ext>
              </a:extLst>
            </p:cNvPr>
            <p:cNvSpPr/>
            <p:nvPr/>
          </p:nvSpPr>
          <p:spPr>
            <a:xfrm>
              <a:off x="5578841" y="2131498"/>
              <a:ext cx="111287" cy="80207"/>
            </a:xfrm>
            <a:custGeom>
              <a:avLst/>
              <a:gdLst/>
              <a:ahLst/>
              <a:cxnLst/>
              <a:rect l="l" t="t" r="r" b="b"/>
              <a:pathLst>
                <a:path w="5605" h="3937" extrusionOk="0">
                  <a:moveTo>
                    <a:pt x="2802" y="0"/>
                  </a:moveTo>
                  <a:cubicBezTo>
                    <a:pt x="1268" y="0"/>
                    <a:pt x="0" y="1268"/>
                    <a:pt x="0" y="2836"/>
                  </a:cubicBezTo>
                  <a:cubicBezTo>
                    <a:pt x="0" y="3236"/>
                    <a:pt x="100" y="3603"/>
                    <a:pt x="234" y="3937"/>
                  </a:cubicBezTo>
                  <a:lnTo>
                    <a:pt x="5371" y="3937"/>
                  </a:lnTo>
                  <a:cubicBezTo>
                    <a:pt x="5537" y="3603"/>
                    <a:pt x="5604" y="3236"/>
                    <a:pt x="5604" y="2836"/>
                  </a:cubicBezTo>
                  <a:cubicBezTo>
                    <a:pt x="5604" y="1268"/>
                    <a:pt x="4337" y="0"/>
                    <a:pt x="28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1895;p53">
              <a:extLst>
                <a:ext uri="{FF2B5EF4-FFF2-40B4-BE49-F238E27FC236}">
                  <a16:creationId xmlns:a16="http://schemas.microsoft.com/office/drawing/2014/main" id="{5BA7A158-C9D1-27EE-2CDB-C498D6D89718}"/>
                </a:ext>
              </a:extLst>
            </p:cNvPr>
            <p:cNvSpPr/>
            <p:nvPr/>
          </p:nvSpPr>
          <p:spPr>
            <a:xfrm>
              <a:off x="5524514" y="2077811"/>
              <a:ext cx="66256" cy="67290"/>
            </a:xfrm>
            <a:custGeom>
              <a:avLst/>
              <a:gdLst/>
              <a:ahLst/>
              <a:cxnLst/>
              <a:rect l="l" t="t" r="r" b="b"/>
              <a:pathLst>
                <a:path w="3337" h="3303" extrusionOk="0">
                  <a:moveTo>
                    <a:pt x="1669" y="0"/>
                  </a:moveTo>
                  <a:cubicBezTo>
                    <a:pt x="768" y="0"/>
                    <a:pt x="1" y="734"/>
                    <a:pt x="1" y="1635"/>
                  </a:cubicBezTo>
                  <a:cubicBezTo>
                    <a:pt x="1" y="2569"/>
                    <a:pt x="768" y="3303"/>
                    <a:pt x="1669" y="3303"/>
                  </a:cubicBezTo>
                  <a:cubicBezTo>
                    <a:pt x="2569" y="3303"/>
                    <a:pt x="3337" y="2569"/>
                    <a:pt x="3337" y="1635"/>
                  </a:cubicBezTo>
                  <a:cubicBezTo>
                    <a:pt x="3337" y="734"/>
                    <a:pt x="2569" y="0"/>
                    <a:pt x="16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1896;p53">
              <a:extLst>
                <a:ext uri="{FF2B5EF4-FFF2-40B4-BE49-F238E27FC236}">
                  <a16:creationId xmlns:a16="http://schemas.microsoft.com/office/drawing/2014/main" id="{2EF227CC-F4B8-4C8F-90D9-4E140F269046}"/>
                </a:ext>
              </a:extLst>
            </p:cNvPr>
            <p:cNvSpPr/>
            <p:nvPr/>
          </p:nvSpPr>
          <p:spPr>
            <a:xfrm>
              <a:off x="5501997" y="2131498"/>
              <a:ext cx="111287" cy="80207"/>
            </a:xfrm>
            <a:custGeom>
              <a:avLst/>
              <a:gdLst/>
              <a:ahLst/>
              <a:cxnLst/>
              <a:rect l="l" t="t" r="r" b="b"/>
              <a:pathLst>
                <a:path w="5605" h="3937" extrusionOk="0">
                  <a:moveTo>
                    <a:pt x="2803" y="0"/>
                  </a:moveTo>
                  <a:cubicBezTo>
                    <a:pt x="1268" y="0"/>
                    <a:pt x="1" y="1268"/>
                    <a:pt x="1" y="2836"/>
                  </a:cubicBezTo>
                  <a:cubicBezTo>
                    <a:pt x="1" y="3236"/>
                    <a:pt x="67" y="3603"/>
                    <a:pt x="234" y="3937"/>
                  </a:cubicBezTo>
                  <a:lnTo>
                    <a:pt x="5371" y="3937"/>
                  </a:lnTo>
                  <a:cubicBezTo>
                    <a:pt x="5505" y="3603"/>
                    <a:pt x="5605" y="3236"/>
                    <a:pt x="5605" y="2836"/>
                  </a:cubicBezTo>
                  <a:cubicBezTo>
                    <a:pt x="5605" y="1268"/>
                    <a:pt x="4337" y="0"/>
                    <a:pt x="28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1907;p53">
            <a:extLst>
              <a:ext uri="{FF2B5EF4-FFF2-40B4-BE49-F238E27FC236}">
                <a16:creationId xmlns:a16="http://schemas.microsoft.com/office/drawing/2014/main" id="{C0ACA8FB-887A-D6E6-5101-434232D964C1}"/>
              </a:ext>
            </a:extLst>
          </p:cNvPr>
          <p:cNvSpPr/>
          <p:nvPr/>
        </p:nvSpPr>
        <p:spPr>
          <a:xfrm>
            <a:off x="5850814" y="3388026"/>
            <a:ext cx="104051" cy="106738"/>
          </a:xfrm>
          <a:custGeom>
            <a:avLst/>
            <a:gdLst/>
            <a:ahLst/>
            <a:cxnLst/>
            <a:rect l="l" t="t" r="r" b="b"/>
            <a:pathLst>
              <a:path w="3771" h="3770" extrusionOk="0">
                <a:moveTo>
                  <a:pt x="1902" y="0"/>
                </a:moveTo>
                <a:cubicBezTo>
                  <a:pt x="868" y="0"/>
                  <a:pt x="1" y="867"/>
                  <a:pt x="1" y="1902"/>
                </a:cubicBezTo>
                <a:cubicBezTo>
                  <a:pt x="1" y="2936"/>
                  <a:pt x="868" y="3770"/>
                  <a:pt x="1902" y="3770"/>
                </a:cubicBezTo>
                <a:cubicBezTo>
                  <a:pt x="2936" y="3770"/>
                  <a:pt x="3770" y="2936"/>
                  <a:pt x="3770" y="1902"/>
                </a:cubicBezTo>
                <a:cubicBezTo>
                  <a:pt x="3770" y="867"/>
                  <a:pt x="2936" y="0"/>
                  <a:pt x="190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1908;p53">
            <a:extLst>
              <a:ext uri="{FF2B5EF4-FFF2-40B4-BE49-F238E27FC236}">
                <a16:creationId xmlns:a16="http://schemas.microsoft.com/office/drawing/2014/main" id="{297CE5A8-1494-8E64-2B87-4247F575345D}"/>
              </a:ext>
            </a:extLst>
          </p:cNvPr>
          <p:cNvSpPr/>
          <p:nvPr/>
        </p:nvSpPr>
        <p:spPr>
          <a:xfrm>
            <a:off x="6187267" y="4383591"/>
            <a:ext cx="104051" cy="106738"/>
          </a:xfrm>
          <a:custGeom>
            <a:avLst/>
            <a:gdLst/>
            <a:ahLst/>
            <a:cxnLst/>
            <a:rect l="l" t="t" r="r" b="b"/>
            <a:pathLst>
              <a:path w="3771" h="3770" extrusionOk="0">
                <a:moveTo>
                  <a:pt x="1902" y="0"/>
                </a:moveTo>
                <a:cubicBezTo>
                  <a:pt x="868" y="0"/>
                  <a:pt x="1" y="834"/>
                  <a:pt x="1" y="1902"/>
                </a:cubicBezTo>
                <a:cubicBezTo>
                  <a:pt x="1" y="2936"/>
                  <a:pt x="868" y="3770"/>
                  <a:pt x="1902" y="3770"/>
                </a:cubicBezTo>
                <a:cubicBezTo>
                  <a:pt x="2936" y="3770"/>
                  <a:pt x="3770" y="2936"/>
                  <a:pt x="3770" y="1902"/>
                </a:cubicBezTo>
                <a:cubicBezTo>
                  <a:pt x="3770" y="834"/>
                  <a:pt x="2936" y="0"/>
                  <a:pt x="190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1909;p53">
            <a:extLst>
              <a:ext uri="{FF2B5EF4-FFF2-40B4-BE49-F238E27FC236}">
                <a16:creationId xmlns:a16="http://schemas.microsoft.com/office/drawing/2014/main" id="{A61193B9-EA7A-DD7A-C438-44862F74D998}"/>
              </a:ext>
            </a:extLst>
          </p:cNvPr>
          <p:cNvSpPr/>
          <p:nvPr/>
        </p:nvSpPr>
        <p:spPr>
          <a:xfrm>
            <a:off x="5721904" y="4031012"/>
            <a:ext cx="104962" cy="106766"/>
          </a:xfrm>
          <a:custGeom>
            <a:avLst/>
            <a:gdLst/>
            <a:ahLst/>
            <a:cxnLst/>
            <a:rect l="l" t="t" r="r" b="b"/>
            <a:pathLst>
              <a:path w="3804" h="3771" extrusionOk="0">
                <a:moveTo>
                  <a:pt x="1902" y="1"/>
                </a:moveTo>
                <a:cubicBezTo>
                  <a:pt x="868" y="1"/>
                  <a:pt x="1" y="835"/>
                  <a:pt x="1" y="1902"/>
                </a:cubicBezTo>
                <a:cubicBezTo>
                  <a:pt x="1" y="2936"/>
                  <a:pt x="868" y="3770"/>
                  <a:pt x="1902" y="3770"/>
                </a:cubicBezTo>
                <a:cubicBezTo>
                  <a:pt x="2936" y="3770"/>
                  <a:pt x="3803" y="2936"/>
                  <a:pt x="3803" y="1902"/>
                </a:cubicBezTo>
                <a:cubicBezTo>
                  <a:pt x="3803" y="835"/>
                  <a:pt x="2936" y="1"/>
                  <a:pt x="190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1919;p53">
            <a:extLst>
              <a:ext uri="{FF2B5EF4-FFF2-40B4-BE49-F238E27FC236}">
                <a16:creationId xmlns:a16="http://schemas.microsoft.com/office/drawing/2014/main" id="{4CD3C662-1D7F-AAD7-571E-5645B6470008}"/>
              </a:ext>
            </a:extLst>
          </p:cNvPr>
          <p:cNvSpPr/>
          <p:nvPr/>
        </p:nvSpPr>
        <p:spPr>
          <a:xfrm>
            <a:off x="6119701" y="3204402"/>
            <a:ext cx="104051" cy="106738"/>
          </a:xfrm>
          <a:custGeom>
            <a:avLst/>
            <a:gdLst/>
            <a:ahLst/>
            <a:cxnLst/>
            <a:rect l="l" t="t" r="r" b="b"/>
            <a:pathLst>
              <a:path w="3771" h="3770" extrusionOk="0">
                <a:moveTo>
                  <a:pt x="1902" y="0"/>
                </a:moveTo>
                <a:cubicBezTo>
                  <a:pt x="868" y="0"/>
                  <a:pt x="1" y="867"/>
                  <a:pt x="1" y="1902"/>
                </a:cubicBezTo>
                <a:cubicBezTo>
                  <a:pt x="1" y="2936"/>
                  <a:pt x="868" y="3770"/>
                  <a:pt x="1902" y="3770"/>
                </a:cubicBezTo>
                <a:cubicBezTo>
                  <a:pt x="2936" y="3770"/>
                  <a:pt x="3770" y="2936"/>
                  <a:pt x="3770" y="1902"/>
                </a:cubicBezTo>
                <a:cubicBezTo>
                  <a:pt x="3770" y="867"/>
                  <a:pt x="2936" y="0"/>
                  <a:pt x="190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87" name="Google Shape;1921;p53">
            <a:extLst>
              <a:ext uri="{FF2B5EF4-FFF2-40B4-BE49-F238E27FC236}">
                <a16:creationId xmlns:a16="http://schemas.microsoft.com/office/drawing/2014/main" id="{22858DF3-A190-16B2-7E1A-C1B5AC686865}"/>
              </a:ext>
            </a:extLst>
          </p:cNvPr>
          <p:cNvCxnSpPr>
            <a:cxnSpLocks/>
            <a:stCxn id="209" idx="3"/>
          </p:cNvCxnSpPr>
          <p:nvPr/>
        </p:nvCxnSpPr>
        <p:spPr>
          <a:xfrm>
            <a:off x="5054866" y="1966246"/>
            <a:ext cx="1078428" cy="1255468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1924;p53">
            <a:extLst>
              <a:ext uri="{FF2B5EF4-FFF2-40B4-BE49-F238E27FC236}">
                <a16:creationId xmlns:a16="http://schemas.microsoft.com/office/drawing/2014/main" id="{382A5ED9-1579-9961-A560-735A99E3B32C}"/>
              </a:ext>
            </a:extLst>
          </p:cNvPr>
          <p:cNvCxnSpPr>
            <a:cxnSpLocks/>
            <a:stCxn id="213" idx="3"/>
          </p:cNvCxnSpPr>
          <p:nvPr/>
        </p:nvCxnSpPr>
        <p:spPr>
          <a:xfrm flipV="1">
            <a:off x="5054866" y="4429581"/>
            <a:ext cx="1132401" cy="45544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1925;p53">
            <a:extLst>
              <a:ext uri="{FF2B5EF4-FFF2-40B4-BE49-F238E27FC236}">
                <a16:creationId xmlns:a16="http://schemas.microsoft.com/office/drawing/2014/main" id="{8E72FBF7-BC28-4172-0C53-417E11818697}"/>
              </a:ext>
            </a:extLst>
          </p:cNvPr>
          <p:cNvCxnSpPr>
            <a:cxnSpLocks/>
            <a:stCxn id="210" idx="3"/>
          </p:cNvCxnSpPr>
          <p:nvPr/>
        </p:nvCxnSpPr>
        <p:spPr>
          <a:xfrm>
            <a:off x="5030273" y="2968667"/>
            <a:ext cx="839487" cy="45849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2" name="Google Shape;1926;p53">
            <a:extLst>
              <a:ext uri="{FF2B5EF4-FFF2-40B4-BE49-F238E27FC236}">
                <a16:creationId xmlns:a16="http://schemas.microsoft.com/office/drawing/2014/main" id="{EC959969-F79C-B614-1627-C077493B2891}"/>
              </a:ext>
            </a:extLst>
          </p:cNvPr>
          <p:cNvSpPr/>
          <p:nvPr/>
        </p:nvSpPr>
        <p:spPr>
          <a:xfrm flipH="1">
            <a:off x="6796852" y="3388026"/>
            <a:ext cx="104051" cy="106738"/>
          </a:xfrm>
          <a:custGeom>
            <a:avLst/>
            <a:gdLst/>
            <a:ahLst/>
            <a:cxnLst/>
            <a:rect l="l" t="t" r="r" b="b"/>
            <a:pathLst>
              <a:path w="3771" h="3770" extrusionOk="0">
                <a:moveTo>
                  <a:pt x="1902" y="0"/>
                </a:moveTo>
                <a:cubicBezTo>
                  <a:pt x="868" y="0"/>
                  <a:pt x="1" y="867"/>
                  <a:pt x="1" y="1902"/>
                </a:cubicBezTo>
                <a:cubicBezTo>
                  <a:pt x="1" y="2936"/>
                  <a:pt x="868" y="3770"/>
                  <a:pt x="1902" y="3770"/>
                </a:cubicBezTo>
                <a:cubicBezTo>
                  <a:pt x="2936" y="3770"/>
                  <a:pt x="3770" y="2936"/>
                  <a:pt x="3770" y="1902"/>
                </a:cubicBezTo>
                <a:cubicBezTo>
                  <a:pt x="3770" y="867"/>
                  <a:pt x="2936" y="0"/>
                  <a:pt x="190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1927;p53">
            <a:extLst>
              <a:ext uri="{FF2B5EF4-FFF2-40B4-BE49-F238E27FC236}">
                <a16:creationId xmlns:a16="http://schemas.microsoft.com/office/drawing/2014/main" id="{D0BDC390-8F07-7D64-26DF-9561920016E9}"/>
              </a:ext>
            </a:extLst>
          </p:cNvPr>
          <p:cNvSpPr/>
          <p:nvPr/>
        </p:nvSpPr>
        <p:spPr>
          <a:xfrm flipH="1">
            <a:off x="6796852" y="4240364"/>
            <a:ext cx="104051" cy="106738"/>
          </a:xfrm>
          <a:custGeom>
            <a:avLst/>
            <a:gdLst/>
            <a:ahLst/>
            <a:cxnLst/>
            <a:rect l="l" t="t" r="r" b="b"/>
            <a:pathLst>
              <a:path w="3771" h="3770" extrusionOk="0">
                <a:moveTo>
                  <a:pt x="1902" y="0"/>
                </a:moveTo>
                <a:cubicBezTo>
                  <a:pt x="868" y="0"/>
                  <a:pt x="1" y="834"/>
                  <a:pt x="1" y="1902"/>
                </a:cubicBezTo>
                <a:cubicBezTo>
                  <a:pt x="1" y="2936"/>
                  <a:pt x="868" y="3770"/>
                  <a:pt x="1902" y="3770"/>
                </a:cubicBezTo>
                <a:cubicBezTo>
                  <a:pt x="2936" y="3770"/>
                  <a:pt x="3770" y="2936"/>
                  <a:pt x="3770" y="1902"/>
                </a:cubicBezTo>
                <a:cubicBezTo>
                  <a:pt x="3770" y="834"/>
                  <a:pt x="2936" y="0"/>
                  <a:pt x="190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1928;p53">
            <a:extLst>
              <a:ext uri="{FF2B5EF4-FFF2-40B4-BE49-F238E27FC236}">
                <a16:creationId xmlns:a16="http://schemas.microsoft.com/office/drawing/2014/main" id="{212CFA72-E20F-711C-C3C3-E9F0D76B825A}"/>
              </a:ext>
            </a:extLst>
          </p:cNvPr>
          <p:cNvSpPr/>
          <p:nvPr/>
        </p:nvSpPr>
        <p:spPr>
          <a:xfrm flipH="1">
            <a:off x="6954251" y="3776570"/>
            <a:ext cx="104962" cy="106766"/>
          </a:xfrm>
          <a:custGeom>
            <a:avLst/>
            <a:gdLst/>
            <a:ahLst/>
            <a:cxnLst/>
            <a:rect l="l" t="t" r="r" b="b"/>
            <a:pathLst>
              <a:path w="3804" h="3771" extrusionOk="0">
                <a:moveTo>
                  <a:pt x="1902" y="1"/>
                </a:moveTo>
                <a:cubicBezTo>
                  <a:pt x="868" y="1"/>
                  <a:pt x="1" y="835"/>
                  <a:pt x="1" y="1902"/>
                </a:cubicBezTo>
                <a:cubicBezTo>
                  <a:pt x="1" y="2936"/>
                  <a:pt x="868" y="3770"/>
                  <a:pt x="1902" y="3770"/>
                </a:cubicBezTo>
                <a:cubicBezTo>
                  <a:pt x="2936" y="3770"/>
                  <a:pt x="3803" y="2936"/>
                  <a:pt x="3803" y="1902"/>
                </a:cubicBezTo>
                <a:cubicBezTo>
                  <a:pt x="3803" y="835"/>
                  <a:pt x="2936" y="1"/>
                  <a:pt x="190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" name="Google Shape;1929;p53">
            <a:extLst>
              <a:ext uri="{FF2B5EF4-FFF2-40B4-BE49-F238E27FC236}">
                <a16:creationId xmlns:a16="http://schemas.microsoft.com/office/drawing/2014/main" id="{DE73F9B5-4117-7F0F-B2C7-11A3DA22DF7F}"/>
              </a:ext>
            </a:extLst>
          </p:cNvPr>
          <p:cNvSpPr/>
          <p:nvPr/>
        </p:nvSpPr>
        <p:spPr>
          <a:xfrm flipH="1">
            <a:off x="6527965" y="3204402"/>
            <a:ext cx="104051" cy="106738"/>
          </a:xfrm>
          <a:custGeom>
            <a:avLst/>
            <a:gdLst/>
            <a:ahLst/>
            <a:cxnLst/>
            <a:rect l="l" t="t" r="r" b="b"/>
            <a:pathLst>
              <a:path w="3771" h="3770" extrusionOk="0">
                <a:moveTo>
                  <a:pt x="1902" y="0"/>
                </a:moveTo>
                <a:cubicBezTo>
                  <a:pt x="868" y="0"/>
                  <a:pt x="1" y="867"/>
                  <a:pt x="1" y="1902"/>
                </a:cubicBezTo>
                <a:cubicBezTo>
                  <a:pt x="1" y="2936"/>
                  <a:pt x="868" y="3770"/>
                  <a:pt x="1902" y="3770"/>
                </a:cubicBezTo>
                <a:cubicBezTo>
                  <a:pt x="2936" y="3770"/>
                  <a:pt x="3770" y="2936"/>
                  <a:pt x="3770" y="1902"/>
                </a:cubicBezTo>
                <a:cubicBezTo>
                  <a:pt x="3770" y="867"/>
                  <a:pt x="2936" y="0"/>
                  <a:pt x="190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97" name="Google Shape;1931;p53">
            <a:extLst>
              <a:ext uri="{FF2B5EF4-FFF2-40B4-BE49-F238E27FC236}">
                <a16:creationId xmlns:a16="http://schemas.microsoft.com/office/drawing/2014/main" id="{3937DEDC-78D9-FA08-D112-28E6FB737FB8}"/>
              </a:ext>
            </a:extLst>
          </p:cNvPr>
          <p:cNvCxnSpPr>
            <a:cxnSpLocks/>
            <a:stCxn id="204" idx="1"/>
          </p:cNvCxnSpPr>
          <p:nvPr/>
        </p:nvCxnSpPr>
        <p:spPr>
          <a:xfrm rot="10800000" flipV="1">
            <a:off x="6557454" y="1940703"/>
            <a:ext cx="1173003" cy="1304854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1933;p53">
            <a:extLst>
              <a:ext uri="{FF2B5EF4-FFF2-40B4-BE49-F238E27FC236}">
                <a16:creationId xmlns:a16="http://schemas.microsoft.com/office/drawing/2014/main" id="{486486C6-9633-9CF3-718A-CA0CD8A16B66}"/>
              </a:ext>
            </a:extLst>
          </p:cNvPr>
          <p:cNvCxnSpPr>
            <a:cxnSpLocks/>
          </p:cNvCxnSpPr>
          <p:nvPr/>
        </p:nvCxnSpPr>
        <p:spPr>
          <a:xfrm rot="10800000">
            <a:off x="7024251" y="3832894"/>
            <a:ext cx="672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Google Shape;1934;p53">
            <a:extLst>
              <a:ext uri="{FF2B5EF4-FFF2-40B4-BE49-F238E27FC236}">
                <a16:creationId xmlns:a16="http://schemas.microsoft.com/office/drawing/2014/main" id="{8A88F6DC-7EDF-D255-7DC7-BD8A934B60AC}"/>
              </a:ext>
            </a:extLst>
          </p:cNvPr>
          <p:cNvCxnSpPr>
            <a:cxnSpLocks/>
          </p:cNvCxnSpPr>
          <p:nvPr/>
        </p:nvCxnSpPr>
        <p:spPr>
          <a:xfrm rot="10800000">
            <a:off x="6854451" y="4285550"/>
            <a:ext cx="818792" cy="61530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1935;p53">
            <a:extLst>
              <a:ext uri="{FF2B5EF4-FFF2-40B4-BE49-F238E27FC236}">
                <a16:creationId xmlns:a16="http://schemas.microsoft.com/office/drawing/2014/main" id="{D274C0B4-5B43-99F7-A32B-BC95EE1F6AAF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40351" y="2824462"/>
            <a:ext cx="870994" cy="60502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9" name="CuadroTexto 308">
            <a:extLst>
              <a:ext uri="{FF2B5EF4-FFF2-40B4-BE49-F238E27FC236}">
                <a16:creationId xmlns:a16="http://schemas.microsoft.com/office/drawing/2014/main" id="{45812379-9230-DBAA-DA0C-176A28F3EFF6}"/>
              </a:ext>
            </a:extLst>
          </p:cNvPr>
          <p:cNvSpPr txBox="1"/>
          <p:nvPr/>
        </p:nvSpPr>
        <p:spPr>
          <a:xfrm>
            <a:off x="269519" y="1770992"/>
            <a:ext cx="4110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Crear un convenio, validado técnica y jurídicamente por el órgano garante.</a:t>
            </a:r>
          </a:p>
        </p:txBody>
      </p:sp>
      <p:sp>
        <p:nvSpPr>
          <p:cNvPr id="311" name="CuadroTexto 310">
            <a:extLst>
              <a:ext uri="{FF2B5EF4-FFF2-40B4-BE49-F238E27FC236}">
                <a16:creationId xmlns:a16="http://schemas.microsoft.com/office/drawing/2014/main" id="{4E489C00-7BD9-3C2E-6D8C-0D50B1617266}"/>
              </a:ext>
            </a:extLst>
          </p:cNvPr>
          <p:cNvSpPr txBox="1"/>
          <p:nvPr/>
        </p:nvSpPr>
        <p:spPr>
          <a:xfrm>
            <a:off x="253135" y="2780897"/>
            <a:ext cx="4110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MX" dirty="0"/>
              <a:t>2. Promover la iniciativa del Modelo entre los municipios.</a:t>
            </a:r>
          </a:p>
        </p:txBody>
      </p:sp>
      <p:sp>
        <p:nvSpPr>
          <p:cNvPr id="313" name="CuadroTexto 312">
            <a:extLst>
              <a:ext uri="{FF2B5EF4-FFF2-40B4-BE49-F238E27FC236}">
                <a16:creationId xmlns:a16="http://schemas.microsoft.com/office/drawing/2014/main" id="{93DFBBCF-5EB4-FD36-2BD9-8134F4E6FDC3}"/>
              </a:ext>
            </a:extLst>
          </p:cNvPr>
          <p:cNvSpPr txBox="1"/>
          <p:nvPr/>
        </p:nvSpPr>
        <p:spPr>
          <a:xfrm>
            <a:off x="227089" y="3622737"/>
            <a:ext cx="41467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MX" dirty="0"/>
              <a:t>3. Tomar contacto individualmente con los municipios para mostrar en detalle el Modelo, sus características, alcances y propuesta de plan de trabajo colaborativo.</a:t>
            </a:r>
          </a:p>
        </p:txBody>
      </p:sp>
      <p:cxnSp>
        <p:nvCxnSpPr>
          <p:cNvPr id="317" name="Google Shape;1924;p53">
            <a:extLst>
              <a:ext uri="{FF2B5EF4-FFF2-40B4-BE49-F238E27FC236}">
                <a16:creationId xmlns:a16="http://schemas.microsoft.com/office/drawing/2014/main" id="{EB10B22B-53A2-A427-AFB4-E4D9530E62E5}"/>
              </a:ext>
            </a:extLst>
          </p:cNvPr>
          <p:cNvCxnSpPr>
            <a:cxnSpLocks/>
          </p:cNvCxnSpPr>
          <p:nvPr/>
        </p:nvCxnSpPr>
        <p:spPr>
          <a:xfrm>
            <a:off x="5055580" y="3971970"/>
            <a:ext cx="709918" cy="12240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" name="CuadroTexto 322">
            <a:extLst>
              <a:ext uri="{FF2B5EF4-FFF2-40B4-BE49-F238E27FC236}">
                <a16:creationId xmlns:a16="http://schemas.microsoft.com/office/drawing/2014/main" id="{D64EEB96-07B0-480F-3DAC-FACE0EB87E20}"/>
              </a:ext>
            </a:extLst>
          </p:cNvPr>
          <p:cNvSpPr txBox="1"/>
          <p:nvPr/>
        </p:nvSpPr>
        <p:spPr>
          <a:xfrm>
            <a:off x="280277" y="4801253"/>
            <a:ext cx="4040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MX" dirty="0"/>
              <a:t>4. Comprometer firma de convenio con máxima autoridad municipal.</a:t>
            </a:r>
          </a:p>
        </p:txBody>
      </p:sp>
      <p:sp>
        <p:nvSpPr>
          <p:cNvPr id="325" name="CuadroTexto 324">
            <a:extLst>
              <a:ext uri="{FF2B5EF4-FFF2-40B4-BE49-F238E27FC236}">
                <a16:creationId xmlns:a16="http://schemas.microsoft.com/office/drawing/2014/main" id="{5136F50C-4CF1-BD1A-2372-3EDC6456DE95}"/>
              </a:ext>
            </a:extLst>
          </p:cNvPr>
          <p:cNvSpPr txBox="1"/>
          <p:nvPr/>
        </p:nvSpPr>
        <p:spPr>
          <a:xfrm>
            <a:off x="8378669" y="1729244"/>
            <a:ext cx="38654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MX" dirty="0"/>
              <a:t>5. Agendar la ceremonia de firma de convenio.</a:t>
            </a:r>
          </a:p>
        </p:txBody>
      </p:sp>
      <p:sp>
        <p:nvSpPr>
          <p:cNvPr id="330" name="CuadroTexto 329">
            <a:extLst>
              <a:ext uri="{FF2B5EF4-FFF2-40B4-BE49-F238E27FC236}">
                <a16:creationId xmlns:a16="http://schemas.microsoft.com/office/drawing/2014/main" id="{6FBBD83D-59CB-B5B0-9389-24D82334DA5F}"/>
              </a:ext>
            </a:extLst>
          </p:cNvPr>
          <p:cNvSpPr txBox="1"/>
          <p:nvPr/>
        </p:nvSpPr>
        <p:spPr>
          <a:xfrm>
            <a:off x="8378669" y="2667604"/>
            <a:ext cx="36849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MX" dirty="0"/>
              <a:t>6. Firmar el convenio y hacer su difusión.</a:t>
            </a:r>
          </a:p>
        </p:txBody>
      </p:sp>
      <p:sp>
        <p:nvSpPr>
          <p:cNvPr id="332" name="CuadroTexto 331">
            <a:extLst>
              <a:ext uri="{FF2B5EF4-FFF2-40B4-BE49-F238E27FC236}">
                <a16:creationId xmlns:a16="http://schemas.microsoft.com/office/drawing/2014/main" id="{C9BD9A60-BF8B-4A10-818F-2FA7FAB2BC41}"/>
              </a:ext>
            </a:extLst>
          </p:cNvPr>
          <p:cNvSpPr txBox="1"/>
          <p:nvPr/>
        </p:nvSpPr>
        <p:spPr>
          <a:xfrm>
            <a:off x="8375763" y="3441395"/>
            <a:ext cx="37988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MX" dirty="0"/>
              <a:t>7. Reunión inicial de activación del convenio entre las contrapartes, trabajando en un plan detallado de trabajo plasmado en una programación de actividades anual vertido en Carta Gantt.</a:t>
            </a:r>
          </a:p>
        </p:txBody>
      </p:sp>
      <p:sp>
        <p:nvSpPr>
          <p:cNvPr id="334" name="CuadroTexto 333">
            <a:extLst>
              <a:ext uri="{FF2B5EF4-FFF2-40B4-BE49-F238E27FC236}">
                <a16:creationId xmlns:a16="http://schemas.microsoft.com/office/drawing/2014/main" id="{6C4925E7-FA31-A98F-E739-48DE99C006CA}"/>
              </a:ext>
            </a:extLst>
          </p:cNvPr>
          <p:cNvSpPr txBox="1"/>
          <p:nvPr/>
        </p:nvSpPr>
        <p:spPr>
          <a:xfrm>
            <a:off x="8327093" y="4712931"/>
            <a:ext cx="38332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MX" dirty="0"/>
              <a:t>8. Monitoreo periódico del avance de los compromisos del plan de trabajo e informar semestralmente a las autoridades.</a:t>
            </a:r>
          </a:p>
        </p:txBody>
      </p:sp>
      <p:grpSp>
        <p:nvGrpSpPr>
          <p:cNvPr id="336" name="Google Shape;1913;p53">
            <a:extLst>
              <a:ext uri="{FF2B5EF4-FFF2-40B4-BE49-F238E27FC236}">
                <a16:creationId xmlns:a16="http://schemas.microsoft.com/office/drawing/2014/main" id="{5F7C4783-A4E4-462C-20CA-90819C3839EC}"/>
              </a:ext>
            </a:extLst>
          </p:cNvPr>
          <p:cNvGrpSpPr/>
          <p:nvPr/>
        </p:nvGrpSpPr>
        <p:grpSpPr>
          <a:xfrm>
            <a:off x="6144522" y="3582433"/>
            <a:ext cx="550036" cy="516067"/>
            <a:chOff x="8152459" y="3088336"/>
            <a:chExt cx="186924" cy="271618"/>
          </a:xfrm>
          <a:solidFill>
            <a:srgbClr val="009EB8"/>
          </a:solidFill>
        </p:grpSpPr>
        <p:sp>
          <p:nvSpPr>
            <p:cNvPr id="337" name="Google Shape;1914;p53">
              <a:extLst>
                <a:ext uri="{FF2B5EF4-FFF2-40B4-BE49-F238E27FC236}">
                  <a16:creationId xmlns:a16="http://schemas.microsoft.com/office/drawing/2014/main" id="{CFC0DB70-B31D-8E78-15E7-42857926E551}"/>
                </a:ext>
              </a:extLst>
            </p:cNvPr>
            <p:cNvSpPr/>
            <p:nvPr/>
          </p:nvSpPr>
          <p:spPr>
            <a:xfrm>
              <a:off x="8286680" y="3126601"/>
              <a:ext cx="52703" cy="208238"/>
            </a:xfrm>
            <a:custGeom>
              <a:avLst/>
              <a:gdLst/>
              <a:ahLst/>
              <a:cxnLst/>
              <a:rect l="l" t="t" r="r" b="b"/>
              <a:pathLst>
                <a:path w="2803" h="11075" extrusionOk="0">
                  <a:moveTo>
                    <a:pt x="1" y="0"/>
                  </a:moveTo>
                  <a:lnTo>
                    <a:pt x="1" y="11075"/>
                  </a:lnTo>
                  <a:lnTo>
                    <a:pt x="2803" y="11075"/>
                  </a:lnTo>
                  <a:lnTo>
                    <a:pt x="28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915;p53">
              <a:extLst>
                <a:ext uri="{FF2B5EF4-FFF2-40B4-BE49-F238E27FC236}">
                  <a16:creationId xmlns:a16="http://schemas.microsoft.com/office/drawing/2014/main" id="{DCA1437A-0614-CD67-773F-B4A40644783F}"/>
                </a:ext>
              </a:extLst>
            </p:cNvPr>
            <p:cNvSpPr/>
            <p:nvPr/>
          </p:nvSpPr>
          <p:spPr>
            <a:xfrm>
              <a:off x="8219569" y="3180530"/>
              <a:ext cx="52703" cy="154312"/>
            </a:xfrm>
            <a:custGeom>
              <a:avLst/>
              <a:gdLst/>
              <a:ahLst/>
              <a:cxnLst/>
              <a:rect l="l" t="t" r="r" b="b"/>
              <a:pathLst>
                <a:path w="2803" h="8207" extrusionOk="0">
                  <a:moveTo>
                    <a:pt x="0" y="1"/>
                  </a:moveTo>
                  <a:lnTo>
                    <a:pt x="0" y="8207"/>
                  </a:lnTo>
                  <a:lnTo>
                    <a:pt x="2802" y="8207"/>
                  </a:lnTo>
                  <a:lnTo>
                    <a:pt x="28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916;p53">
              <a:extLst>
                <a:ext uri="{FF2B5EF4-FFF2-40B4-BE49-F238E27FC236}">
                  <a16:creationId xmlns:a16="http://schemas.microsoft.com/office/drawing/2014/main" id="{478A79E0-66BB-0F66-6C7C-9329CD85695A}"/>
                </a:ext>
              </a:extLst>
            </p:cNvPr>
            <p:cNvSpPr/>
            <p:nvPr/>
          </p:nvSpPr>
          <p:spPr>
            <a:xfrm>
              <a:off x="8152459" y="3230718"/>
              <a:ext cx="52685" cy="104128"/>
            </a:xfrm>
            <a:custGeom>
              <a:avLst/>
              <a:gdLst/>
              <a:ahLst/>
              <a:cxnLst/>
              <a:rect l="l" t="t" r="r" b="b"/>
              <a:pathLst>
                <a:path w="2802" h="5538" extrusionOk="0">
                  <a:moveTo>
                    <a:pt x="0" y="1"/>
                  </a:moveTo>
                  <a:lnTo>
                    <a:pt x="0" y="5538"/>
                  </a:lnTo>
                  <a:lnTo>
                    <a:pt x="2802" y="5538"/>
                  </a:lnTo>
                  <a:lnTo>
                    <a:pt x="28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917;p53">
              <a:extLst>
                <a:ext uri="{FF2B5EF4-FFF2-40B4-BE49-F238E27FC236}">
                  <a16:creationId xmlns:a16="http://schemas.microsoft.com/office/drawing/2014/main" id="{E2FF6A2C-3E71-96B9-B986-D5E91682B3D6}"/>
                </a:ext>
              </a:extLst>
            </p:cNvPr>
            <p:cNvSpPr/>
            <p:nvPr/>
          </p:nvSpPr>
          <p:spPr>
            <a:xfrm>
              <a:off x="8152459" y="3345495"/>
              <a:ext cx="186916" cy="14459"/>
            </a:xfrm>
            <a:custGeom>
              <a:avLst/>
              <a:gdLst/>
              <a:ahLst/>
              <a:cxnLst/>
              <a:rect l="l" t="t" r="r" b="b"/>
              <a:pathLst>
                <a:path w="9941" h="769" extrusionOk="0">
                  <a:moveTo>
                    <a:pt x="0" y="1"/>
                  </a:moveTo>
                  <a:lnTo>
                    <a:pt x="0" y="768"/>
                  </a:lnTo>
                  <a:lnTo>
                    <a:pt x="9941" y="768"/>
                  </a:lnTo>
                  <a:lnTo>
                    <a:pt x="99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918;p53">
              <a:extLst>
                <a:ext uri="{FF2B5EF4-FFF2-40B4-BE49-F238E27FC236}">
                  <a16:creationId xmlns:a16="http://schemas.microsoft.com/office/drawing/2014/main" id="{3A4F11A0-9035-BDEB-6F96-9A4AF15C0336}"/>
                </a:ext>
              </a:extLst>
            </p:cNvPr>
            <p:cNvSpPr/>
            <p:nvPr/>
          </p:nvSpPr>
          <p:spPr>
            <a:xfrm>
              <a:off x="8152459" y="3088336"/>
              <a:ext cx="121690" cy="114789"/>
            </a:xfrm>
            <a:custGeom>
              <a:avLst/>
              <a:gdLst/>
              <a:ahLst/>
              <a:cxnLst/>
              <a:rect l="l" t="t" r="r" b="b"/>
              <a:pathLst>
                <a:path w="6472" h="6105" extrusionOk="0">
                  <a:moveTo>
                    <a:pt x="6471" y="0"/>
                  </a:moveTo>
                  <a:lnTo>
                    <a:pt x="4170" y="467"/>
                  </a:lnTo>
                  <a:lnTo>
                    <a:pt x="4770" y="968"/>
                  </a:lnTo>
                  <a:cubicBezTo>
                    <a:pt x="3769" y="3336"/>
                    <a:pt x="0" y="6105"/>
                    <a:pt x="0" y="6105"/>
                  </a:cubicBezTo>
                  <a:cubicBezTo>
                    <a:pt x="3970" y="4771"/>
                    <a:pt x="5604" y="2602"/>
                    <a:pt x="6038" y="1969"/>
                  </a:cubicBezTo>
                  <a:lnTo>
                    <a:pt x="6471" y="2369"/>
                  </a:lnTo>
                  <a:lnTo>
                    <a:pt x="64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1910;p53">
            <a:extLst>
              <a:ext uri="{FF2B5EF4-FFF2-40B4-BE49-F238E27FC236}">
                <a16:creationId xmlns:a16="http://schemas.microsoft.com/office/drawing/2014/main" id="{00F801BE-DC4A-733A-2C5D-ADC32A041F6C}"/>
              </a:ext>
            </a:extLst>
          </p:cNvPr>
          <p:cNvGrpSpPr/>
          <p:nvPr/>
        </p:nvGrpSpPr>
        <p:grpSpPr>
          <a:xfrm>
            <a:off x="7814336" y="4765181"/>
            <a:ext cx="307373" cy="275465"/>
            <a:chOff x="3410609" y="4020440"/>
            <a:chExt cx="284026" cy="254541"/>
          </a:xfrm>
          <a:solidFill>
            <a:schemeClr val="tx1"/>
          </a:solidFill>
        </p:grpSpPr>
        <p:sp>
          <p:nvSpPr>
            <p:cNvPr id="343" name="Google Shape;1911;p53">
              <a:extLst>
                <a:ext uri="{FF2B5EF4-FFF2-40B4-BE49-F238E27FC236}">
                  <a16:creationId xmlns:a16="http://schemas.microsoft.com/office/drawing/2014/main" id="{EA735692-60C3-73F9-D1F1-08EE67176BD3}"/>
                </a:ext>
              </a:extLst>
            </p:cNvPr>
            <p:cNvSpPr/>
            <p:nvPr/>
          </p:nvSpPr>
          <p:spPr>
            <a:xfrm>
              <a:off x="3410609" y="4020440"/>
              <a:ext cx="216768" cy="194386"/>
            </a:xfrm>
            <a:custGeom>
              <a:avLst/>
              <a:gdLst/>
              <a:ahLst/>
              <a:cxnLst/>
              <a:rect l="l" t="t" r="r" b="b"/>
              <a:pathLst>
                <a:path w="9675" h="8676" extrusionOk="0">
                  <a:moveTo>
                    <a:pt x="4836" y="1275"/>
                  </a:moveTo>
                  <a:cubicBezTo>
                    <a:pt x="5561" y="1275"/>
                    <a:pt x="6287" y="1527"/>
                    <a:pt x="6872" y="2035"/>
                  </a:cubicBezTo>
                  <a:cubicBezTo>
                    <a:pt x="8140" y="3169"/>
                    <a:pt x="8273" y="5104"/>
                    <a:pt x="7139" y="6371"/>
                  </a:cubicBezTo>
                  <a:cubicBezTo>
                    <a:pt x="6525" y="7058"/>
                    <a:pt x="5676" y="7412"/>
                    <a:pt x="4825" y="7412"/>
                  </a:cubicBezTo>
                  <a:cubicBezTo>
                    <a:pt x="4105" y="7412"/>
                    <a:pt x="3384" y="7158"/>
                    <a:pt x="2803" y="6638"/>
                  </a:cubicBezTo>
                  <a:cubicBezTo>
                    <a:pt x="1535" y="5504"/>
                    <a:pt x="1435" y="3569"/>
                    <a:pt x="2536" y="2302"/>
                  </a:cubicBezTo>
                  <a:cubicBezTo>
                    <a:pt x="3147" y="1619"/>
                    <a:pt x="3990" y="1275"/>
                    <a:pt x="4836" y="1275"/>
                  </a:cubicBezTo>
                  <a:close/>
                  <a:moveTo>
                    <a:pt x="4856" y="1"/>
                  </a:moveTo>
                  <a:cubicBezTo>
                    <a:pt x="3658" y="1"/>
                    <a:pt x="2465" y="497"/>
                    <a:pt x="1602" y="1468"/>
                  </a:cubicBezTo>
                  <a:cubicBezTo>
                    <a:pt x="1" y="3236"/>
                    <a:pt x="167" y="5971"/>
                    <a:pt x="1969" y="7572"/>
                  </a:cubicBezTo>
                  <a:cubicBezTo>
                    <a:pt x="2787" y="8313"/>
                    <a:pt x="3813" y="8676"/>
                    <a:pt x="4837" y="8676"/>
                  </a:cubicBezTo>
                  <a:cubicBezTo>
                    <a:pt x="6026" y="8676"/>
                    <a:pt x="7213" y="8188"/>
                    <a:pt x="8073" y="7239"/>
                  </a:cubicBezTo>
                  <a:cubicBezTo>
                    <a:pt x="9674" y="5437"/>
                    <a:pt x="9507" y="2702"/>
                    <a:pt x="7739" y="1101"/>
                  </a:cubicBezTo>
                  <a:cubicBezTo>
                    <a:pt x="6909" y="363"/>
                    <a:pt x="5881" y="1"/>
                    <a:pt x="48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912;p53">
              <a:extLst>
                <a:ext uri="{FF2B5EF4-FFF2-40B4-BE49-F238E27FC236}">
                  <a16:creationId xmlns:a16="http://schemas.microsoft.com/office/drawing/2014/main" id="{B924B84A-D558-8AC6-3B94-177C393A3BE4}"/>
                </a:ext>
              </a:extLst>
            </p:cNvPr>
            <p:cNvSpPr/>
            <p:nvPr/>
          </p:nvSpPr>
          <p:spPr>
            <a:xfrm>
              <a:off x="3566814" y="4159753"/>
              <a:ext cx="127821" cy="115229"/>
            </a:xfrm>
            <a:custGeom>
              <a:avLst/>
              <a:gdLst/>
              <a:ahLst/>
              <a:cxnLst/>
              <a:rect l="l" t="t" r="r" b="b"/>
              <a:pathLst>
                <a:path w="5705" h="5143" extrusionOk="0">
                  <a:moveTo>
                    <a:pt x="1186" y="1"/>
                  </a:moveTo>
                  <a:cubicBezTo>
                    <a:pt x="956" y="1"/>
                    <a:pt x="670" y="160"/>
                    <a:pt x="434" y="420"/>
                  </a:cubicBezTo>
                  <a:cubicBezTo>
                    <a:pt x="100" y="787"/>
                    <a:pt x="0" y="1254"/>
                    <a:pt x="234" y="1454"/>
                  </a:cubicBezTo>
                  <a:lnTo>
                    <a:pt x="4270" y="5057"/>
                  </a:lnTo>
                  <a:cubicBezTo>
                    <a:pt x="4338" y="5115"/>
                    <a:pt x="4423" y="5142"/>
                    <a:pt x="4518" y="5142"/>
                  </a:cubicBezTo>
                  <a:cubicBezTo>
                    <a:pt x="4748" y="5142"/>
                    <a:pt x="5035" y="4983"/>
                    <a:pt x="5271" y="4723"/>
                  </a:cubicBezTo>
                  <a:cubicBezTo>
                    <a:pt x="5604" y="4356"/>
                    <a:pt x="5704" y="3889"/>
                    <a:pt x="5471" y="3689"/>
                  </a:cubicBezTo>
                  <a:lnTo>
                    <a:pt x="1435" y="87"/>
                  </a:lnTo>
                  <a:cubicBezTo>
                    <a:pt x="1366" y="28"/>
                    <a:pt x="1281" y="1"/>
                    <a:pt x="1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39867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190" b="19924"/>
          <a:stretch/>
        </p:blipFill>
        <p:spPr>
          <a:xfrm>
            <a:off x="11548241" y="5901794"/>
            <a:ext cx="515420" cy="929875"/>
          </a:xfrm>
          <a:prstGeom prst="rect">
            <a:avLst/>
          </a:prstGeom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0F15129C-63FE-401B-8F5D-BBD5652613C1}"/>
              </a:ext>
            </a:extLst>
          </p:cNvPr>
          <p:cNvSpPr/>
          <p:nvPr/>
        </p:nvSpPr>
        <p:spPr>
          <a:xfrm>
            <a:off x="236615" y="275134"/>
            <a:ext cx="904012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s-MX" sz="3200" b="1" dirty="0">
                <a:solidFill>
                  <a:srgbClr val="00A699"/>
                </a:solidFill>
                <a:latin typeface="Fira Sans"/>
              </a:rPr>
              <a:t>Muestra municipal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84C65F5-D023-94E6-592D-3C17F20DF2F1}"/>
              </a:ext>
            </a:extLst>
          </p:cNvPr>
          <p:cNvGrpSpPr/>
          <p:nvPr/>
        </p:nvGrpSpPr>
        <p:grpSpPr>
          <a:xfrm>
            <a:off x="1880110" y="1392679"/>
            <a:ext cx="4215890" cy="4260700"/>
            <a:chOff x="2335719" y="1351308"/>
            <a:chExt cx="4215890" cy="42607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3CDABFB-5D5F-481B-A3B6-347D0E23F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2335719" y="1351308"/>
              <a:ext cx="4183771" cy="4260700"/>
            </a:xfrm>
            <a:prstGeom prst="rect">
              <a:avLst/>
            </a:prstGeom>
          </p:spPr>
        </p:pic>
        <p:grpSp>
          <p:nvGrpSpPr>
            <p:cNvPr id="33" name="Google Shape;796;p47"/>
            <p:cNvGrpSpPr/>
            <p:nvPr/>
          </p:nvGrpSpPr>
          <p:grpSpPr>
            <a:xfrm>
              <a:off x="2837972" y="2184836"/>
              <a:ext cx="2224058" cy="1918311"/>
              <a:chOff x="4234950" y="2218809"/>
              <a:chExt cx="966688" cy="826702"/>
            </a:xfrm>
          </p:grpSpPr>
          <p:sp>
            <p:nvSpPr>
              <p:cNvPr id="36" name="Google Shape;799;p47"/>
              <p:cNvSpPr/>
              <p:nvPr/>
            </p:nvSpPr>
            <p:spPr>
              <a:xfrm rot="10800000">
                <a:off x="4374848" y="2218809"/>
                <a:ext cx="826790" cy="826702"/>
              </a:xfrm>
              <a:custGeom>
                <a:avLst/>
                <a:gdLst/>
                <a:ahLst/>
                <a:cxnLst/>
                <a:rect l="l" t="t" r="r" b="b"/>
                <a:pathLst>
                  <a:path w="34893" h="34893" extrusionOk="0">
                    <a:moveTo>
                      <a:pt x="1" y="1"/>
                    </a:moveTo>
                    <a:lnTo>
                      <a:pt x="1" y="34892"/>
                    </a:lnTo>
                    <a:lnTo>
                      <a:pt x="34892" y="34892"/>
                    </a:lnTo>
                    <a:lnTo>
                      <a:pt x="34892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43" name="Google Shape;806;p47"/>
              <p:cNvSpPr/>
              <p:nvPr/>
            </p:nvSpPr>
            <p:spPr>
              <a:xfrm rot="10800000">
                <a:off x="4234950" y="2570459"/>
                <a:ext cx="86961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1" extrusionOk="0">
                    <a:moveTo>
                      <a:pt x="1835" y="1"/>
                    </a:moveTo>
                    <a:cubicBezTo>
                      <a:pt x="834" y="1"/>
                      <a:pt x="0" y="835"/>
                      <a:pt x="0" y="1836"/>
                    </a:cubicBezTo>
                    <a:cubicBezTo>
                      <a:pt x="0" y="2870"/>
                      <a:pt x="834" y="3670"/>
                      <a:pt x="1835" y="3670"/>
                    </a:cubicBezTo>
                    <a:cubicBezTo>
                      <a:pt x="2836" y="3670"/>
                      <a:pt x="3669" y="2870"/>
                      <a:pt x="3669" y="1836"/>
                    </a:cubicBezTo>
                    <a:cubicBezTo>
                      <a:pt x="3669" y="835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46" name="Google Shape;809;p47"/>
              <p:cNvSpPr/>
              <p:nvPr/>
            </p:nvSpPr>
            <p:spPr>
              <a:xfrm rot="10800000">
                <a:off x="4381980" y="2231460"/>
                <a:ext cx="800678" cy="800617"/>
              </a:xfrm>
              <a:custGeom>
                <a:avLst/>
                <a:gdLst/>
                <a:ahLst/>
                <a:cxnLst/>
                <a:rect l="l" t="t" r="r" b="b"/>
                <a:pathLst>
                  <a:path w="33791" h="33792" extrusionOk="0">
                    <a:moveTo>
                      <a:pt x="16912" y="1"/>
                    </a:moveTo>
                    <a:cubicBezTo>
                      <a:pt x="7572" y="1"/>
                      <a:pt x="0" y="7539"/>
                      <a:pt x="0" y="16879"/>
                    </a:cubicBezTo>
                    <a:cubicBezTo>
                      <a:pt x="0" y="26219"/>
                      <a:pt x="7572" y="33791"/>
                      <a:pt x="16912" y="33791"/>
                    </a:cubicBezTo>
                    <a:cubicBezTo>
                      <a:pt x="26252" y="33791"/>
                      <a:pt x="33791" y="26219"/>
                      <a:pt x="33791" y="16879"/>
                    </a:cubicBezTo>
                    <a:cubicBezTo>
                      <a:pt x="33791" y="7539"/>
                      <a:pt x="26252" y="1"/>
                      <a:pt x="16912" y="1"/>
                    </a:cubicBezTo>
                    <a:close/>
                    <a:moveTo>
                      <a:pt x="16912" y="31923"/>
                    </a:moveTo>
                    <a:cubicBezTo>
                      <a:pt x="8606" y="31923"/>
                      <a:pt x="1868" y="25185"/>
                      <a:pt x="1868" y="16879"/>
                    </a:cubicBezTo>
                    <a:cubicBezTo>
                      <a:pt x="1868" y="8573"/>
                      <a:pt x="8606" y="1835"/>
                      <a:pt x="16912" y="1835"/>
                    </a:cubicBezTo>
                    <a:cubicBezTo>
                      <a:pt x="25218" y="1835"/>
                      <a:pt x="31956" y="8573"/>
                      <a:pt x="31956" y="16879"/>
                    </a:cubicBezTo>
                    <a:cubicBezTo>
                      <a:pt x="31956" y="25185"/>
                      <a:pt x="25218" y="31923"/>
                      <a:pt x="16912" y="31923"/>
                    </a:cubicBezTo>
                    <a:close/>
                  </a:path>
                </a:pathLst>
              </a:custGeom>
              <a:solidFill>
                <a:srgbClr val="00CC99"/>
              </a:solidFill>
              <a:ln w="9525" cap="flat" cmpd="sng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sp>
          <p:nvSpPr>
            <p:cNvPr id="49" name="Google Shape;812;p47"/>
            <p:cNvSpPr txBox="1"/>
            <p:nvPr/>
          </p:nvSpPr>
          <p:spPr>
            <a:xfrm>
              <a:off x="3217527" y="3419985"/>
              <a:ext cx="184182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9999"/>
                </a:buClr>
                <a:buSzPts val="1200"/>
                <a:buFont typeface="Arial"/>
                <a:buNone/>
              </a:pPr>
              <a:r>
                <a:rPr lang="es-MX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"/>
                  <a:ea typeface="Lato"/>
                  <a:cs typeface="Lato"/>
                  <a:sym typeface="Lato"/>
                </a:rPr>
                <a:t>125 municipios</a:t>
              </a:r>
              <a:endParaRPr sz="1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813;p47"/>
            <p:cNvSpPr txBox="1"/>
            <p:nvPr/>
          </p:nvSpPr>
          <p:spPr>
            <a:xfrm>
              <a:off x="3178981" y="2558369"/>
              <a:ext cx="1936251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s-MX" sz="5400" b="1" kern="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Fira Sans Extra Condensed"/>
                </a:rPr>
                <a:t>30%</a:t>
              </a:r>
              <a:endParaRPr sz="1400" kern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54" name="Google Shape;357;p25"/>
            <p:cNvSpPr/>
            <p:nvPr/>
          </p:nvSpPr>
          <p:spPr>
            <a:xfrm>
              <a:off x="3358654" y="1642980"/>
              <a:ext cx="302550" cy="413240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210635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57;p25"/>
            <p:cNvSpPr/>
            <p:nvPr/>
          </p:nvSpPr>
          <p:spPr>
            <a:xfrm>
              <a:off x="2718281" y="3502089"/>
              <a:ext cx="302550" cy="413240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210635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57;p25"/>
            <p:cNvSpPr/>
            <p:nvPr/>
          </p:nvSpPr>
          <p:spPr>
            <a:xfrm>
              <a:off x="4144104" y="4120526"/>
              <a:ext cx="302550" cy="413240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210635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57;p25"/>
            <p:cNvSpPr/>
            <p:nvPr/>
          </p:nvSpPr>
          <p:spPr>
            <a:xfrm>
              <a:off x="5526078" y="2606773"/>
              <a:ext cx="302550" cy="413240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210635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57;p25"/>
            <p:cNvSpPr/>
            <p:nvPr/>
          </p:nvSpPr>
          <p:spPr>
            <a:xfrm>
              <a:off x="4894156" y="2094633"/>
              <a:ext cx="302550" cy="413240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210635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57;p25"/>
            <p:cNvSpPr/>
            <p:nvPr/>
          </p:nvSpPr>
          <p:spPr>
            <a:xfrm>
              <a:off x="5796508" y="3558465"/>
              <a:ext cx="302550" cy="413240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210635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57;p25"/>
            <p:cNvSpPr/>
            <p:nvPr/>
          </p:nvSpPr>
          <p:spPr>
            <a:xfrm>
              <a:off x="6249059" y="2037737"/>
              <a:ext cx="302550" cy="413240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210635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57;p25"/>
            <p:cNvSpPr/>
            <p:nvPr/>
          </p:nvSpPr>
          <p:spPr>
            <a:xfrm>
              <a:off x="2832090" y="4517489"/>
              <a:ext cx="302550" cy="413240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210635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67" name="Tabla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497022"/>
              </p:ext>
            </p:extLst>
          </p:nvPr>
        </p:nvGraphicFramePr>
        <p:xfrm>
          <a:off x="6641002" y="701809"/>
          <a:ext cx="4567878" cy="5105995"/>
        </p:xfrm>
        <a:graphic>
          <a:graphicData uri="http://schemas.openxmlformats.org/drawingml/2006/table">
            <a:tbl>
              <a:tblPr firstRow="1" firstCol="1" bandRow="1"/>
              <a:tblGrid>
                <a:gridCol w="2283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MUNICIPIOS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Almoloya de Juárez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Texcoco</a:t>
                      </a:r>
                      <a:endParaRPr lang="es-MX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Chapultepec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Atlacomulco</a:t>
                      </a:r>
                      <a:endParaRPr lang="es-MX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100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San Martin de las Pirámides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Tenango del Valle</a:t>
                      </a:r>
                      <a:endParaRPr lang="es-MX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Rayón 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Villa de Allende </a:t>
                      </a:r>
                      <a:endParaRPr lang="es-MX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Amecameca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Toluca </a:t>
                      </a:r>
                      <a:endParaRPr lang="es-MX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Polotitlan</a:t>
                      </a:r>
                      <a:endParaRPr lang="es-MX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Otzolotepec</a:t>
                      </a:r>
                      <a:endParaRPr lang="es-MX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Chiautla</a:t>
                      </a:r>
                      <a:endParaRPr lang="es-MX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Tlalnepantla de Baz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Metepec</a:t>
                      </a:r>
                      <a:endParaRPr lang="es-MX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Ozumba</a:t>
                      </a:r>
                      <a:endParaRPr lang="es-MX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Zinacantepec</a:t>
                      </a:r>
                      <a:endParaRPr lang="es-MX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Luvianos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San Antonio la Isla</a:t>
                      </a:r>
                      <a:endParaRPr lang="es-MX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Atlautla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Naucalpan de Juárez</a:t>
                      </a:r>
                      <a:endParaRPr lang="es-MX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Otumba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El Oro</a:t>
                      </a:r>
                      <a:endParaRPr lang="es-MX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Jocotitlán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0100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Nezahualcóyotl</a:t>
                      </a:r>
                      <a:endParaRPr lang="es-MX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Valle de Chalco Solidaridad  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Soyaniquilpan de Juárez </a:t>
                      </a:r>
                      <a:endParaRPr lang="es-MX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Tenancingo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Chapa de Mota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Valle de Bravo 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Apaxco de Ocampo</a:t>
                      </a:r>
                      <a:endParaRPr lang="es-MX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Coacalco de </a:t>
                      </a:r>
                      <a:r>
                        <a:rPr lang="es-MX" sz="1400" b="1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Berriozabal</a:t>
                      </a:r>
                      <a:r>
                        <a:rPr lang="es-MX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Ixtlahuaca</a:t>
                      </a:r>
                      <a:endParaRPr lang="es-MX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Huixquilucan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Nicolás Romero</a:t>
                      </a:r>
                      <a:endParaRPr lang="es-MX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Villa del Carbón 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Cuautitlán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Ixtapan de la Sal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Cuautitlán Izcalli</a:t>
                      </a:r>
                      <a:endParaRPr lang="es-MX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Chimalhuacán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7</a:t>
            </a:fld>
            <a:endParaRPr lang="es-MX"/>
          </a:p>
        </p:txBody>
      </p:sp>
      <p:sp>
        <p:nvSpPr>
          <p:cNvPr id="21" name="Rectángulo 20"/>
          <p:cNvSpPr/>
          <p:nvPr/>
        </p:nvSpPr>
        <p:spPr>
          <a:xfrm>
            <a:off x="0" y="6452220"/>
            <a:ext cx="11055178" cy="287724"/>
          </a:xfrm>
          <a:prstGeom prst="rect">
            <a:avLst/>
          </a:prstGeom>
          <a:gradFill flip="none" rotWithShape="1">
            <a:gsLst>
              <a:gs pos="0">
                <a:srgbClr val="805F80">
                  <a:tint val="66000"/>
                  <a:satMod val="160000"/>
                </a:srgbClr>
              </a:gs>
              <a:gs pos="50000">
                <a:srgbClr val="805F80">
                  <a:tint val="44500"/>
                  <a:satMod val="160000"/>
                </a:srgbClr>
              </a:gs>
              <a:gs pos="100000">
                <a:srgbClr val="805F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190" b="19924"/>
          <a:stretch/>
        </p:blipFill>
        <p:spPr>
          <a:xfrm>
            <a:off x="11548241" y="5901794"/>
            <a:ext cx="515420" cy="92987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66332" y="979082"/>
            <a:ext cx="11486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805F80"/>
                </a:solidFill>
                <a:latin typeface="Lato" panose="020F0502020204030203"/>
              </a:rPr>
              <a:t>Encuesta sobre los Avances de la Política de Transparencia y Acceso a la Información Pública en el Sector Municipal - Estado de México, aspectos relevantes: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F15129C-63FE-401B-8F5D-BBD5652613C1}"/>
              </a:ext>
            </a:extLst>
          </p:cNvPr>
          <p:cNvSpPr/>
          <p:nvPr/>
        </p:nvSpPr>
        <p:spPr>
          <a:xfrm>
            <a:off x="236615" y="275134"/>
            <a:ext cx="904012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s-MX" sz="3200" b="1" dirty="0">
                <a:solidFill>
                  <a:srgbClr val="00A699"/>
                </a:solidFill>
                <a:latin typeface="Fira Sans"/>
              </a:rPr>
              <a:t>Atención por parte de la muestra municipal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10897966" y="3252214"/>
            <a:ext cx="1021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MX" b="1" dirty="0">
                <a:solidFill>
                  <a:srgbClr val="9900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Ingreso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8336391" y="4223558"/>
            <a:ext cx="321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MX" b="1" dirty="0">
                <a:solidFill>
                  <a:srgbClr val="9900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Situación de la Unidad de Transparencia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8698643" y="1944140"/>
            <a:ext cx="2877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MX" b="1" dirty="0">
                <a:solidFill>
                  <a:srgbClr val="9900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Acciones dirigidas a grupos vulnerables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333747" y="2328337"/>
            <a:ext cx="3105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s-MX" b="1" dirty="0">
                <a:solidFill>
                  <a:srgbClr val="9900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Seguimiento a solicitudes de información pública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425898" y="4798361"/>
            <a:ext cx="2849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b="1" dirty="0">
                <a:solidFill>
                  <a:srgbClr val="9900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Información mas solicitada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8610600" y="5333399"/>
            <a:ext cx="3952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9900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Estadísticas de solicitudes de información pública</a:t>
            </a:r>
            <a:endParaRPr lang="es-MX" dirty="0">
              <a:solidFill>
                <a:srgbClr val="9900C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8</a:t>
            </a:fld>
            <a:endParaRPr lang="es-MX"/>
          </a:p>
        </p:txBody>
      </p:sp>
      <p:sp>
        <p:nvSpPr>
          <p:cNvPr id="26" name="Rectángulo 25"/>
          <p:cNvSpPr/>
          <p:nvPr/>
        </p:nvSpPr>
        <p:spPr>
          <a:xfrm>
            <a:off x="0" y="6452220"/>
            <a:ext cx="11055178" cy="287724"/>
          </a:xfrm>
          <a:prstGeom prst="rect">
            <a:avLst/>
          </a:prstGeom>
          <a:gradFill flip="none" rotWithShape="1">
            <a:gsLst>
              <a:gs pos="0">
                <a:srgbClr val="805F80">
                  <a:tint val="66000"/>
                  <a:satMod val="160000"/>
                </a:srgbClr>
              </a:gs>
              <a:gs pos="50000">
                <a:srgbClr val="805F80">
                  <a:tint val="44500"/>
                  <a:satMod val="160000"/>
                </a:srgbClr>
              </a:gs>
              <a:gs pos="100000">
                <a:srgbClr val="805F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6" name="Grupo 5"/>
          <p:cNvGrpSpPr/>
          <p:nvPr/>
        </p:nvGrpSpPr>
        <p:grpSpPr>
          <a:xfrm>
            <a:off x="4392008" y="2050296"/>
            <a:ext cx="2809147" cy="3672217"/>
            <a:chOff x="3581219" y="2322044"/>
            <a:chExt cx="2809147" cy="3672217"/>
          </a:xfrm>
        </p:grpSpPr>
        <p:grpSp>
          <p:nvGrpSpPr>
            <p:cNvPr id="27" name="Google Shape;1050;p31"/>
            <p:cNvGrpSpPr/>
            <p:nvPr/>
          </p:nvGrpSpPr>
          <p:grpSpPr>
            <a:xfrm>
              <a:off x="3581219" y="2322044"/>
              <a:ext cx="2809147" cy="3364773"/>
              <a:chOff x="3136585" y="1265157"/>
              <a:chExt cx="2870826" cy="3454738"/>
            </a:xfrm>
          </p:grpSpPr>
          <p:grpSp>
            <p:nvGrpSpPr>
              <p:cNvPr id="28" name="Google Shape;1051;p31"/>
              <p:cNvGrpSpPr/>
              <p:nvPr/>
            </p:nvGrpSpPr>
            <p:grpSpPr>
              <a:xfrm>
                <a:off x="3136585" y="3330666"/>
                <a:ext cx="1142347" cy="1083316"/>
                <a:chOff x="3041675" y="4093950"/>
                <a:chExt cx="675825" cy="640750"/>
              </a:xfrm>
            </p:grpSpPr>
            <p:sp>
              <p:nvSpPr>
                <p:cNvPr id="58" name="Google Shape;1052;p31"/>
                <p:cNvSpPr/>
                <p:nvPr/>
              </p:nvSpPr>
              <p:spPr>
                <a:xfrm>
                  <a:off x="3311500" y="4207250"/>
                  <a:ext cx="406000" cy="52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0" h="21098" extrusionOk="0">
                      <a:moveTo>
                        <a:pt x="9000" y="1"/>
                      </a:moveTo>
                      <a:lnTo>
                        <a:pt x="1" y="12408"/>
                      </a:lnTo>
                      <a:lnTo>
                        <a:pt x="7240" y="21097"/>
                      </a:lnTo>
                      <a:lnTo>
                        <a:pt x="16239" y="8690"/>
                      </a:lnTo>
                      <a:lnTo>
                        <a:pt x="9000" y="1"/>
                      </a:lnTo>
                      <a:close/>
                    </a:path>
                  </a:pathLst>
                </a:custGeom>
                <a:solidFill>
                  <a:srgbClr val="8D61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  <p:sp>
              <p:nvSpPr>
                <p:cNvPr id="59" name="Google Shape;1053;p31"/>
                <p:cNvSpPr/>
                <p:nvPr/>
              </p:nvSpPr>
              <p:spPr>
                <a:xfrm>
                  <a:off x="3041675" y="4404125"/>
                  <a:ext cx="450825" cy="33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3" h="13223" extrusionOk="0">
                      <a:moveTo>
                        <a:pt x="1" y="0"/>
                      </a:moveTo>
                      <a:lnTo>
                        <a:pt x="7223" y="8690"/>
                      </a:lnTo>
                      <a:lnTo>
                        <a:pt x="18033" y="13222"/>
                      </a:lnTo>
                      <a:lnTo>
                        <a:pt x="10794" y="453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6F44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  <p:sp>
              <p:nvSpPr>
                <p:cNvPr id="60" name="Google Shape;1054;p31"/>
                <p:cNvSpPr/>
                <p:nvPr/>
              </p:nvSpPr>
              <p:spPr>
                <a:xfrm>
                  <a:off x="3041675" y="4093950"/>
                  <a:ext cx="494850" cy="42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94" h="16940" extrusionOk="0">
                      <a:moveTo>
                        <a:pt x="9000" y="0"/>
                      </a:moveTo>
                      <a:lnTo>
                        <a:pt x="1" y="12407"/>
                      </a:lnTo>
                      <a:lnTo>
                        <a:pt x="10794" y="16940"/>
                      </a:lnTo>
                      <a:lnTo>
                        <a:pt x="19793" y="4533"/>
                      </a:lnTo>
                      <a:lnTo>
                        <a:pt x="9000" y="0"/>
                      </a:lnTo>
                      <a:close/>
                    </a:path>
                  </a:pathLst>
                </a:custGeom>
                <a:solidFill>
                  <a:srgbClr val="B18D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</p:grpSp>
          <p:grpSp>
            <p:nvGrpSpPr>
              <p:cNvPr id="38" name="Google Shape;1055;p31"/>
              <p:cNvGrpSpPr/>
              <p:nvPr/>
            </p:nvGrpSpPr>
            <p:grpSpPr>
              <a:xfrm>
                <a:off x="3934573" y="1265157"/>
                <a:ext cx="344376" cy="354907"/>
                <a:chOff x="1448425" y="3213150"/>
                <a:chExt cx="573100" cy="590625"/>
              </a:xfrm>
            </p:grpSpPr>
            <p:sp>
              <p:nvSpPr>
                <p:cNvPr id="55" name="Google Shape;1056;p31"/>
                <p:cNvSpPr/>
                <p:nvPr/>
              </p:nvSpPr>
              <p:spPr>
                <a:xfrm>
                  <a:off x="1573575" y="3570200"/>
                  <a:ext cx="447950" cy="23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" h="9343" extrusionOk="0">
                      <a:moveTo>
                        <a:pt x="17918" y="0"/>
                      </a:moveTo>
                      <a:lnTo>
                        <a:pt x="3293" y="3587"/>
                      </a:lnTo>
                      <a:lnTo>
                        <a:pt x="0" y="9342"/>
                      </a:lnTo>
                      <a:lnTo>
                        <a:pt x="14624" y="5739"/>
                      </a:lnTo>
                      <a:lnTo>
                        <a:pt x="17918" y="0"/>
                      </a:lnTo>
                      <a:close/>
                    </a:path>
                  </a:pathLst>
                </a:custGeom>
                <a:solidFill>
                  <a:srgbClr val="D59C0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  <p:sp>
              <p:nvSpPr>
                <p:cNvPr id="56" name="Google Shape;1057;p31"/>
                <p:cNvSpPr/>
                <p:nvPr/>
              </p:nvSpPr>
              <p:spPr>
                <a:xfrm>
                  <a:off x="1530775" y="3213150"/>
                  <a:ext cx="490750" cy="4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0" h="17870" extrusionOk="0">
                      <a:moveTo>
                        <a:pt x="14624" y="1"/>
                      </a:moveTo>
                      <a:lnTo>
                        <a:pt x="0" y="3587"/>
                      </a:lnTo>
                      <a:lnTo>
                        <a:pt x="5005" y="17869"/>
                      </a:lnTo>
                      <a:lnTo>
                        <a:pt x="19630" y="14282"/>
                      </a:lnTo>
                      <a:lnTo>
                        <a:pt x="14624" y="1"/>
                      </a:lnTo>
                      <a:close/>
                    </a:path>
                  </a:pathLst>
                </a:custGeom>
                <a:solidFill>
                  <a:srgbClr val="FCBA0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  <p:sp>
              <p:nvSpPr>
                <p:cNvPr id="57" name="Google Shape;1058;p31"/>
                <p:cNvSpPr/>
                <p:nvPr/>
              </p:nvSpPr>
              <p:spPr>
                <a:xfrm>
                  <a:off x="1448425" y="3302825"/>
                  <a:ext cx="207500" cy="50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0" h="20038" extrusionOk="0">
                      <a:moveTo>
                        <a:pt x="3294" y="0"/>
                      </a:moveTo>
                      <a:lnTo>
                        <a:pt x="1" y="5739"/>
                      </a:lnTo>
                      <a:lnTo>
                        <a:pt x="5006" y="20037"/>
                      </a:lnTo>
                      <a:lnTo>
                        <a:pt x="8299" y="14282"/>
                      </a:lnTo>
                      <a:lnTo>
                        <a:pt x="3294" y="0"/>
                      </a:lnTo>
                      <a:close/>
                    </a:path>
                  </a:pathLst>
                </a:custGeom>
                <a:solidFill>
                  <a:srgbClr val="FFD4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</p:grpSp>
          <p:grpSp>
            <p:nvGrpSpPr>
              <p:cNvPr id="39" name="Google Shape;1059;p31"/>
              <p:cNvGrpSpPr/>
              <p:nvPr/>
            </p:nvGrpSpPr>
            <p:grpSpPr>
              <a:xfrm>
                <a:off x="3612723" y="1265160"/>
                <a:ext cx="2394689" cy="2259519"/>
                <a:chOff x="5539375" y="4124925"/>
                <a:chExt cx="613425" cy="578800"/>
              </a:xfrm>
            </p:grpSpPr>
            <p:sp>
              <p:nvSpPr>
                <p:cNvPr id="52" name="Google Shape;1060;p31"/>
                <p:cNvSpPr/>
                <p:nvPr/>
              </p:nvSpPr>
              <p:spPr>
                <a:xfrm>
                  <a:off x="5693450" y="4475850"/>
                  <a:ext cx="459350" cy="22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4" h="9115" extrusionOk="0">
                      <a:moveTo>
                        <a:pt x="13825" y="1"/>
                      </a:moveTo>
                      <a:lnTo>
                        <a:pt x="0" y="6946"/>
                      </a:lnTo>
                      <a:lnTo>
                        <a:pt x="4549" y="9114"/>
                      </a:lnTo>
                      <a:lnTo>
                        <a:pt x="18374" y="2169"/>
                      </a:lnTo>
                      <a:lnTo>
                        <a:pt x="13825" y="1"/>
                      </a:lnTo>
                      <a:close/>
                    </a:path>
                  </a:pathLst>
                </a:custGeom>
                <a:solidFill>
                  <a:srgbClr val="B18D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  <p:sp>
              <p:nvSpPr>
                <p:cNvPr id="53" name="Google Shape;1061;p31"/>
                <p:cNvSpPr/>
                <p:nvPr/>
              </p:nvSpPr>
              <p:spPr>
                <a:xfrm>
                  <a:off x="5539375" y="4124925"/>
                  <a:ext cx="499725" cy="5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9" h="20983" extrusionOk="0">
                      <a:moveTo>
                        <a:pt x="13842" y="0"/>
                      </a:moveTo>
                      <a:lnTo>
                        <a:pt x="0" y="6962"/>
                      </a:lnTo>
                      <a:lnTo>
                        <a:pt x="6163" y="20983"/>
                      </a:lnTo>
                      <a:lnTo>
                        <a:pt x="19988" y="14038"/>
                      </a:lnTo>
                      <a:lnTo>
                        <a:pt x="13842" y="0"/>
                      </a:lnTo>
                      <a:close/>
                    </a:path>
                  </a:pathLst>
                </a:custGeom>
                <a:solidFill>
                  <a:srgbClr val="DAB3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  <p:sp>
              <p:nvSpPr>
                <p:cNvPr id="54" name="Google Shape;1062;p31"/>
                <p:cNvSpPr/>
                <p:nvPr/>
              </p:nvSpPr>
              <p:spPr>
                <a:xfrm>
                  <a:off x="5885400" y="4124925"/>
                  <a:ext cx="267400" cy="40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6" h="16206" extrusionOk="0">
                      <a:moveTo>
                        <a:pt x="1" y="0"/>
                      </a:moveTo>
                      <a:lnTo>
                        <a:pt x="6147" y="14038"/>
                      </a:lnTo>
                      <a:lnTo>
                        <a:pt x="10696" y="16206"/>
                      </a:lnTo>
                      <a:lnTo>
                        <a:pt x="4550" y="216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68D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</p:grpSp>
          <p:grpSp>
            <p:nvGrpSpPr>
              <p:cNvPr id="40" name="Google Shape;1063;p31"/>
              <p:cNvGrpSpPr/>
              <p:nvPr/>
            </p:nvGrpSpPr>
            <p:grpSpPr>
              <a:xfrm>
                <a:off x="4248031" y="3137823"/>
                <a:ext cx="1365100" cy="1582072"/>
                <a:chOff x="620625" y="1357825"/>
                <a:chExt cx="584100" cy="677025"/>
              </a:xfrm>
            </p:grpSpPr>
            <p:sp>
              <p:nvSpPr>
                <p:cNvPr id="49" name="Google Shape;1064;p31"/>
                <p:cNvSpPr/>
                <p:nvPr/>
              </p:nvSpPr>
              <p:spPr>
                <a:xfrm>
                  <a:off x="941400" y="1572225"/>
                  <a:ext cx="263325" cy="46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3" h="18505" extrusionOk="0">
                      <a:moveTo>
                        <a:pt x="10532" y="0"/>
                      </a:moveTo>
                      <a:lnTo>
                        <a:pt x="1403" y="10891"/>
                      </a:lnTo>
                      <a:lnTo>
                        <a:pt x="0" y="18505"/>
                      </a:lnTo>
                      <a:lnTo>
                        <a:pt x="0" y="18505"/>
                      </a:lnTo>
                      <a:lnTo>
                        <a:pt x="9147" y="7614"/>
                      </a:lnTo>
                      <a:lnTo>
                        <a:pt x="10532" y="0"/>
                      </a:lnTo>
                      <a:close/>
                    </a:path>
                  </a:pathLst>
                </a:custGeom>
                <a:solidFill>
                  <a:srgbClr val="38B8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  <p:sp>
              <p:nvSpPr>
                <p:cNvPr id="50" name="Google Shape;1065;p31"/>
                <p:cNvSpPr/>
                <p:nvPr/>
              </p:nvSpPr>
              <p:spPr>
                <a:xfrm>
                  <a:off x="620625" y="1630100"/>
                  <a:ext cx="355850" cy="40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6190" extrusionOk="0">
                      <a:moveTo>
                        <a:pt x="1403" y="0"/>
                      </a:moveTo>
                      <a:lnTo>
                        <a:pt x="1" y="7614"/>
                      </a:lnTo>
                      <a:lnTo>
                        <a:pt x="12831" y="16190"/>
                      </a:lnTo>
                      <a:lnTo>
                        <a:pt x="14234" y="8576"/>
                      </a:lnTo>
                      <a:lnTo>
                        <a:pt x="1403" y="0"/>
                      </a:lnTo>
                      <a:close/>
                    </a:path>
                  </a:pathLst>
                </a:custGeom>
                <a:solidFill>
                  <a:srgbClr val="319CA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  <p:sp>
              <p:nvSpPr>
                <p:cNvPr id="51" name="Google Shape;1066;p31"/>
                <p:cNvSpPr/>
                <p:nvPr/>
              </p:nvSpPr>
              <p:spPr>
                <a:xfrm>
                  <a:off x="655675" y="1357825"/>
                  <a:ext cx="549050" cy="4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62" h="19467" extrusionOk="0">
                      <a:moveTo>
                        <a:pt x="9131" y="1"/>
                      </a:moveTo>
                      <a:lnTo>
                        <a:pt x="1" y="10891"/>
                      </a:lnTo>
                      <a:lnTo>
                        <a:pt x="12832" y="19467"/>
                      </a:lnTo>
                      <a:lnTo>
                        <a:pt x="21961" y="8576"/>
                      </a:lnTo>
                      <a:lnTo>
                        <a:pt x="9131" y="1"/>
                      </a:lnTo>
                      <a:close/>
                    </a:path>
                  </a:pathLst>
                </a:custGeom>
                <a:solidFill>
                  <a:srgbClr val="76D7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</p:grpSp>
          <p:grpSp>
            <p:nvGrpSpPr>
              <p:cNvPr id="41" name="Google Shape;1067;p31"/>
              <p:cNvGrpSpPr/>
              <p:nvPr/>
            </p:nvGrpSpPr>
            <p:grpSpPr>
              <a:xfrm>
                <a:off x="4837025" y="2125352"/>
                <a:ext cx="969644" cy="795921"/>
                <a:chOff x="5528775" y="3247800"/>
                <a:chExt cx="634625" cy="520925"/>
              </a:xfrm>
            </p:grpSpPr>
            <p:sp>
              <p:nvSpPr>
                <p:cNvPr id="46" name="Google Shape;1068;p31"/>
                <p:cNvSpPr/>
                <p:nvPr/>
              </p:nvSpPr>
              <p:spPr>
                <a:xfrm>
                  <a:off x="5623750" y="3247800"/>
                  <a:ext cx="539650" cy="1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6" h="5952" extrusionOk="0">
                      <a:moveTo>
                        <a:pt x="9635" y="1"/>
                      </a:moveTo>
                      <a:lnTo>
                        <a:pt x="0" y="669"/>
                      </a:lnTo>
                      <a:lnTo>
                        <a:pt x="11934" y="5951"/>
                      </a:lnTo>
                      <a:lnTo>
                        <a:pt x="21586" y="5283"/>
                      </a:lnTo>
                      <a:lnTo>
                        <a:pt x="9635" y="1"/>
                      </a:lnTo>
                      <a:close/>
                    </a:path>
                  </a:pathLst>
                </a:custGeom>
                <a:solidFill>
                  <a:srgbClr val="FFDC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  <p:sp>
              <p:nvSpPr>
                <p:cNvPr id="47" name="Google Shape;1069;p31"/>
                <p:cNvSpPr/>
                <p:nvPr/>
              </p:nvSpPr>
              <p:spPr>
                <a:xfrm>
                  <a:off x="5528775" y="3264500"/>
                  <a:ext cx="393350" cy="5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34" h="20169" extrusionOk="0">
                      <a:moveTo>
                        <a:pt x="3799" y="1"/>
                      </a:moveTo>
                      <a:lnTo>
                        <a:pt x="0" y="14902"/>
                      </a:lnTo>
                      <a:lnTo>
                        <a:pt x="11951" y="20168"/>
                      </a:lnTo>
                      <a:lnTo>
                        <a:pt x="15733" y="5283"/>
                      </a:lnTo>
                      <a:lnTo>
                        <a:pt x="3799" y="1"/>
                      </a:lnTo>
                      <a:close/>
                    </a:path>
                  </a:pathLst>
                </a:custGeom>
                <a:solidFill>
                  <a:srgbClr val="FFE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  <p:sp>
              <p:nvSpPr>
                <p:cNvPr id="48" name="Google Shape;1070;p31"/>
                <p:cNvSpPr/>
                <p:nvPr/>
              </p:nvSpPr>
              <p:spPr>
                <a:xfrm>
                  <a:off x="5827525" y="3379850"/>
                  <a:ext cx="335875" cy="3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5" h="15555" extrusionOk="0">
                      <a:moveTo>
                        <a:pt x="13435" y="1"/>
                      </a:moveTo>
                      <a:lnTo>
                        <a:pt x="3783" y="669"/>
                      </a:lnTo>
                      <a:lnTo>
                        <a:pt x="1" y="15554"/>
                      </a:lnTo>
                      <a:lnTo>
                        <a:pt x="9636" y="14886"/>
                      </a:lnTo>
                      <a:lnTo>
                        <a:pt x="13435" y="1"/>
                      </a:lnTo>
                      <a:close/>
                    </a:path>
                  </a:pathLst>
                </a:custGeom>
                <a:solidFill>
                  <a:srgbClr val="FFD4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</p:grpSp>
          <p:grpSp>
            <p:nvGrpSpPr>
              <p:cNvPr id="42" name="Google Shape;1071;p31"/>
              <p:cNvGrpSpPr/>
              <p:nvPr/>
            </p:nvGrpSpPr>
            <p:grpSpPr>
              <a:xfrm>
                <a:off x="3612710" y="2495246"/>
                <a:ext cx="839277" cy="741106"/>
                <a:chOff x="2226525" y="4122475"/>
                <a:chExt cx="661525" cy="584100"/>
              </a:xfrm>
            </p:grpSpPr>
            <p:sp>
              <p:nvSpPr>
                <p:cNvPr id="43" name="Google Shape;1072;p31"/>
                <p:cNvSpPr/>
                <p:nvPr/>
              </p:nvSpPr>
              <p:spPr>
                <a:xfrm>
                  <a:off x="2379775" y="4477475"/>
                  <a:ext cx="508275" cy="22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1" h="9164" extrusionOk="0">
                      <a:moveTo>
                        <a:pt x="20331" y="1"/>
                      </a:moveTo>
                      <a:lnTo>
                        <a:pt x="8445" y="2805"/>
                      </a:lnTo>
                      <a:lnTo>
                        <a:pt x="0" y="9163"/>
                      </a:lnTo>
                      <a:lnTo>
                        <a:pt x="0" y="9163"/>
                      </a:lnTo>
                      <a:lnTo>
                        <a:pt x="11869" y="6359"/>
                      </a:lnTo>
                      <a:lnTo>
                        <a:pt x="20331" y="1"/>
                      </a:lnTo>
                      <a:close/>
                    </a:path>
                  </a:pathLst>
                </a:custGeom>
                <a:solidFill>
                  <a:srgbClr val="016C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  <p:sp>
              <p:nvSpPr>
                <p:cNvPr id="44" name="Google Shape;1073;p31"/>
                <p:cNvSpPr/>
                <p:nvPr/>
              </p:nvSpPr>
              <p:spPr>
                <a:xfrm>
                  <a:off x="2226525" y="4192575"/>
                  <a:ext cx="364400" cy="5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20560" extrusionOk="0">
                      <a:moveTo>
                        <a:pt x="8462" y="1"/>
                      </a:moveTo>
                      <a:lnTo>
                        <a:pt x="0" y="6343"/>
                      </a:lnTo>
                      <a:lnTo>
                        <a:pt x="6130" y="20559"/>
                      </a:lnTo>
                      <a:lnTo>
                        <a:pt x="14575" y="14201"/>
                      </a:lnTo>
                      <a:lnTo>
                        <a:pt x="8462" y="1"/>
                      </a:lnTo>
                      <a:close/>
                    </a:path>
                  </a:pathLst>
                </a:custGeom>
                <a:solidFill>
                  <a:srgbClr val="3FBA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  <p:sp>
              <p:nvSpPr>
                <p:cNvPr id="45" name="Google Shape;1074;p31"/>
                <p:cNvSpPr/>
                <p:nvPr/>
              </p:nvSpPr>
              <p:spPr>
                <a:xfrm>
                  <a:off x="2438050" y="4122475"/>
                  <a:ext cx="450000" cy="4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0" h="17005" extrusionOk="0">
                      <a:moveTo>
                        <a:pt x="11869" y="1"/>
                      </a:moveTo>
                      <a:lnTo>
                        <a:pt x="1" y="2805"/>
                      </a:lnTo>
                      <a:lnTo>
                        <a:pt x="6114" y="17005"/>
                      </a:lnTo>
                      <a:lnTo>
                        <a:pt x="18000" y="14201"/>
                      </a:lnTo>
                      <a:lnTo>
                        <a:pt x="11869" y="1"/>
                      </a:lnTo>
                      <a:close/>
                    </a:path>
                  </a:pathLst>
                </a:custGeom>
                <a:solidFill>
                  <a:srgbClr val="0690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Arial"/>
                  </a:endParaRPr>
                </a:p>
              </p:txBody>
            </p:sp>
          </p:grpSp>
        </p:grpSp>
        <p:grpSp>
          <p:nvGrpSpPr>
            <p:cNvPr id="67" name="Google Shape;1071;p31"/>
            <p:cNvGrpSpPr/>
            <p:nvPr/>
          </p:nvGrpSpPr>
          <p:grpSpPr>
            <a:xfrm rot="10362380">
              <a:off x="4320153" y="5515507"/>
              <a:ext cx="600772" cy="478754"/>
              <a:chOff x="2226525" y="4122475"/>
              <a:chExt cx="661525" cy="584100"/>
            </a:xfrm>
          </p:grpSpPr>
          <p:sp>
            <p:nvSpPr>
              <p:cNvPr id="68" name="Google Shape;1072;p31"/>
              <p:cNvSpPr/>
              <p:nvPr/>
            </p:nvSpPr>
            <p:spPr>
              <a:xfrm>
                <a:off x="2379775" y="4477475"/>
                <a:ext cx="508275" cy="229100"/>
              </a:xfrm>
              <a:custGeom>
                <a:avLst/>
                <a:gdLst/>
                <a:ahLst/>
                <a:cxnLst/>
                <a:rect l="l" t="t" r="r" b="b"/>
                <a:pathLst>
                  <a:path w="20331" h="9164" extrusionOk="0">
                    <a:moveTo>
                      <a:pt x="20331" y="1"/>
                    </a:moveTo>
                    <a:lnTo>
                      <a:pt x="8445" y="2805"/>
                    </a:lnTo>
                    <a:lnTo>
                      <a:pt x="0" y="9163"/>
                    </a:lnTo>
                    <a:lnTo>
                      <a:pt x="0" y="9163"/>
                    </a:lnTo>
                    <a:lnTo>
                      <a:pt x="11869" y="6359"/>
                    </a:lnTo>
                    <a:lnTo>
                      <a:pt x="20331" y="1"/>
                    </a:lnTo>
                    <a:close/>
                  </a:path>
                </a:pathLst>
              </a:custGeom>
              <a:solidFill>
                <a:srgbClr val="016C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  <p:sp>
            <p:nvSpPr>
              <p:cNvPr id="69" name="Google Shape;1073;p31"/>
              <p:cNvSpPr/>
              <p:nvPr/>
            </p:nvSpPr>
            <p:spPr>
              <a:xfrm>
                <a:off x="2226525" y="4192575"/>
                <a:ext cx="364400" cy="514000"/>
              </a:xfrm>
              <a:custGeom>
                <a:avLst/>
                <a:gdLst/>
                <a:ahLst/>
                <a:cxnLst/>
                <a:rect l="l" t="t" r="r" b="b"/>
                <a:pathLst>
                  <a:path w="14576" h="20560" extrusionOk="0">
                    <a:moveTo>
                      <a:pt x="8462" y="1"/>
                    </a:moveTo>
                    <a:lnTo>
                      <a:pt x="0" y="6343"/>
                    </a:lnTo>
                    <a:lnTo>
                      <a:pt x="6130" y="20559"/>
                    </a:lnTo>
                    <a:lnTo>
                      <a:pt x="14575" y="14201"/>
                    </a:lnTo>
                    <a:lnTo>
                      <a:pt x="8462" y="1"/>
                    </a:lnTo>
                    <a:close/>
                  </a:path>
                </a:pathLst>
              </a:custGeom>
              <a:solidFill>
                <a:srgbClr val="3FBA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  <p:sp>
            <p:nvSpPr>
              <p:cNvPr id="70" name="Google Shape;1074;p31"/>
              <p:cNvSpPr/>
              <p:nvPr/>
            </p:nvSpPr>
            <p:spPr>
              <a:xfrm>
                <a:off x="2438050" y="4122475"/>
                <a:ext cx="450000" cy="425125"/>
              </a:xfrm>
              <a:custGeom>
                <a:avLst/>
                <a:gdLst/>
                <a:ahLst/>
                <a:cxnLst/>
                <a:rect l="l" t="t" r="r" b="b"/>
                <a:pathLst>
                  <a:path w="18000" h="17005" extrusionOk="0">
                    <a:moveTo>
                      <a:pt x="11869" y="1"/>
                    </a:moveTo>
                    <a:lnTo>
                      <a:pt x="1" y="2805"/>
                    </a:lnTo>
                    <a:lnTo>
                      <a:pt x="6114" y="17005"/>
                    </a:lnTo>
                    <a:lnTo>
                      <a:pt x="18000" y="14201"/>
                    </a:lnTo>
                    <a:lnTo>
                      <a:pt x="11869" y="1"/>
                    </a:lnTo>
                    <a:close/>
                  </a:path>
                </a:pathLst>
              </a:custGeom>
              <a:solidFill>
                <a:srgbClr val="0690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p:grpSp>
        <p:grpSp>
          <p:nvGrpSpPr>
            <p:cNvPr id="87" name="Google Shape;1055;p31"/>
            <p:cNvGrpSpPr/>
            <p:nvPr/>
          </p:nvGrpSpPr>
          <p:grpSpPr>
            <a:xfrm rot="12868559">
              <a:off x="5792865" y="4113834"/>
              <a:ext cx="336977" cy="345665"/>
              <a:chOff x="1448425" y="3213150"/>
              <a:chExt cx="573100" cy="590625"/>
            </a:xfrm>
          </p:grpSpPr>
          <p:sp>
            <p:nvSpPr>
              <p:cNvPr id="92" name="Google Shape;1056;p31"/>
              <p:cNvSpPr/>
              <p:nvPr/>
            </p:nvSpPr>
            <p:spPr>
              <a:xfrm>
                <a:off x="1573575" y="3570200"/>
                <a:ext cx="447950" cy="233575"/>
              </a:xfrm>
              <a:custGeom>
                <a:avLst/>
                <a:gdLst/>
                <a:ahLst/>
                <a:cxnLst/>
                <a:rect l="l" t="t" r="r" b="b"/>
                <a:pathLst>
                  <a:path w="17918" h="9343" extrusionOk="0">
                    <a:moveTo>
                      <a:pt x="17918" y="0"/>
                    </a:moveTo>
                    <a:lnTo>
                      <a:pt x="3293" y="3587"/>
                    </a:lnTo>
                    <a:lnTo>
                      <a:pt x="0" y="9342"/>
                    </a:lnTo>
                    <a:lnTo>
                      <a:pt x="14624" y="5739"/>
                    </a:lnTo>
                    <a:lnTo>
                      <a:pt x="17918" y="0"/>
                    </a:ln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  <p:sp>
            <p:nvSpPr>
              <p:cNvPr id="93" name="Google Shape;1057;p31"/>
              <p:cNvSpPr/>
              <p:nvPr/>
            </p:nvSpPr>
            <p:spPr>
              <a:xfrm>
                <a:off x="1530775" y="3213150"/>
                <a:ext cx="490750" cy="44675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17870" extrusionOk="0">
                    <a:moveTo>
                      <a:pt x="14624" y="1"/>
                    </a:moveTo>
                    <a:lnTo>
                      <a:pt x="0" y="3587"/>
                    </a:lnTo>
                    <a:lnTo>
                      <a:pt x="5005" y="17869"/>
                    </a:lnTo>
                    <a:lnTo>
                      <a:pt x="19630" y="14282"/>
                    </a:lnTo>
                    <a:lnTo>
                      <a:pt x="14624" y="1"/>
                    </a:ln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  <p:sp>
            <p:nvSpPr>
              <p:cNvPr id="94" name="Google Shape;1058;p31"/>
              <p:cNvSpPr/>
              <p:nvPr/>
            </p:nvSpPr>
            <p:spPr>
              <a:xfrm>
                <a:off x="1448425" y="3302825"/>
                <a:ext cx="207500" cy="50095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20038" extrusionOk="0">
                    <a:moveTo>
                      <a:pt x="3294" y="0"/>
                    </a:moveTo>
                    <a:lnTo>
                      <a:pt x="1" y="5739"/>
                    </a:lnTo>
                    <a:lnTo>
                      <a:pt x="5006" y="20037"/>
                    </a:lnTo>
                    <a:lnTo>
                      <a:pt x="8299" y="14282"/>
                    </a:lnTo>
                    <a:lnTo>
                      <a:pt x="3294" y="0"/>
                    </a:ln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endParaRPr>
              </a:p>
            </p:txBody>
          </p:sp>
        </p:grpSp>
      </p:grpSp>
      <p:sp>
        <p:nvSpPr>
          <p:cNvPr id="3" name="Rectángulo 2"/>
          <p:cNvSpPr/>
          <p:nvPr/>
        </p:nvSpPr>
        <p:spPr>
          <a:xfrm>
            <a:off x="2150181" y="5892809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MX" b="1" dirty="0">
                <a:solidFill>
                  <a:srgbClr val="9900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Políticas públicas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-6223" y="3456783"/>
            <a:ext cx="2655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MX" b="1" dirty="0">
                <a:solidFill>
                  <a:srgbClr val="9900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Desafíos de la municipalidad</a:t>
            </a:r>
          </a:p>
        </p:txBody>
      </p:sp>
      <p:cxnSp>
        <p:nvCxnSpPr>
          <p:cNvPr id="95" name="Google Shape;853;p25"/>
          <p:cNvCxnSpPr/>
          <p:nvPr/>
        </p:nvCxnSpPr>
        <p:spPr>
          <a:xfrm rot="10800000">
            <a:off x="5411739" y="2076317"/>
            <a:ext cx="3345628" cy="634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diamond" w="med" len="med"/>
          </a:ln>
        </p:spPr>
      </p:cxnSp>
      <p:cxnSp>
        <p:nvCxnSpPr>
          <p:cNvPr id="97" name="Google Shape;853;p25"/>
          <p:cNvCxnSpPr>
            <a:cxnSpLocks/>
            <a:stCxn id="30" idx="1"/>
          </p:cNvCxnSpPr>
          <p:nvPr/>
        </p:nvCxnSpPr>
        <p:spPr>
          <a:xfrm rot="10800000">
            <a:off x="6742337" y="4021990"/>
            <a:ext cx="1594054" cy="52473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diamond" w="med" len="med"/>
          </a:ln>
        </p:spPr>
      </p:cxnSp>
      <p:cxnSp>
        <p:nvCxnSpPr>
          <p:cNvPr id="98" name="Google Shape;853;p25"/>
          <p:cNvCxnSpPr>
            <a:cxnSpLocks/>
            <a:stCxn id="29" idx="1"/>
          </p:cNvCxnSpPr>
          <p:nvPr/>
        </p:nvCxnSpPr>
        <p:spPr>
          <a:xfrm rot="10800000">
            <a:off x="6802112" y="3191062"/>
            <a:ext cx="4095854" cy="245818"/>
          </a:xfrm>
          <a:prstGeom prst="bentConnector3">
            <a:avLst>
              <a:gd name="adj1" fmla="val 417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diamond" w="med" len="med"/>
          </a:ln>
        </p:spPr>
      </p:cxnSp>
      <p:cxnSp>
        <p:nvCxnSpPr>
          <p:cNvPr id="100" name="Google Shape;853;p25"/>
          <p:cNvCxnSpPr>
            <a:cxnSpLocks/>
            <a:stCxn id="34" idx="1"/>
          </p:cNvCxnSpPr>
          <p:nvPr/>
        </p:nvCxnSpPr>
        <p:spPr>
          <a:xfrm rot="10800000">
            <a:off x="6478948" y="4783459"/>
            <a:ext cx="2131653" cy="873107"/>
          </a:xfrm>
          <a:prstGeom prst="bentConnector3">
            <a:avLst>
              <a:gd name="adj1" fmla="val 10117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diamond" w="med" len="med"/>
          </a:ln>
        </p:spPr>
      </p:cxnSp>
      <p:cxnSp>
        <p:nvCxnSpPr>
          <p:cNvPr id="102" name="Google Shape;853;p25"/>
          <p:cNvCxnSpPr>
            <a:cxnSpLocks/>
            <a:stCxn id="32" idx="3"/>
          </p:cNvCxnSpPr>
          <p:nvPr/>
        </p:nvCxnSpPr>
        <p:spPr>
          <a:xfrm>
            <a:off x="3439084" y="2651503"/>
            <a:ext cx="1552669" cy="98895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diamond" w="med" len="med"/>
          </a:ln>
        </p:spPr>
      </p:cxnSp>
      <p:cxnSp>
        <p:nvCxnSpPr>
          <p:cNvPr id="105" name="Google Shape;853;p25"/>
          <p:cNvCxnSpPr>
            <a:cxnSpLocks/>
            <a:stCxn id="5" idx="3"/>
          </p:cNvCxnSpPr>
          <p:nvPr/>
        </p:nvCxnSpPr>
        <p:spPr>
          <a:xfrm flipV="1">
            <a:off x="2649702" y="2816435"/>
            <a:ext cx="2610047" cy="96351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diamond" w="med" len="med"/>
          </a:ln>
        </p:spPr>
      </p:cxnSp>
      <p:cxnSp>
        <p:nvCxnSpPr>
          <p:cNvPr id="106" name="Google Shape;853;p25"/>
          <p:cNvCxnSpPr>
            <a:cxnSpLocks/>
          </p:cNvCxnSpPr>
          <p:nvPr/>
        </p:nvCxnSpPr>
        <p:spPr>
          <a:xfrm flipV="1">
            <a:off x="2243364" y="4428019"/>
            <a:ext cx="2540521" cy="69350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diamond" w="med" len="med"/>
          </a:ln>
        </p:spPr>
      </p:cxnSp>
      <p:cxnSp>
        <p:nvCxnSpPr>
          <p:cNvPr id="107" name="Google Shape;853;p25"/>
          <p:cNvCxnSpPr>
            <a:cxnSpLocks/>
            <a:stCxn id="3" idx="3"/>
          </p:cNvCxnSpPr>
          <p:nvPr/>
        </p:nvCxnSpPr>
        <p:spPr>
          <a:xfrm flipV="1">
            <a:off x="4096548" y="5551037"/>
            <a:ext cx="1198311" cy="52643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diamond" w="med" len="med"/>
          </a:ln>
        </p:spPr>
      </p:cxnSp>
      <p:grpSp>
        <p:nvGrpSpPr>
          <p:cNvPr id="118" name="Google Shape;939;p47"/>
          <p:cNvGrpSpPr/>
          <p:nvPr/>
        </p:nvGrpSpPr>
        <p:grpSpPr>
          <a:xfrm rot="19042706">
            <a:off x="4987735" y="4529395"/>
            <a:ext cx="356304" cy="239695"/>
            <a:chOff x="1922075" y="1629000"/>
            <a:chExt cx="437200" cy="437200"/>
          </a:xfrm>
        </p:grpSpPr>
        <p:sp>
          <p:nvSpPr>
            <p:cNvPr id="119" name="Google Shape;940;p47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210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20" name="Google Shape;941;p47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210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121" name="Google Shape;856;p47"/>
          <p:cNvGrpSpPr/>
          <p:nvPr/>
        </p:nvGrpSpPr>
        <p:grpSpPr>
          <a:xfrm>
            <a:off x="5575263" y="2681345"/>
            <a:ext cx="499203" cy="554582"/>
            <a:chOff x="584925" y="238125"/>
            <a:chExt cx="415200" cy="525100"/>
          </a:xfrm>
        </p:grpSpPr>
        <p:sp>
          <p:nvSpPr>
            <p:cNvPr id="122" name="Google Shape;857;p47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210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23" name="Google Shape;858;p47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10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24" name="Google Shape;859;p47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10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25" name="Google Shape;860;p47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210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26" name="Google Shape;861;p47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10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27" name="Google Shape;862;p47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210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129" name="Google Shape;1878;p45"/>
          <p:cNvGrpSpPr/>
          <p:nvPr/>
        </p:nvGrpSpPr>
        <p:grpSpPr>
          <a:xfrm rot="1188827">
            <a:off x="6143863" y="3114015"/>
            <a:ext cx="412752" cy="357604"/>
            <a:chOff x="-1333975" y="2365850"/>
            <a:chExt cx="292225" cy="293575"/>
          </a:xfrm>
          <a:solidFill>
            <a:schemeClr val="tx1"/>
          </a:solidFill>
        </p:grpSpPr>
        <p:sp>
          <p:nvSpPr>
            <p:cNvPr id="130" name="Google Shape;1879;p45"/>
            <p:cNvSpPr/>
            <p:nvPr/>
          </p:nvSpPr>
          <p:spPr>
            <a:xfrm>
              <a:off x="-1285150" y="2365850"/>
              <a:ext cx="191225" cy="293575"/>
            </a:xfrm>
            <a:custGeom>
              <a:avLst/>
              <a:gdLst/>
              <a:ahLst/>
              <a:cxnLst/>
              <a:rect l="l" t="t" r="r" b="b"/>
              <a:pathLst>
                <a:path w="7649" h="11743" extrusionOk="0">
                  <a:moveTo>
                    <a:pt x="3813" y="684"/>
                  </a:moveTo>
                  <a:cubicBezTo>
                    <a:pt x="5545" y="684"/>
                    <a:pt x="6900" y="2039"/>
                    <a:pt x="6900" y="3740"/>
                  </a:cubicBezTo>
                  <a:cubicBezTo>
                    <a:pt x="6931" y="4780"/>
                    <a:pt x="6553" y="5347"/>
                    <a:pt x="6270" y="5788"/>
                  </a:cubicBezTo>
                  <a:cubicBezTo>
                    <a:pt x="5797" y="6544"/>
                    <a:pt x="5608" y="6922"/>
                    <a:pt x="5608" y="7930"/>
                  </a:cubicBezTo>
                  <a:cubicBezTo>
                    <a:pt x="5608" y="8119"/>
                    <a:pt x="5451" y="8277"/>
                    <a:pt x="5230" y="8277"/>
                  </a:cubicBezTo>
                  <a:lnTo>
                    <a:pt x="2489" y="8277"/>
                  </a:lnTo>
                  <a:cubicBezTo>
                    <a:pt x="2300" y="8277"/>
                    <a:pt x="2143" y="8119"/>
                    <a:pt x="2143" y="7930"/>
                  </a:cubicBezTo>
                  <a:cubicBezTo>
                    <a:pt x="2143" y="6922"/>
                    <a:pt x="1922" y="6576"/>
                    <a:pt x="1450" y="5820"/>
                  </a:cubicBezTo>
                  <a:cubicBezTo>
                    <a:pt x="1198" y="5347"/>
                    <a:pt x="567" y="4528"/>
                    <a:pt x="788" y="3205"/>
                  </a:cubicBezTo>
                  <a:cubicBezTo>
                    <a:pt x="1040" y="1819"/>
                    <a:pt x="2237" y="684"/>
                    <a:pt x="3813" y="684"/>
                  </a:cubicBezTo>
                  <a:close/>
                  <a:moveTo>
                    <a:pt x="4852" y="8907"/>
                  </a:moveTo>
                  <a:lnTo>
                    <a:pt x="4852" y="9569"/>
                  </a:lnTo>
                  <a:lnTo>
                    <a:pt x="4506" y="9569"/>
                  </a:lnTo>
                  <a:cubicBezTo>
                    <a:pt x="4285" y="9569"/>
                    <a:pt x="4128" y="9726"/>
                    <a:pt x="4128" y="9915"/>
                  </a:cubicBezTo>
                  <a:cubicBezTo>
                    <a:pt x="4128" y="10136"/>
                    <a:pt x="4285" y="10293"/>
                    <a:pt x="4506" y="10293"/>
                  </a:cubicBezTo>
                  <a:lnTo>
                    <a:pt x="4852" y="10293"/>
                  </a:lnTo>
                  <a:lnTo>
                    <a:pt x="4852" y="10640"/>
                  </a:lnTo>
                  <a:cubicBezTo>
                    <a:pt x="4884" y="10829"/>
                    <a:pt x="4726" y="10986"/>
                    <a:pt x="4537" y="10986"/>
                  </a:cubicBezTo>
                  <a:lnTo>
                    <a:pt x="3151" y="10986"/>
                  </a:lnTo>
                  <a:cubicBezTo>
                    <a:pt x="2962" y="10986"/>
                    <a:pt x="2804" y="10829"/>
                    <a:pt x="2804" y="10640"/>
                  </a:cubicBezTo>
                  <a:lnTo>
                    <a:pt x="2804" y="10293"/>
                  </a:lnTo>
                  <a:lnTo>
                    <a:pt x="3151" y="10293"/>
                  </a:lnTo>
                  <a:cubicBezTo>
                    <a:pt x="3371" y="10293"/>
                    <a:pt x="3529" y="10136"/>
                    <a:pt x="3529" y="9915"/>
                  </a:cubicBezTo>
                  <a:cubicBezTo>
                    <a:pt x="3529" y="9726"/>
                    <a:pt x="3371" y="9569"/>
                    <a:pt x="3151" y="9569"/>
                  </a:cubicBezTo>
                  <a:lnTo>
                    <a:pt x="2804" y="9569"/>
                  </a:lnTo>
                  <a:lnTo>
                    <a:pt x="2804" y="8907"/>
                  </a:lnTo>
                  <a:close/>
                  <a:moveTo>
                    <a:pt x="3897" y="1"/>
                  </a:moveTo>
                  <a:cubicBezTo>
                    <a:pt x="3632" y="1"/>
                    <a:pt x="3361" y="28"/>
                    <a:pt x="3088" y="86"/>
                  </a:cubicBezTo>
                  <a:cubicBezTo>
                    <a:pt x="1607" y="401"/>
                    <a:pt x="441" y="1566"/>
                    <a:pt x="158" y="3079"/>
                  </a:cubicBezTo>
                  <a:cubicBezTo>
                    <a:pt x="0" y="3992"/>
                    <a:pt x="158" y="4969"/>
                    <a:pt x="631" y="5757"/>
                  </a:cubicBezTo>
                  <a:cubicBezTo>
                    <a:pt x="757" y="5914"/>
                    <a:pt x="820" y="6072"/>
                    <a:pt x="914" y="6229"/>
                  </a:cubicBezTo>
                  <a:cubicBezTo>
                    <a:pt x="1355" y="6891"/>
                    <a:pt x="1450" y="7143"/>
                    <a:pt x="1450" y="7962"/>
                  </a:cubicBezTo>
                  <a:cubicBezTo>
                    <a:pt x="1450" y="8403"/>
                    <a:pt x="1733" y="8781"/>
                    <a:pt x="2143" y="8939"/>
                  </a:cubicBezTo>
                  <a:lnTo>
                    <a:pt x="2143" y="10703"/>
                  </a:lnTo>
                  <a:cubicBezTo>
                    <a:pt x="2143" y="11270"/>
                    <a:pt x="2615" y="11743"/>
                    <a:pt x="3151" y="11743"/>
                  </a:cubicBezTo>
                  <a:lnTo>
                    <a:pt x="4537" y="11743"/>
                  </a:lnTo>
                  <a:cubicBezTo>
                    <a:pt x="5073" y="11743"/>
                    <a:pt x="5545" y="11270"/>
                    <a:pt x="5545" y="10703"/>
                  </a:cubicBezTo>
                  <a:lnTo>
                    <a:pt x="5545" y="8939"/>
                  </a:lnTo>
                  <a:cubicBezTo>
                    <a:pt x="5955" y="8781"/>
                    <a:pt x="6238" y="8435"/>
                    <a:pt x="6238" y="7962"/>
                  </a:cubicBezTo>
                  <a:lnTo>
                    <a:pt x="6238" y="7930"/>
                  </a:lnTo>
                  <a:cubicBezTo>
                    <a:pt x="6238" y="7143"/>
                    <a:pt x="6427" y="6828"/>
                    <a:pt x="6805" y="6229"/>
                  </a:cubicBezTo>
                  <a:cubicBezTo>
                    <a:pt x="7089" y="5788"/>
                    <a:pt x="7593" y="5032"/>
                    <a:pt x="7593" y="3835"/>
                  </a:cubicBezTo>
                  <a:cubicBezTo>
                    <a:pt x="7649" y="1658"/>
                    <a:pt x="5950" y="1"/>
                    <a:pt x="3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31" name="Google Shape;1880;p45"/>
            <p:cNvSpPr/>
            <p:nvPr/>
          </p:nvSpPr>
          <p:spPr>
            <a:xfrm>
              <a:off x="-107642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29" y="725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32" name="Google Shape;1881;p45"/>
            <p:cNvSpPr/>
            <p:nvPr/>
          </p:nvSpPr>
          <p:spPr>
            <a:xfrm>
              <a:off x="-133397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197" y="694"/>
                    <a:pt x="1386" y="536"/>
                    <a:pt x="1386" y="379"/>
                  </a:cubicBezTo>
                  <a:cubicBezTo>
                    <a:pt x="1386" y="158"/>
                    <a:pt x="1197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33" name="Google Shape;1882;p45"/>
            <p:cNvSpPr/>
            <p:nvPr/>
          </p:nvSpPr>
          <p:spPr>
            <a:xfrm>
              <a:off x="-1093750" y="2383050"/>
              <a:ext cx="35450" cy="26575"/>
            </a:xfrm>
            <a:custGeom>
              <a:avLst/>
              <a:gdLst/>
              <a:ahLst/>
              <a:cxnLst/>
              <a:rect l="l" t="t" r="r" b="b"/>
              <a:pathLst>
                <a:path w="1418" h="1063" extrusionOk="0">
                  <a:moveTo>
                    <a:pt x="992" y="1"/>
                  </a:moveTo>
                  <a:cubicBezTo>
                    <a:pt x="931" y="1"/>
                    <a:pt x="870" y="19"/>
                    <a:pt x="819" y="59"/>
                  </a:cubicBezTo>
                  <a:lnTo>
                    <a:pt x="221" y="406"/>
                  </a:lnTo>
                  <a:cubicBezTo>
                    <a:pt x="63" y="500"/>
                    <a:pt x="0" y="721"/>
                    <a:pt x="95" y="878"/>
                  </a:cubicBezTo>
                  <a:cubicBezTo>
                    <a:pt x="159" y="985"/>
                    <a:pt x="295" y="1063"/>
                    <a:pt x="415" y="1063"/>
                  </a:cubicBezTo>
                  <a:cubicBezTo>
                    <a:pt x="473" y="1063"/>
                    <a:pt x="527" y="1045"/>
                    <a:pt x="567" y="1005"/>
                  </a:cubicBezTo>
                  <a:lnTo>
                    <a:pt x="1166" y="658"/>
                  </a:lnTo>
                  <a:cubicBezTo>
                    <a:pt x="1323" y="563"/>
                    <a:pt x="1418" y="343"/>
                    <a:pt x="1292" y="185"/>
                  </a:cubicBezTo>
                  <a:cubicBezTo>
                    <a:pt x="1249" y="79"/>
                    <a:pt x="1120" y="1"/>
                    <a:pt x="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34" name="Google Shape;1883;p45"/>
            <p:cNvSpPr/>
            <p:nvPr/>
          </p:nvSpPr>
          <p:spPr>
            <a:xfrm>
              <a:off x="-1317450" y="2512575"/>
              <a:ext cx="35475" cy="26225"/>
            </a:xfrm>
            <a:custGeom>
              <a:avLst/>
              <a:gdLst/>
              <a:ahLst/>
              <a:cxnLst/>
              <a:rect l="l" t="t" r="r" b="b"/>
              <a:pathLst>
                <a:path w="1419" h="1049" extrusionOk="0">
                  <a:moveTo>
                    <a:pt x="1005" y="1"/>
                  </a:moveTo>
                  <a:cubicBezTo>
                    <a:pt x="944" y="1"/>
                    <a:pt x="880" y="15"/>
                    <a:pt x="820" y="45"/>
                  </a:cubicBezTo>
                  <a:lnTo>
                    <a:pt x="221" y="392"/>
                  </a:lnTo>
                  <a:cubicBezTo>
                    <a:pt x="64" y="486"/>
                    <a:pt x="1" y="707"/>
                    <a:pt x="127" y="864"/>
                  </a:cubicBezTo>
                  <a:cubicBezTo>
                    <a:pt x="169" y="971"/>
                    <a:pt x="299" y="1049"/>
                    <a:pt x="427" y="1049"/>
                  </a:cubicBezTo>
                  <a:cubicBezTo>
                    <a:pt x="488" y="1049"/>
                    <a:pt x="548" y="1031"/>
                    <a:pt x="599" y="990"/>
                  </a:cubicBezTo>
                  <a:lnTo>
                    <a:pt x="1166" y="644"/>
                  </a:lnTo>
                  <a:cubicBezTo>
                    <a:pt x="1324" y="549"/>
                    <a:pt x="1418" y="329"/>
                    <a:pt x="1292" y="171"/>
                  </a:cubicBezTo>
                  <a:cubicBezTo>
                    <a:pt x="1250" y="64"/>
                    <a:pt x="1134" y="1"/>
                    <a:pt x="10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35" name="Google Shape;1884;p45"/>
            <p:cNvSpPr/>
            <p:nvPr/>
          </p:nvSpPr>
          <p:spPr>
            <a:xfrm>
              <a:off x="-1092975" y="2512575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78" y="1"/>
                  </a:moveTo>
                  <a:cubicBezTo>
                    <a:pt x="264" y="1"/>
                    <a:pt x="149" y="64"/>
                    <a:pt x="64" y="171"/>
                  </a:cubicBezTo>
                  <a:cubicBezTo>
                    <a:pt x="1" y="329"/>
                    <a:pt x="32" y="518"/>
                    <a:pt x="190" y="644"/>
                  </a:cubicBezTo>
                  <a:lnTo>
                    <a:pt x="788" y="990"/>
                  </a:lnTo>
                  <a:cubicBezTo>
                    <a:pt x="838" y="1010"/>
                    <a:pt x="891" y="1021"/>
                    <a:pt x="944" y="1021"/>
                  </a:cubicBezTo>
                  <a:cubicBezTo>
                    <a:pt x="1059" y="1021"/>
                    <a:pt x="1175" y="972"/>
                    <a:pt x="1261" y="864"/>
                  </a:cubicBezTo>
                  <a:cubicBezTo>
                    <a:pt x="1387" y="675"/>
                    <a:pt x="1292" y="486"/>
                    <a:pt x="1135" y="392"/>
                  </a:cubicBezTo>
                  <a:lnTo>
                    <a:pt x="536" y="45"/>
                  </a:lnTo>
                  <a:cubicBezTo>
                    <a:pt x="486" y="15"/>
                    <a:pt x="432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36" name="Google Shape;1885;p45"/>
            <p:cNvSpPr/>
            <p:nvPr/>
          </p:nvSpPr>
          <p:spPr>
            <a:xfrm>
              <a:off x="-1316650" y="2383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405" y="1"/>
                  </a:moveTo>
                  <a:cubicBezTo>
                    <a:pt x="283" y="1"/>
                    <a:pt x="159" y="50"/>
                    <a:pt x="95" y="157"/>
                  </a:cubicBezTo>
                  <a:cubicBezTo>
                    <a:pt x="0" y="315"/>
                    <a:pt x="63" y="504"/>
                    <a:pt x="221" y="630"/>
                  </a:cubicBezTo>
                  <a:lnTo>
                    <a:pt x="788" y="977"/>
                  </a:lnTo>
                  <a:cubicBezTo>
                    <a:pt x="838" y="1007"/>
                    <a:pt x="895" y="1021"/>
                    <a:pt x="953" y="1021"/>
                  </a:cubicBezTo>
                  <a:cubicBezTo>
                    <a:pt x="1074" y="1021"/>
                    <a:pt x="1196" y="958"/>
                    <a:pt x="1260" y="850"/>
                  </a:cubicBezTo>
                  <a:cubicBezTo>
                    <a:pt x="1386" y="693"/>
                    <a:pt x="1292" y="504"/>
                    <a:pt x="1134" y="378"/>
                  </a:cubicBezTo>
                  <a:lnTo>
                    <a:pt x="567" y="31"/>
                  </a:lnTo>
                  <a:cubicBezTo>
                    <a:pt x="517" y="11"/>
                    <a:pt x="461" y="1"/>
                    <a:pt x="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37" name="Google Shape;1886;p45"/>
            <p:cNvSpPr/>
            <p:nvPr/>
          </p:nvSpPr>
          <p:spPr>
            <a:xfrm>
              <a:off x="-1239475" y="2401575"/>
              <a:ext cx="102425" cy="153100"/>
            </a:xfrm>
            <a:custGeom>
              <a:avLst/>
              <a:gdLst/>
              <a:ahLst/>
              <a:cxnLst/>
              <a:rect l="l" t="t" r="r" b="b"/>
              <a:pathLst>
                <a:path w="4097" h="6124" extrusionOk="0">
                  <a:moveTo>
                    <a:pt x="1733" y="1492"/>
                  </a:moveTo>
                  <a:lnTo>
                    <a:pt x="1733" y="2343"/>
                  </a:lnTo>
                  <a:cubicBezTo>
                    <a:pt x="1733" y="2500"/>
                    <a:pt x="1796" y="2626"/>
                    <a:pt x="1922" y="2658"/>
                  </a:cubicBezTo>
                  <a:lnTo>
                    <a:pt x="3246" y="3225"/>
                  </a:lnTo>
                  <a:lnTo>
                    <a:pt x="2395" y="4611"/>
                  </a:lnTo>
                  <a:lnTo>
                    <a:pt x="2395" y="3729"/>
                  </a:lnTo>
                  <a:cubicBezTo>
                    <a:pt x="2395" y="3572"/>
                    <a:pt x="2332" y="3445"/>
                    <a:pt x="2206" y="3414"/>
                  </a:cubicBezTo>
                  <a:lnTo>
                    <a:pt x="851" y="2878"/>
                  </a:lnTo>
                  <a:lnTo>
                    <a:pt x="1733" y="1492"/>
                  </a:lnTo>
                  <a:close/>
                  <a:moveTo>
                    <a:pt x="2038" y="0"/>
                  </a:moveTo>
                  <a:cubicBezTo>
                    <a:pt x="1919" y="0"/>
                    <a:pt x="1814" y="47"/>
                    <a:pt x="1765" y="169"/>
                  </a:cubicBezTo>
                  <a:lnTo>
                    <a:pt x="64" y="2941"/>
                  </a:lnTo>
                  <a:cubicBezTo>
                    <a:pt x="32" y="3004"/>
                    <a:pt x="1" y="3130"/>
                    <a:pt x="32" y="3225"/>
                  </a:cubicBezTo>
                  <a:cubicBezTo>
                    <a:pt x="64" y="3288"/>
                    <a:pt x="158" y="3382"/>
                    <a:pt x="221" y="3414"/>
                  </a:cubicBezTo>
                  <a:lnTo>
                    <a:pt x="1733" y="4013"/>
                  </a:lnTo>
                  <a:lnTo>
                    <a:pt x="1733" y="5808"/>
                  </a:lnTo>
                  <a:cubicBezTo>
                    <a:pt x="1733" y="5966"/>
                    <a:pt x="1859" y="6092"/>
                    <a:pt x="1954" y="6123"/>
                  </a:cubicBezTo>
                  <a:lnTo>
                    <a:pt x="2049" y="6123"/>
                  </a:lnTo>
                  <a:cubicBezTo>
                    <a:pt x="2143" y="6123"/>
                    <a:pt x="2269" y="6092"/>
                    <a:pt x="2301" y="5966"/>
                  </a:cubicBezTo>
                  <a:lnTo>
                    <a:pt x="4002" y="3225"/>
                  </a:lnTo>
                  <a:cubicBezTo>
                    <a:pt x="4033" y="3130"/>
                    <a:pt x="4096" y="3004"/>
                    <a:pt x="4033" y="2941"/>
                  </a:cubicBezTo>
                  <a:cubicBezTo>
                    <a:pt x="4033" y="2878"/>
                    <a:pt x="3970" y="2784"/>
                    <a:pt x="3907" y="2752"/>
                  </a:cubicBezTo>
                  <a:lnTo>
                    <a:pt x="2395" y="2154"/>
                  </a:lnTo>
                  <a:lnTo>
                    <a:pt x="2395" y="358"/>
                  </a:lnTo>
                  <a:cubicBezTo>
                    <a:pt x="2395" y="169"/>
                    <a:pt x="2269" y="74"/>
                    <a:pt x="2143" y="11"/>
                  </a:cubicBezTo>
                  <a:cubicBezTo>
                    <a:pt x="2108" y="4"/>
                    <a:pt x="2072" y="0"/>
                    <a:pt x="2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</p:grpSp>
      <p:sp>
        <p:nvSpPr>
          <p:cNvPr id="138" name="Google Shape;1165;p33"/>
          <p:cNvSpPr/>
          <p:nvPr/>
        </p:nvSpPr>
        <p:spPr>
          <a:xfrm rot="20653517">
            <a:off x="5269204" y="3415552"/>
            <a:ext cx="285071" cy="240510"/>
          </a:xfrm>
          <a:custGeom>
            <a:avLst/>
            <a:gdLst/>
            <a:ahLst/>
            <a:cxnLst/>
            <a:rect l="l" t="t" r="r" b="b"/>
            <a:pathLst>
              <a:path w="8710" h="7326" extrusionOk="0">
                <a:moveTo>
                  <a:pt x="2167" y="1"/>
                </a:moveTo>
                <a:cubicBezTo>
                  <a:pt x="1853" y="1"/>
                  <a:pt x="1533" y="118"/>
                  <a:pt x="1274" y="381"/>
                </a:cubicBezTo>
                <a:cubicBezTo>
                  <a:pt x="462" y="1179"/>
                  <a:pt x="1036" y="2565"/>
                  <a:pt x="2170" y="2565"/>
                </a:cubicBezTo>
                <a:lnTo>
                  <a:pt x="2184" y="2565"/>
                </a:lnTo>
                <a:cubicBezTo>
                  <a:pt x="2423" y="2565"/>
                  <a:pt x="2661" y="2495"/>
                  <a:pt x="2857" y="2369"/>
                </a:cubicBezTo>
                <a:cubicBezTo>
                  <a:pt x="2927" y="1963"/>
                  <a:pt x="3137" y="1599"/>
                  <a:pt x="3459" y="1361"/>
                </a:cubicBezTo>
                <a:lnTo>
                  <a:pt x="3459" y="1291"/>
                </a:lnTo>
                <a:cubicBezTo>
                  <a:pt x="3459" y="515"/>
                  <a:pt x="2824" y="1"/>
                  <a:pt x="2167" y="1"/>
                </a:cubicBezTo>
                <a:close/>
                <a:moveTo>
                  <a:pt x="6550" y="3"/>
                </a:moveTo>
                <a:cubicBezTo>
                  <a:pt x="5899" y="3"/>
                  <a:pt x="5274" y="500"/>
                  <a:pt x="5265" y="1263"/>
                </a:cubicBezTo>
                <a:cubicBezTo>
                  <a:pt x="5671" y="1515"/>
                  <a:pt x="5951" y="1949"/>
                  <a:pt x="6007" y="2439"/>
                </a:cubicBezTo>
                <a:cubicBezTo>
                  <a:pt x="6175" y="2523"/>
                  <a:pt x="6357" y="2565"/>
                  <a:pt x="6539" y="2565"/>
                </a:cubicBezTo>
                <a:cubicBezTo>
                  <a:pt x="7673" y="2565"/>
                  <a:pt x="8247" y="1193"/>
                  <a:pt x="7449" y="381"/>
                </a:cubicBezTo>
                <a:cubicBezTo>
                  <a:pt x="7188" y="120"/>
                  <a:pt x="6866" y="3"/>
                  <a:pt x="6550" y="3"/>
                </a:cubicBezTo>
                <a:close/>
                <a:moveTo>
                  <a:pt x="4436" y="1317"/>
                </a:moveTo>
                <a:cubicBezTo>
                  <a:pt x="3778" y="1317"/>
                  <a:pt x="3151" y="1831"/>
                  <a:pt x="3151" y="2607"/>
                </a:cubicBezTo>
                <a:cubicBezTo>
                  <a:pt x="3151" y="3307"/>
                  <a:pt x="3725" y="3882"/>
                  <a:pt x="4425" y="3882"/>
                </a:cubicBezTo>
                <a:cubicBezTo>
                  <a:pt x="5559" y="3882"/>
                  <a:pt x="6133" y="2509"/>
                  <a:pt x="5335" y="1697"/>
                </a:cubicBezTo>
                <a:cubicBezTo>
                  <a:pt x="5072" y="1435"/>
                  <a:pt x="4751" y="1317"/>
                  <a:pt x="4436" y="1317"/>
                </a:cubicBezTo>
                <a:close/>
                <a:moveTo>
                  <a:pt x="1638" y="2649"/>
                </a:moveTo>
                <a:cubicBezTo>
                  <a:pt x="742" y="2649"/>
                  <a:pt x="0" y="3377"/>
                  <a:pt x="0" y="4288"/>
                </a:cubicBezTo>
                <a:lnTo>
                  <a:pt x="0" y="5618"/>
                </a:lnTo>
                <a:lnTo>
                  <a:pt x="0" y="5632"/>
                </a:lnTo>
                <a:lnTo>
                  <a:pt x="98" y="5660"/>
                </a:lnTo>
                <a:cubicBezTo>
                  <a:pt x="686" y="5856"/>
                  <a:pt x="1316" y="5968"/>
                  <a:pt x="1932" y="6010"/>
                </a:cubicBezTo>
                <a:lnTo>
                  <a:pt x="1932" y="5618"/>
                </a:lnTo>
                <a:cubicBezTo>
                  <a:pt x="1932" y="4750"/>
                  <a:pt x="2507" y="3994"/>
                  <a:pt x="3319" y="3756"/>
                </a:cubicBezTo>
                <a:lnTo>
                  <a:pt x="3333" y="3742"/>
                </a:lnTo>
                <a:cubicBezTo>
                  <a:pt x="3025" y="3461"/>
                  <a:pt x="2857" y="3069"/>
                  <a:pt x="2843" y="2649"/>
                </a:cubicBezTo>
                <a:close/>
                <a:moveTo>
                  <a:pt x="6007" y="2649"/>
                </a:moveTo>
                <a:cubicBezTo>
                  <a:pt x="5993" y="3069"/>
                  <a:pt x="5825" y="3461"/>
                  <a:pt x="5517" y="3742"/>
                </a:cubicBezTo>
                <a:cubicBezTo>
                  <a:pt x="6343" y="3994"/>
                  <a:pt x="6903" y="4750"/>
                  <a:pt x="6903" y="5604"/>
                </a:cubicBezTo>
                <a:lnTo>
                  <a:pt x="6903" y="6010"/>
                </a:lnTo>
                <a:cubicBezTo>
                  <a:pt x="7491" y="6010"/>
                  <a:pt x="8079" y="5884"/>
                  <a:pt x="8625" y="5646"/>
                </a:cubicBezTo>
                <a:lnTo>
                  <a:pt x="8709" y="5604"/>
                </a:lnTo>
                <a:lnTo>
                  <a:pt x="8709" y="4288"/>
                </a:lnTo>
                <a:cubicBezTo>
                  <a:pt x="8709" y="3377"/>
                  <a:pt x="7981" y="2649"/>
                  <a:pt x="7085" y="2649"/>
                </a:cubicBezTo>
                <a:close/>
                <a:moveTo>
                  <a:pt x="4957" y="3952"/>
                </a:moveTo>
                <a:lnTo>
                  <a:pt x="4971" y="3966"/>
                </a:lnTo>
                <a:lnTo>
                  <a:pt x="3893" y="3966"/>
                </a:lnTo>
                <a:cubicBezTo>
                  <a:pt x="2983" y="3966"/>
                  <a:pt x="2255" y="4694"/>
                  <a:pt x="2255" y="5604"/>
                </a:cubicBezTo>
                <a:lnTo>
                  <a:pt x="2255" y="6920"/>
                </a:lnTo>
                <a:lnTo>
                  <a:pt x="2255" y="6948"/>
                </a:lnTo>
                <a:lnTo>
                  <a:pt x="2339" y="6976"/>
                </a:lnTo>
                <a:cubicBezTo>
                  <a:pt x="3067" y="7200"/>
                  <a:pt x="3809" y="7326"/>
                  <a:pt x="4565" y="7326"/>
                </a:cubicBezTo>
                <a:cubicBezTo>
                  <a:pt x="5769" y="7326"/>
                  <a:pt x="6469" y="6976"/>
                  <a:pt x="6511" y="6962"/>
                </a:cubicBezTo>
                <a:lnTo>
                  <a:pt x="6595" y="6920"/>
                </a:lnTo>
                <a:lnTo>
                  <a:pt x="6595" y="5590"/>
                </a:lnTo>
                <a:cubicBezTo>
                  <a:pt x="6595" y="4694"/>
                  <a:pt x="5853" y="3966"/>
                  <a:pt x="4957" y="39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9900C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140" name="Google Shape;1164;p33"/>
          <p:cNvSpPr/>
          <p:nvPr/>
        </p:nvSpPr>
        <p:spPr>
          <a:xfrm>
            <a:off x="5977120" y="4256094"/>
            <a:ext cx="379405" cy="386280"/>
          </a:xfrm>
          <a:custGeom>
            <a:avLst/>
            <a:gdLst/>
            <a:ahLst/>
            <a:cxnLst/>
            <a:rect l="l" t="t" r="r" b="b"/>
            <a:pathLst>
              <a:path w="8190" h="7890" extrusionOk="0">
                <a:moveTo>
                  <a:pt x="3261" y="771"/>
                </a:moveTo>
                <a:cubicBezTo>
                  <a:pt x="3836" y="771"/>
                  <a:pt x="4422" y="991"/>
                  <a:pt x="4888" y="1480"/>
                </a:cubicBezTo>
                <a:cubicBezTo>
                  <a:pt x="5756" y="2376"/>
                  <a:pt x="5728" y="3818"/>
                  <a:pt x="4818" y="4701"/>
                </a:cubicBezTo>
                <a:cubicBezTo>
                  <a:pt x="4360" y="5140"/>
                  <a:pt x="3806" y="5337"/>
                  <a:pt x="3263" y="5337"/>
                </a:cubicBezTo>
                <a:cubicBezTo>
                  <a:pt x="2076" y="5337"/>
                  <a:pt x="939" y="4399"/>
                  <a:pt x="967" y="3006"/>
                </a:cubicBezTo>
                <a:cubicBezTo>
                  <a:pt x="996" y="1652"/>
                  <a:pt x="2108" y="771"/>
                  <a:pt x="3261" y="771"/>
                </a:cubicBezTo>
                <a:close/>
                <a:moveTo>
                  <a:pt x="3260" y="1"/>
                </a:moveTo>
                <a:cubicBezTo>
                  <a:pt x="1804" y="1"/>
                  <a:pt x="394" y="1041"/>
                  <a:pt x="211" y="2712"/>
                </a:cubicBezTo>
                <a:cubicBezTo>
                  <a:pt x="1" y="4649"/>
                  <a:pt x="1555" y="6111"/>
                  <a:pt x="3255" y="6111"/>
                </a:cubicBezTo>
                <a:cubicBezTo>
                  <a:pt x="3817" y="6111"/>
                  <a:pt x="4394" y="5951"/>
                  <a:pt x="4930" y="5597"/>
                </a:cubicBezTo>
                <a:cubicBezTo>
                  <a:pt x="4958" y="5709"/>
                  <a:pt x="5014" y="5821"/>
                  <a:pt x="5112" y="5919"/>
                </a:cubicBezTo>
                <a:lnTo>
                  <a:pt x="6806" y="7683"/>
                </a:lnTo>
                <a:cubicBezTo>
                  <a:pt x="6945" y="7829"/>
                  <a:pt x="7104" y="7890"/>
                  <a:pt x="7258" y="7890"/>
                </a:cubicBezTo>
                <a:cubicBezTo>
                  <a:pt x="7752" y="7890"/>
                  <a:pt x="8189" y="7257"/>
                  <a:pt x="7730" y="6787"/>
                </a:cubicBezTo>
                <a:lnTo>
                  <a:pt x="6036" y="5023"/>
                </a:lnTo>
                <a:cubicBezTo>
                  <a:pt x="5952" y="4939"/>
                  <a:pt x="5840" y="4869"/>
                  <a:pt x="5714" y="4855"/>
                </a:cubicBezTo>
                <a:cubicBezTo>
                  <a:pt x="6582" y="3650"/>
                  <a:pt x="6470" y="2012"/>
                  <a:pt x="5448" y="948"/>
                </a:cubicBezTo>
                <a:cubicBezTo>
                  <a:pt x="4825" y="296"/>
                  <a:pt x="4036" y="1"/>
                  <a:pt x="326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9900C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grpSp>
        <p:nvGrpSpPr>
          <p:cNvPr id="141" name="Google Shape;1085;p32"/>
          <p:cNvGrpSpPr/>
          <p:nvPr/>
        </p:nvGrpSpPr>
        <p:grpSpPr>
          <a:xfrm>
            <a:off x="5476066" y="5337417"/>
            <a:ext cx="167328" cy="197857"/>
            <a:chOff x="-63252250" y="1930850"/>
            <a:chExt cx="319000" cy="319025"/>
          </a:xfrm>
          <a:solidFill>
            <a:schemeClr val="tx1"/>
          </a:solidFill>
        </p:grpSpPr>
        <p:sp>
          <p:nvSpPr>
            <p:cNvPr id="142" name="Google Shape;1086;p32"/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43" name="Google Shape;1087;p32"/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144" name="Google Shape;536;p22"/>
          <p:cNvGrpSpPr/>
          <p:nvPr/>
        </p:nvGrpSpPr>
        <p:grpSpPr>
          <a:xfrm>
            <a:off x="5294859" y="2125005"/>
            <a:ext cx="199843" cy="111166"/>
            <a:chOff x="3962775" y="1990700"/>
            <a:chExt cx="296975" cy="224500"/>
          </a:xfrm>
          <a:solidFill>
            <a:schemeClr val="tx1"/>
          </a:solidFill>
        </p:grpSpPr>
        <p:sp>
          <p:nvSpPr>
            <p:cNvPr id="145" name="Google Shape;537;p22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9900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46" name="Google Shape;538;p22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9900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47" name="Google Shape;539;p22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9900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48" name="Google Shape;540;p22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9900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29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190" b="19924"/>
          <a:stretch/>
        </p:blipFill>
        <p:spPr>
          <a:xfrm>
            <a:off x="11548241" y="5901794"/>
            <a:ext cx="515420" cy="9298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26961" y="1181020"/>
            <a:ext cx="11021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effectLst/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Tuvo su lanzamiento en el XXII encuentro de la Red de Transparencia y Acceso a la Información llevada a cabo en Santiago de Chile, el pasado 26 de abril de 2022</a:t>
            </a:r>
            <a:r>
              <a:rPr lang="es-MX" b="1" dirty="0"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b="1" dirty="0">
              <a:latin typeface="Lato"/>
              <a:cs typeface="Times New Roman" panose="02020603050405020304" pitchFamily="18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F15129C-63FE-401B-8F5D-BBD5652613C1}"/>
              </a:ext>
            </a:extLst>
          </p:cNvPr>
          <p:cNvSpPr/>
          <p:nvPr/>
        </p:nvSpPr>
        <p:spPr>
          <a:xfrm>
            <a:off x="227089" y="248891"/>
            <a:ext cx="11964911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s-MX" sz="3200" b="1" dirty="0">
                <a:solidFill>
                  <a:srgbClr val="00A699"/>
                </a:solidFill>
                <a:latin typeface="Fira Sans"/>
              </a:rPr>
              <a:t>Lanzamiento del Modelo Regional de Transparencia Municipal</a:t>
            </a:r>
          </a:p>
        </p:txBody>
      </p:sp>
      <p:pic>
        <p:nvPicPr>
          <p:cNvPr id="117" name="Picture 2" descr="https://www.infoem.org.mx/sites/default/files/Foto_Comunicado_EventoRTAChile_20220429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5" r="7860" b="-1387"/>
          <a:stretch/>
        </p:blipFill>
        <p:spPr bwMode="auto">
          <a:xfrm>
            <a:off x="4999816" y="3914433"/>
            <a:ext cx="2784390" cy="213177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C293-5086-4FBB-A3B9-51A26A65714C}" type="slidenum">
              <a:rPr lang="es-MX" smtClean="0"/>
              <a:t>9</a:t>
            </a:fld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0" y="6452220"/>
            <a:ext cx="11055178" cy="287724"/>
          </a:xfrm>
          <a:prstGeom prst="rect">
            <a:avLst/>
          </a:prstGeom>
          <a:gradFill flip="none" rotWithShape="1">
            <a:gsLst>
              <a:gs pos="0">
                <a:srgbClr val="805F80">
                  <a:tint val="66000"/>
                  <a:satMod val="160000"/>
                </a:srgbClr>
              </a:gs>
              <a:gs pos="50000">
                <a:srgbClr val="805F80">
                  <a:tint val="44500"/>
                  <a:satMod val="160000"/>
                </a:srgbClr>
              </a:gs>
              <a:gs pos="100000">
                <a:srgbClr val="805F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85" y="2421824"/>
            <a:ext cx="2540579" cy="165490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64" y="2137491"/>
            <a:ext cx="2406323" cy="30079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4" descr="FDD (@fddchile) / Twit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10" y="2359541"/>
            <a:ext cx="3330575" cy="262078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09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1699</Words>
  <Application>Microsoft Office PowerPoint</Application>
  <PresentationFormat>Panorámica</PresentationFormat>
  <Paragraphs>245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Fira Sans</vt:lpstr>
      <vt:lpstr>Lato</vt:lpstr>
      <vt:lpstr>Palatino Linotype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Valentin Valdez Garcia</dc:creator>
  <cp:lastModifiedBy>valentin valdez</cp:lastModifiedBy>
  <cp:revision>113</cp:revision>
  <dcterms:created xsi:type="dcterms:W3CDTF">2022-05-11T15:20:33Z</dcterms:created>
  <dcterms:modified xsi:type="dcterms:W3CDTF">2022-09-07T00:19:18Z</dcterms:modified>
</cp:coreProperties>
</file>