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  <p:sldMasterId id="214748366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6858000" cx="12192000"/>
  <p:notesSz cx="6858000" cy="9144000"/>
  <p:embeddedFontLst>
    <p:embeddedFont>
      <p:font typeface="Roboto"/>
      <p:regular r:id="rId16"/>
      <p:bold r:id="rId17"/>
      <p:italic r:id="rId18"/>
      <p:boldItalic r:id="rId19"/>
    </p:embeddedFont>
    <p:embeddedFont>
      <p:font typeface="Fira Sans Extra Condensed Medium"/>
      <p:regular r:id="rId20"/>
      <p:bold r:id="rId21"/>
      <p:italic r:id="rId22"/>
      <p:boldItalic r:id="rId23"/>
    </p:embeddedFont>
    <p:embeddedFont>
      <p:font typeface="Palatino Linotype"/>
      <p:regular r:id="rId24"/>
      <p:bold r:id="rId25"/>
      <p:italic r:id="rId26"/>
      <p:boldItalic r:id="rId27"/>
    </p:embeddedFont>
    <p:embeddedFont>
      <p:font typeface="Fira Sans Extra Condensed"/>
      <p:regular r:id="rId28"/>
      <p:bold r:id="rId29"/>
      <p:italic r:id="rId30"/>
      <p:boldItalic r:id="rId31"/>
    </p:embeddedFont>
    <p:embeddedFont>
      <p:font typeface="Fira Sans Extra Condensed SemiBold"/>
      <p:regular r:id="rId32"/>
      <p:bold r:id="rId33"/>
      <p:italic r:id="rId34"/>
      <p:boldItalic r:id="rId3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36" roundtripDataSignature="AMtx7mjOB2kpjZC4zjS9LJ/sryFFAm/tu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FiraSansExtraCondensedMedium-regular.fntdata"/><Relationship Id="rId22" Type="http://schemas.openxmlformats.org/officeDocument/2006/relationships/font" Target="fonts/FiraSansExtraCondensedMedium-italic.fntdata"/><Relationship Id="rId21" Type="http://schemas.openxmlformats.org/officeDocument/2006/relationships/font" Target="fonts/FiraSansExtraCondensedMedium-bold.fntdata"/><Relationship Id="rId24" Type="http://schemas.openxmlformats.org/officeDocument/2006/relationships/font" Target="fonts/PalatinoLinotype-regular.fntdata"/><Relationship Id="rId23" Type="http://schemas.openxmlformats.org/officeDocument/2006/relationships/font" Target="fonts/FiraSansExtraCondensedMedium-boldItalic.fntdata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6" Type="http://schemas.openxmlformats.org/officeDocument/2006/relationships/font" Target="fonts/PalatinoLinotype-italic.fntdata"/><Relationship Id="rId25" Type="http://schemas.openxmlformats.org/officeDocument/2006/relationships/font" Target="fonts/PalatinoLinotype-bold.fntdata"/><Relationship Id="rId28" Type="http://schemas.openxmlformats.org/officeDocument/2006/relationships/font" Target="fonts/FiraSansExtraCondensed-regular.fntdata"/><Relationship Id="rId27" Type="http://schemas.openxmlformats.org/officeDocument/2006/relationships/font" Target="fonts/PalatinoLinotype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FiraSansExtraCondensed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FiraSansExtraCondensed-boldItalic.fntdata"/><Relationship Id="rId30" Type="http://schemas.openxmlformats.org/officeDocument/2006/relationships/font" Target="fonts/FiraSansExtraCondensed-italic.fntdata"/><Relationship Id="rId11" Type="http://schemas.openxmlformats.org/officeDocument/2006/relationships/slide" Target="slides/slide6.xml"/><Relationship Id="rId33" Type="http://schemas.openxmlformats.org/officeDocument/2006/relationships/font" Target="fonts/FiraSansExtraCondensedSemiBold-bold.fntdata"/><Relationship Id="rId10" Type="http://schemas.openxmlformats.org/officeDocument/2006/relationships/slide" Target="slides/slide5.xml"/><Relationship Id="rId32" Type="http://schemas.openxmlformats.org/officeDocument/2006/relationships/font" Target="fonts/FiraSansExtraCondensedSemiBold-regular.fntdata"/><Relationship Id="rId13" Type="http://schemas.openxmlformats.org/officeDocument/2006/relationships/slide" Target="slides/slide8.xml"/><Relationship Id="rId35" Type="http://schemas.openxmlformats.org/officeDocument/2006/relationships/font" Target="fonts/FiraSansExtraCondensedSemiBold-boldItalic.fntdata"/><Relationship Id="rId12" Type="http://schemas.openxmlformats.org/officeDocument/2006/relationships/slide" Target="slides/slide7.xml"/><Relationship Id="rId34" Type="http://schemas.openxmlformats.org/officeDocument/2006/relationships/font" Target="fonts/FiraSansExtraCondensedSemiBold-italic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36" Type="http://customschemas.google.com/relationships/presentationmetadata" Target="metadata"/><Relationship Id="rId17" Type="http://schemas.openxmlformats.org/officeDocument/2006/relationships/font" Target="fonts/Roboto-bold.fntdata"/><Relationship Id="rId16" Type="http://schemas.openxmlformats.org/officeDocument/2006/relationships/font" Target="fonts/Roboto-regular.fntdata"/><Relationship Id="rId19" Type="http://schemas.openxmlformats.org/officeDocument/2006/relationships/font" Target="fonts/Roboto-boldItalic.fntdata"/><Relationship Id="rId18" Type="http://schemas.openxmlformats.org/officeDocument/2006/relationships/font" Target="fonts/Roboto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4726064120_3_82:notes"/>
          <p:cNvSpPr/>
          <p:nvPr>
            <p:ph idx="2" type="sldImg"/>
          </p:nvPr>
        </p:nvSpPr>
        <p:spPr>
          <a:xfrm>
            <a:off x="436131" y="1142821"/>
            <a:ext cx="5985900" cy="3086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3" name="Google Shape;133;g14726064120_3_82:notes"/>
          <p:cNvSpPr txBox="1"/>
          <p:nvPr>
            <p:ph idx="1" type="body"/>
          </p:nvPr>
        </p:nvSpPr>
        <p:spPr>
          <a:xfrm>
            <a:off x="685800" y="4400556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6750" lIns="93500" spcFirstLastPara="1" rIns="93500" wrap="square" tIns="467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4" name="Google Shape;134;g14726064120_3_82:notes"/>
          <p:cNvSpPr txBox="1"/>
          <p:nvPr>
            <p:ph idx="12" type="sldNum"/>
          </p:nvPr>
        </p:nvSpPr>
        <p:spPr>
          <a:xfrm>
            <a:off x="3884613" y="8685225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6750" lIns="93500" spcFirstLastPara="1" rIns="93500" wrap="square" tIns="4675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b="0" i="0" lang="es-MX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14726064120_3_528:notes"/>
          <p:cNvSpPr/>
          <p:nvPr>
            <p:ph idx="2" type="sldImg"/>
          </p:nvPr>
        </p:nvSpPr>
        <p:spPr>
          <a:xfrm>
            <a:off x="436131" y="1142821"/>
            <a:ext cx="5985900" cy="3086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7" name="Google Shape;387;g14726064120_3_528:notes"/>
          <p:cNvSpPr txBox="1"/>
          <p:nvPr>
            <p:ph idx="1" type="body"/>
          </p:nvPr>
        </p:nvSpPr>
        <p:spPr>
          <a:xfrm>
            <a:off x="685800" y="4400556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6750" lIns="93500" spcFirstLastPara="1" rIns="93500" wrap="square" tIns="467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88" name="Google Shape;388;g14726064120_3_528:notes"/>
          <p:cNvSpPr txBox="1"/>
          <p:nvPr>
            <p:ph idx="12" type="sldNum"/>
          </p:nvPr>
        </p:nvSpPr>
        <p:spPr>
          <a:xfrm>
            <a:off x="3884613" y="8685225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6750" lIns="93500" spcFirstLastPara="1" rIns="93500" wrap="square" tIns="4675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b="0" i="0" lang="es-MX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14726064120_3_487:notes"/>
          <p:cNvSpPr/>
          <p:nvPr>
            <p:ph idx="2" type="sldImg"/>
          </p:nvPr>
        </p:nvSpPr>
        <p:spPr>
          <a:xfrm>
            <a:off x="436131" y="1142821"/>
            <a:ext cx="5985900" cy="3086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1" name="Google Shape;141;g14726064120_3_487:notes"/>
          <p:cNvSpPr txBox="1"/>
          <p:nvPr>
            <p:ph idx="1" type="body"/>
          </p:nvPr>
        </p:nvSpPr>
        <p:spPr>
          <a:xfrm>
            <a:off x="685800" y="4400556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6750" lIns="93500" spcFirstLastPara="1" rIns="93500" wrap="square" tIns="467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2" name="Google Shape;142;g14726064120_3_487:notes"/>
          <p:cNvSpPr txBox="1"/>
          <p:nvPr>
            <p:ph idx="12" type="sldNum"/>
          </p:nvPr>
        </p:nvSpPr>
        <p:spPr>
          <a:xfrm>
            <a:off x="3884613" y="8685225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6750" lIns="93500" spcFirstLastPara="1" rIns="93500" wrap="square" tIns="4675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b="0" i="0" lang="es-MX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14726064120_3_246:notes"/>
          <p:cNvSpPr/>
          <p:nvPr>
            <p:ph idx="2" type="sldImg"/>
          </p:nvPr>
        </p:nvSpPr>
        <p:spPr>
          <a:xfrm>
            <a:off x="436131" y="1142821"/>
            <a:ext cx="5985900" cy="3086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9" name="Google Shape;149;g14726064120_3_246:notes"/>
          <p:cNvSpPr txBox="1"/>
          <p:nvPr>
            <p:ph idx="1" type="body"/>
          </p:nvPr>
        </p:nvSpPr>
        <p:spPr>
          <a:xfrm>
            <a:off x="685800" y="4400556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6750" lIns="93500" spcFirstLastPara="1" rIns="93500" wrap="square" tIns="467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0" name="Google Shape;150;g14726064120_3_246:notes"/>
          <p:cNvSpPr txBox="1"/>
          <p:nvPr>
            <p:ph idx="12" type="sldNum"/>
          </p:nvPr>
        </p:nvSpPr>
        <p:spPr>
          <a:xfrm>
            <a:off x="3884613" y="8685225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6750" lIns="93500" spcFirstLastPara="1" rIns="93500" wrap="square" tIns="4675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b="0" i="0" lang="es-MX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14726064120_3_708:notes"/>
          <p:cNvSpPr/>
          <p:nvPr>
            <p:ph idx="2" type="sldImg"/>
          </p:nvPr>
        </p:nvSpPr>
        <p:spPr>
          <a:xfrm>
            <a:off x="436131" y="1142821"/>
            <a:ext cx="5985900" cy="3086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8" name="Google Shape;198;g14726064120_3_708:notes"/>
          <p:cNvSpPr txBox="1"/>
          <p:nvPr>
            <p:ph idx="1" type="body"/>
          </p:nvPr>
        </p:nvSpPr>
        <p:spPr>
          <a:xfrm>
            <a:off x="685800" y="4400556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6750" lIns="93500" spcFirstLastPara="1" rIns="93500" wrap="square" tIns="467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9" name="Google Shape;199;g14726064120_3_708:notes"/>
          <p:cNvSpPr txBox="1"/>
          <p:nvPr>
            <p:ph idx="12" type="sldNum"/>
          </p:nvPr>
        </p:nvSpPr>
        <p:spPr>
          <a:xfrm>
            <a:off x="3884613" y="8685225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6750" lIns="93500" spcFirstLastPara="1" rIns="93500" wrap="square" tIns="4675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b="0" i="0" lang="es-MX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14726064120_3_701:notes"/>
          <p:cNvSpPr/>
          <p:nvPr>
            <p:ph idx="2" type="sldImg"/>
          </p:nvPr>
        </p:nvSpPr>
        <p:spPr>
          <a:xfrm>
            <a:off x="436131" y="1142821"/>
            <a:ext cx="5985900" cy="3086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9" name="Google Shape;249;g14726064120_3_701:notes"/>
          <p:cNvSpPr txBox="1"/>
          <p:nvPr>
            <p:ph idx="1" type="body"/>
          </p:nvPr>
        </p:nvSpPr>
        <p:spPr>
          <a:xfrm>
            <a:off x="685800" y="4400556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6750" lIns="93500" spcFirstLastPara="1" rIns="93500" wrap="square" tIns="467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0" name="Google Shape;250;g14726064120_3_701:notes"/>
          <p:cNvSpPr txBox="1"/>
          <p:nvPr>
            <p:ph idx="12" type="sldNum"/>
          </p:nvPr>
        </p:nvSpPr>
        <p:spPr>
          <a:xfrm>
            <a:off x="3884613" y="8685225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6750" lIns="93500" spcFirstLastPara="1" rIns="93500" wrap="square" tIns="4675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b="0" i="0" lang="es-MX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14726064120_3_694:notes"/>
          <p:cNvSpPr/>
          <p:nvPr>
            <p:ph idx="2" type="sldImg"/>
          </p:nvPr>
        </p:nvSpPr>
        <p:spPr>
          <a:xfrm>
            <a:off x="436131" y="1142821"/>
            <a:ext cx="5985900" cy="3086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1" name="Google Shape;291;g14726064120_3_694:notes"/>
          <p:cNvSpPr txBox="1"/>
          <p:nvPr>
            <p:ph idx="1" type="body"/>
          </p:nvPr>
        </p:nvSpPr>
        <p:spPr>
          <a:xfrm>
            <a:off x="685800" y="4400556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6750" lIns="93500" spcFirstLastPara="1" rIns="93500" wrap="square" tIns="467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2" name="Google Shape;292;g14726064120_3_694:notes"/>
          <p:cNvSpPr txBox="1"/>
          <p:nvPr>
            <p:ph idx="12" type="sldNum"/>
          </p:nvPr>
        </p:nvSpPr>
        <p:spPr>
          <a:xfrm>
            <a:off x="3884613" y="8685225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6750" lIns="93500" spcFirstLastPara="1" rIns="93500" wrap="square" tIns="4675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b="0" i="0" lang="es-MX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14726064120_3_505:notes"/>
          <p:cNvSpPr/>
          <p:nvPr>
            <p:ph idx="2" type="sldImg"/>
          </p:nvPr>
        </p:nvSpPr>
        <p:spPr>
          <a:xfrm>
            <a:off x="436131" y="1142821"/>
            <a:ext cx="5985900" cy="3086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6" name="Google Shape;316;g14726064120_3_505:notes"/>
          <p:cNvSpPr txBox="1"/>
          <p:nvPr>
            <p:ph idx="1" type="body"/>
          </p:nvPr>
        </p:nvSpPr>
        <p:spPr>
          <a:xfrm>
            <a:off x="685800" y="4400556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6750" lIns="93500" spcFirstLastPara="1" rIns="93500" wrap="square" tIns="467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17" name="Google Shape;317;g14726064120_3_505:notes"/>
          <p:cNvSpPr txBox="1"/>
          <p:nvPr>
            <p:ph idx="12" type="sldNum"/>
          </p:nvPr>
        </p:nvSpPr>
        <p:spPr>
          <a:xfrm>
            <a:off x="3884613" y="8685225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6750" lIns="93500" spcFirstLastPara="1" rIns="93500" wrap="square" tIns="4675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b="0" i="0" lang="es-MX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14726064120_3_537:notes"/>
          <p:cNvSpPr/>
          <p:nvPr>
            <p:ph idx="2" type="sldImg"/>
          </p:nvPr>
        </p:nvSpPr>
        <p:spPr>
          <a:xfrm>
            <a:off x="436131" y="1142821"/>
            <a:ext cx="5985900" cy="3086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4" name="Google Shape;324;g14726064120_3_537:notes"/>
          <p:cNvSpPr txBox="1"/>
          <p:nvPr>
            <p:ph idx="1" type="body"/>
          </p:nvPr>
        </p:nvSpPr>
        <p:spPr>
          <a:xfrm>
            <a:off x="685800" y="4400556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6750" lIns="93500" spcFirstLastPara="1" rIns="93500" wrap="square" tIns="467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25" name="Google Shape;325;g14726064120_3_537:notes"/>
          <p:cNvSpPr txBox="1"/>
          <p:nvPr>
            <p:ph idx="12" type="sldNum"/>
          </p:nvPr>
        </p:nvSpPr>
        <p:spPr>
          <a:xfrm>
            <a:off x="3884613" y="8685225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6750" lIns="93500" spcFirstLastPara="1" rIns="93500" wrap="square" tIns="4675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b="0" i="0" lang="es-MX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14726064120_3_591:notes"/>
          <p:cNvSpPr/>
          <p:nvPr>
            <p:ph idx="2" type="sldImg"/>
          </p:nvPr>
        </p:nvSpPr>
        <p:spPr>
          <a:xfrm>
            <a:off x="436131" y="1142821"/>
            <a:ext cx="5985900" cy="3086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7" name="Google Shape;357;g14726064120_3_591:notes"/>
          <p:cNvSpPr txBox="1"/>
          <p:nvPr>
            <p:ph idx="1" type="body"/>
          </p:nvPr>
        </p:nvSpPr>
        <p:spPr>
          <a:xfrm>
            <a:off x="685800" y="4400556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6750" lIns="93500" spcFirstLastPara="1" rIns="93500" wrap="square" tIns="467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58" name="Google Shape;358;g14726064120_3_591:notes"/>
          <p:cNvSpPr txBox="1"/>
          <p:nvPr>
            <p:ph idx="12" type="sldNum"/>
          </p:nvPr>
        </p:nvSpPr>
        <p:spPr>
          <a:xfrm>
            <a:off x="3884613" y="8685225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6750" lIns="93500" spcFirstLastPara="1" rIns="93500" wrap="square" tIns="4675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b="0" i="0" lang="es-MX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 txBox="1"/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/>
        </p:txBody>
      </p:sp>
      <p:sp>
        <p:nvSpPr>
          <p:cNvPr id="11" name="Google Shape;11;p9"/>
          <p:cNvSpPr txBox="1"/>
          <p:nvPr>
            <p:ph idx="1" type="subTitle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/>
        </p:txBody>
      </p:sp>
      <p:sp>
        <p:nvSpPr>
          <p:cNvPr id="12" name="Google Shape;12;p9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8"/>
          <p:cNvSpPr txBox="1"/>
          <p:nvPr>
            <p:ph idx="1" type="body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/>
        </p:txBody>
      </p:sp>
      <p:sp>
        <p:nvSpPr>
          <p:cNvPr id="49" name="Google Shape;49;p18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9"/>
          <p:cNvSpPr txBox="1"/>
          <p:nvPr>
            <p:ph hasCustomPrompt="1" type="title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52" name="Google Shape;52;p19"/>
          <p:cNvSpPr txBox="1"/>
          <p:nvPr>
            <p:ph idx="1" type="body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53" name="Google Shape;53;p19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0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4726064120_3_101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64" name="Google Shape;64;g14726064120_3_101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92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5" name="Google Shape;65;g14726064120_3_101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66" name="Google Shape;66;g14726064120_3_101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67" name="Google Shape;67;g14726064120_3_101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type="title">
  <p:cSld name="TITLE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4726064120_3_95"/>
          <p:cNvSpPr txBox="1"/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70" name="Google Shape;70;g14726064120_3_95"/>
          <p:cNvSpPr txBox="1"/>
          <p:nvPr>
            <p:ph idx="1" type="subTitle"/>
          </p:nvPr>
        </p:nvSpPr>
        <p:spPr>
          <a:xfrm>
            <a:off x="526575" y="396100"/>
            <a:ext cx="10982700" cy="632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romanUcPeriod"/>
              <a:defRPr sz="2400"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lphaLcPeriod"/>
              <a:defRPr sz="1500"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AutoNum type="romanLcPeriod"/>
              <a:defRPr sz="19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AutoNum type="arabicPeriod"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AutoNum type="alphaLcPeriod"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AutoNum type="romanLcPeriod"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AutoNum type="arabicPeriod"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AutoNum type="alphaLcPeriod"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AutoNum type="romanLcPeriod"/>
              <a:defRPr sz="1600"/>
            </a:lvl9pPr>
          </a:lstStyle>
          <a:p/>
        </p:txBody>
      </p:sp>
      <p:sp>
        <p:nvSpPr>
          <p:cNvPr id="71" name="Google Shape;71;g14726064120_3_95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72" name="Google Shape;72;g14726064120_3_95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73" name="Google Shape;73;g14726064120_3_95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4726064120_3_107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76" name="Google Shape;76;g14726064120_3_107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77" name="Google Shape;77;g14726064120_3_107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14726064120_3_111"/>
          <p:cNvSpPr txBox="1"/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80" name="Google Shape;80;g14726064120_3_111"/>
          <p:cNvSpPr txBox="1"/>
          <p:nvPr>
            <p:ph idx="1" type="body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9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81" name="Google Shape;81;g14726064120_3_111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82" name="Google Shape;82;g14726064120_3_111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83" name="Google Shape;83;g14726064120_3_111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14726064120_3_117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86" name="Google Shape;86;g14726064120_3_117"/>
          <p:cNvSpPr txBox="1"/>
          <p:nvPr>
            <p:ph idx="1" type="body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92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7" name="Google Shape;87;g14726064120_3_117"/>
          <p:cNvSpPr txBox="1"/>
          <p:nvPr>
            <p:ph idx="2" type="body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92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8" name="Google Shape;88;g14726064120_3_117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89" name="Google Shape;89;g14726064120_3_117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90" name="Google Shape;90;g14726064120_3_117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14726064120_3_124"/>
          <p:cNvSpPr txBox="1"/>
          <p:nvPr>
            <p:ph type="title"/>
          </p:nvPr>
        </p:nvSpPr>
        <p:spPr>
          <a:xfrm>
            <a:off x="8397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93" name="Google Shape;93;g14726064120_3_124"/>
          <p:cNvSpPr txBox="1"/>
          <p:nvPr>
            <p:ph idx="1" type="body"/>
          </p:nvPr>
        </p:nvSpPr>
        <p:spPr>
          <a:xfrm>
            <a:off x="839788" y="1681163"/>
            <a:ext cx="5157900" cy="824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b="1" sz="19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94" name="Google Shape;94;g14726064120_3_124"/>
          <p:cNvSpPr txBox="1"/>
          <p:nvPr>
            <p:ph idx="2" type="body"/>
          </p:nvPr>
        </p:nvSpPr>
        <p:spPr>
          <a:xfrm>
            <a:off x="839788" y="2505075"/>
            <a:ext cx="5157900" cy="36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92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95" name="Google Shape;95;g14726064120_3_124"/>
          <p:cNvSpPr txBox="1"/>
          <p:nvPr>
            <p:ph idx="3" type="body"/>
          </p:nvPr>
        </p:nvSpPr>
        <p:spPr>
          <a:xfrm>
            <a:off x="6172200" y="1681163"/>
            <a:ext cx="5183100" cy="824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b="1" sz="19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96" name="Google Shape;96;g14726064120_3_124"/>
          <p:cNvSpPr txBox="1"/>
          <p:nvPr>
            <p:ph idx="4" type="body"/>
          </p:nvPr>
        </p:nvSpPr>
        <p:spPr>
          <a:xfrm>
            <a:off x="6172200" y="2505075"/>
            <a:ext cx="5183100" cy="36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92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97" name="Google Shape;97;g14726064120_3_124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98" name="Google Shape;98;g14726064120_3_124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99" name="Google Shape;99;g14726064120_3_124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el título" type="titleOnly">
  <p:cSld name="TITLE_ONLY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14726064120_3_133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02" name="Google Shape;102;g14726064120_3_133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03" name="Google Shape;103;g14726064120_3_133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04" name="Google Shape;104;g14726064120_3_133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0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5" name="Google Shape;15;p10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92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6" name="Google Shape;16;p10"/>
          <p:cNvSpPr txBox="1"/>
          <p:nvPr>
            <p:ph idx="10" type="dt"/>
          </p:nvPr>
        </p:nvSpPr>
        <p:spPr>
          <a:xfrm>
            <a:off x="838200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" name="Google Shape;17;p10"/>
          <p:cNvSpPr txBox="1"/>
          <p:nvPr>
            <p:ph idx="11" type="ftr"/>
          </p:nvPr>
        </p:nvSpPr>
        <p:spPr>
          <a:xfrm>
            <a:off x="4038600" y="6356351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" name="Google Shape;18;p10"/>
          <p:cNvSpPr txBox="1"/>
          <p:nvPr>
            <p:ph idx="12" type="sldNum"/>
          </p:nvPr>
        </p:nvSpPr>
        <p:spPr>
          <a:xfrm>
            <a:off x="8610600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14726064120_3_138"/>
          <p:cNvSpPr txBox="1"/>
          <p:nvPr>
            <p:ph type="title"/>
          </p:nvPr>
        </p:nvSpPr>
        <p:spPr>
          <a:xfrm>
            <a:off x="839788" y="457200"/>
            <a:ext cx="3932100" cy="1600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07" name="Google Shape;107;g14726064120_3_138"/>
          <p:cNvSpPr txBox="1"/>
          <p:nvPr>
            <p:ph idx="1" type="body"/>
          </p:nvPr>
        </p:nvSpPr>
        <p:spPr>
          <a:xfrm>
            <a:off x="5183188" y="987425"/>
            <a:ext cx="6172500" cy="48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08" name="Google Shape;108;g14726064120_3_138"/>
          <p:cNvSpPr txBox="1"/>
          <p:nvPr>
            <p:ph idx="2" type="body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9pPr>
          </a:lstStyle>
          <a:p/>
        </p:txBody>
      </p:sp>
      <p:sp>
        <p:nvSpPr>
          <p:cNvPr id="109" name="Google Shape;109;g14726064120_3_138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10" name="Google Shape;110;g14726064120_3_138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11" name="Google Shape;111;g14726064120_3_138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picTx">
  <p:cSld name="PICTURE_WITH_CAPTION_TEXT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4726064120_3_145"/>
          <p:cNvSpPr txBox="1"/>
          <p:nvPr>
            <p:ph type="title"/>
          </p:nvPr>
        </p:nvSpPr>
        <p:spPr>
          <a:xfrm>
            <a:off x="839788" y="457200"/>
            <a:ext cx="3932100" cy="1600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14" name="Google Shape;114;g14726064120_3_145"/>
          <p:cNvSpPr/>
          <p:nvPr>
            <p:ph idx="2" type="pic"/>
          </p:nvPr>
        </p:nvSpPr>
        <p:spPr>
          <a:xfrm>
            <a:off x="5183188" y="987425"/>
            <a:ext cx="6172500" cy="4873500"/>
          </a:xfrm>
          <a:prstGeom prst="rect">
            <a:avLst/>
          </a:prstGeom>
          <a:noFill/>
          <a:ln>
            <a:noFill/>
          </a:ln>
        </p:spPr>
      </p:sp>
      <p:sp>
        <p:nvSpPr>
          <p:cNvPr id="115" name="Google Shape;115;g14726064120_3_145"/>
          <p:cNvSpPr txBox="1"/>
          <p:nvPr>
            <p:ph idx="1" type="body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9pPr>
          </a:lstStyle>
          <a:p/>
        </p:txBody>
      </p:sp>
      <p:sp>
        <p:nvSpPr>
          <p:cNvPr id="116" name="Google Shape;116;g14726064120_3_145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17" name="Google Shape;117;g14726064120_3_145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18" name="Google Shape;118;g14726064120_3_145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14726064120_3_152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21" name="Google Shape;121;g14726064120_3_152"/>
          <p:cNvSpPr txBox="1"/>
          <p:nvPr>
            <p:ph idx="1" type="body"/>
          </p:nvPr>
        </p:nvSpPr>
        <p:spPr>
          <a:xfrm rot="5400000">
            <a:off x="3920400" y="-1256575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92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22" name="Google Shape;122;g14726064120_3_152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23" name="Google Shape;123;g14726064120_3_152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24" name="Google Shape;124;g14726064120_3_152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14726064120_3_158"/>
          <p:cNvSpPr txBox="1"/>
          <p:nvPr>
            <p:ph type="title"/>
          </p:nvPr>
        </p:nvSpPr>
        <p:spPr>
          <a:xfrm rot="5400000">
            <a:off x="7133400" y="1956625"/>
            <a:ext cx="5811900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27" name="Google Shape;127;g14726064120_3_158"/>
          <p:cNvSpPr txBox="1"/>
          <p:nvPr>
            <p:ph idx="1" type="body"/>
          </p:nvPr>
        </p:nvSpPr>
        <p:spPr>
          <a:xfrm rot="5400000">
            <a:off x="1799400" y="-596075"/>
            <a:ext cx="5811900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92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28" name="Google Shape;128;g14726064120_3_158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29" name="Google Shape;129;g14726064120_3_158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30" name="Google Shape;130;g14726064120_3_158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1"/>
          <p:cNvSpPr txBox="1"/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21" name="Google Shape;21;p11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2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24" name="Google Shape;24;p12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25" name="Google Shape;25;p12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3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28" name="Google Shape;28;p13"/>
          <p:cNvSpPr txBox="1"/>
          <p:nvPr>
            <p:ph idx="1" type="body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492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9" name="Google Shape;29;p13"/>
          <p:cNvSpPr txBox="1"/>
          <p:nvPr>
            <p:ph idx="2" type="body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492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30" name="Google Shape;30;p13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4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33" name="Google Shape;33;p14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5"/>
          <p:cNvSpPr txBox="1"/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36" name="Google Shape;36;p15"/>
          <p:cNvSpPr txBox="1"/>
          <p:nvPr>
            <p:ph idx="1" type="body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02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37" name="Google Shape;37;p15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6"/>
          <p:cNvSpPr txBox="1"/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/>
        </p:txBody>
      </p:sp>
      <p:sp>
        <p:nvSpPr>
          <p:cNvPr id="40" name="Google Shape;40;p16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7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p17"/>
          <p:cNvSpPr txBox="1"/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/>
        </p:txBody>
      </p:sp>
      <p:sp>
        <p:nvSpPr>
          <p:cNvPr id="44" name="Google Shape;44;p17"/>
          <p:cNvSpPr txBox="1"/>
          <p:nvPr>
            <p:ph idx="1" type="subTitle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45" name="Google Shape;45;p17"/>
          <p:cNvSpPr txBox="1"/>
          <p:nvPr>
            <p:ph idx="2" type="body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46" name="Google Shape;46;p17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23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8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●"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925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925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925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925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925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925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8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4726064120_3_89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8" name="Google Shape;58;g14726064120_3_89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Google Shape;59;g14726064120_3_89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Google Shape;60;g14726064120_3_89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Google Shape;61;g14726064120_3_89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png"/><Relationship Id="rId4" Type="http://schemas.openxmlformats.org/officeDocument/2006/relationships/image" Target="../media/image10.png"/><Relationship Id="rId5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Relationship Id="rId4" Type="http://schemas.openxmlformats.org/officeDocument/2006/relationships/image" Target="../media/image8.png"/><Relationship Id="rId5" Type="http://schemas.openxmlformats.org/officeDocument/2006/relationships/image" Target="../media/image6.png"/><Relationship Id="rId6" Type="http://schemas.openxmlformats.org/officeDocument/2006/relationships/image" Target="../media/image13.png"/><Relationship Id="rId7" Type="http://schemas.openxmlformats.org/officeDocument/2006/relationships/image" Target="../media/image1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14726064120_3_82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  <p:sp>
        <p:nvSpPr>
          <p:cNvPr id="137" name="Google Shape;137;g14726064120_3_82"/>
          <p:cNvSpPr txBox="1"/>
          <p:nvPr/>
        </p:nvSpPr>
        <p:spPr>
          <a:xfrm>
            <a:off x="1226325" y="2147200"/>
            <a:ext cx="10031700" cy="18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s-MX" sz="36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Avances del Compromiso Proactivo del Infoem, dentro de los trabajos del Plan de Acción Local del Estado de México</a:t>
            </a:r>
            <a:endParaRPr b="0" i="0" sz="3600" u="none" cap="none" strike="noStrike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pic>
        <p:nvPicPr>
          <p:cNvPr id="138" name="Google Shape;138;g14726064120_3_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51400" y="641600"/>
            <a:ext cx="2489200" cy="128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14726064120_3_528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  <p:sp>
        <p:nvSpPr>
          <p:cNvPr id="391" name="Google Shape;391;g14726064120_3_528"/>
          <p:cNvSpPr txBox="1"/>
          <p:nvPr/>
        </p:nvSpPr>
        <p:spPr>
          <a:xfrm>
            <a:off x="124125" y="0"/>
            <a:ext cx="95733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s-MX" sz="36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Foros programados:</a:t>
            </a:r>
            <a:endParaRPr b="1" i="0" sz="3600" u="none" cap="none" strike="noStrike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grpSp>
        <p:nvGrpSpPr>
          <p:cNvPr id="392" name="Google Shape;392;g14726064120_3_528"/>
          <p:cNvGrpSpPr/>
          <p:nvPr/>
        </p:nvGrpSpPr>
        <p:grpSpPr>
          <a:xfrm>
            <a:off x="124147" y="880316"/>
            <a:ext cx="8722437" cy="1454930"/>
            <a:chOff x="922800" y="978553"/>
            <a:chExt cx="6059773" cy="1030477"/>
          </a:xfrm>
        </p:grpSpPr>
        <p:sp>
          <p:nvSpPr>
            <p:cNvPr id="393" name="Google Shape;393;g14726064120_3_528"/>
            <p:cNvSpPr/>
            <p:nvPr/>
          </p:nvSpPr>
          <p:spPr>
            <a:xfrm>
              <a:off x="2948236" y="978553"/>
              <a:ext cx="1030477" cy="1030477"/>
            </a:xfrm>
            <a:custGeom>
              <a:rect b="b" l="l" r="r" t="t"/>
              <a:pathLst>
                <a:path extrusionOk="0" h="23492" w="23492">
                  <a:moveTo>
                    <a:pt x="11740" y="1"/>
                  </a:moveTo>
                  <a:cubicBezTo>
                    <a:pt x="5251" y="1"/>
                    <a:pt x="0" y="5251"/>
                    <a:pt x="0" y="11740"/>
                  </a:cubicBezTo>
                  <a:cubicBezTo>
                    <a:pt x="0" y="18229"/>
                    <a:pt x="5251" y="23492"/>
                    <a:pt x="11740" y="23492"/>
                  </a:cubicBezTo>
                  <a:lnTo>
                    <a:pt x="11776" y="23492"/>
                  </a:lnTo>
                  <a:cubicBezTo>
                    <a:pt x="18253" y="23468"/>
                    <a:pt x="23491" y="18217"/>
                    <a:pt x="23491" y="11740"/>
                  </a:cubicBezTo>
                  <a:cubicBezTo>
                    <a:pt x="23491" y="5263"/>
                    <a:pt x="18253" y="12"/>
                    <a:pt x="117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t/>
              </a:r>
              <a:endParaRPr b="0" i="0" sz="2000" u="none" cap="none" strike="noStrike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394" name="Google Shape;394;g14726064120_3_528"/>
            <p:cNvSpPr/>
            <p:nvPr/>
          </p:nvSpPr>
          <p:spPr>
            <a:xfrm>
              <a:off x="3062106" y="1092423"/>
              <a:ext cx="802729" cy="802730"/>
            </a:xfrm>
            <a:custGeom>
              <a:rect b="b" l="l" r="r" t="t"/>
              <a:pathLst>
                <a:path extrusionOk="0" h="18300" w="18300">
                  <a:moveTo>
                    <a:pt x="9144" y="0"/>
                  </a:moveTo>
                  <a:cubicBezTo>
                    <a:pt x="4096" y="0"/>
                    <a:pt x="0" y="4096"/>
                    <a:pt x="0" y="9144"/>
                  </a:cubicBezTo>
                  <a:cubicBezTo>
                    <a:pt x="0" y="14204"/>
                    <a:pt x="4096" y="18300"/>
                    <a:pt x="9144" y="18300"/>
                  </a:cubicBezTo>
                  <a:lnTo>
                    <a:pt x="9168" y="18300"/>
                  </a:lnTo>
                  <a:cubicBezTo>
                    <a:pt x="14216" y="18288"/>
                    <a:pt x="18300" y="14192"/>
                    <a:pt x="18300" y="9144"/>
                  </a:cubicBezTo>
                  <a:cubicBezTo>
                    <a:pt x="18300" y="4108"/>
                    <a:pt x="14216" y="12"/>
                    <a:pt x="91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t/>
              </a:r>
              <a:endParaRPr b="0" i="0" sz="2000" u="none" cap="none" strike="noStrike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395" name="Google Shape;395;g14726064120_3_528"/>
            <p:cNvSpPr/>
            <p:nvPr/>
          </p:nvSpPr>
          <p:spPr>
            <a:xfrm>
              <a:off x="3298137" y="1328453"/>
              <a:ext cx="330128" cy="330128"/>
            </a:xfrm>
            <a:custGeom>
              <a:rect b="b" l="l" r="r" t="t"/>
              <a:pathLst>
                <a:path extrusionOk="0" h="7526" w="7526">
                  <a:moveTo>
                    <a:pt x="3763" y="1"/>
                  </a:moveTo>
                  <a:cubicBezTo>
                    <a:pt x="1691" y="1"/>
                    <a:pt x="1" y="1691"/>
                    <a:pt x="1" y="3763"/>
                  </a:cubicBezTo>
                  <a:cubicBezTo>
                    <a:pt x="1" y="5847"/>
                    <a:pt x="1691" y="7525"/>
                    <a:pt x="3763" y="7525"/>
                  </a:cubicBezTo>
                  <a:lnTo>
                    <a:pt x="3787" y="7525"/>
                  </a:lnTo>
                  <a:cubicBezTo>
                    <a:pt x="5859" y="7514"/>
                    <a:pt x="7525" y="5835"/>
                    <a:pt x="7525" y="3763"/>
                  </a:cubicBezTo>
                  <a:cubicBezTo>
                    <a:pt x="7525" y="1703"/>
                    <a:pt x="5859" y="13"/>
                    <a:pt x="3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t/>
              </a:r>
              <a:endParaRPr b="0" i="0" sz="2000" u="none" cap="none" strike="noStrike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396" name="Google Shape;396;g14726064120_3_528"/>
            <p:cNvSpPr/>
            <p:nvPr/>
          </p:nvSpPr>
          <p:spPr>
            <a:xfrm>
              <a:off x="922800" y="1290088"/>
              <a:ext cx="1587900" cy="407400"/>
            </a:xfrm>
            <a:prstGeom prst="homePlate">
              <a:avLst>
                <a:gd fmla="val 50000" name="adj"/>
              </a:avLst>
            </a:prstGeom>
            <a:solidFill>
              <a:srgbClr val="AC71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s-MX" sz="2000" u="none" cap="none" strike="noStrike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Villa Guerrero</a:t>
              </a:r>
              <a:endParaRPr b="0" i="0" sz="2000" u="none" cap="none" strike="noStrike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397" name="Google Shape;397;g14726064120_3_528"/>
            <p:cNvSpPr/>
            <p:nvPr/>
          </p:nvSpPr>
          <p:spPr>
            <a:xfrm>
              <a:off x="5686873" y="1165019"/>
              <a:ext cx="1295700" cy="6570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s-MX" sz="2000" u="none" cap="none" strike="noStrike">
                  <a:solidFill>
                    <a:srgbClr val="000000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25 de agosto</a:t>
              </a:r>
              <a:endParaRPr b="0" i="0" sz="2000" u="none" cap="none" strike="noStrike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398" name="Google Shape;398;g14726064120_3_528"/>
          <p:cNvGrpSpPr/>
          <p:nvPr/>
        </p:nvGrpSpPr>
        <p:grpSpPr>
          <a:xfrm>
            <a:off x="124147" y="2541542"/>
            <a:ext cx="8722437" cy="1454930"/>
            <a:chOff x="922800" y="2231340"/>
            <a:chExt cx="6059773" cy="1030477"/>
          </a:xfrm>
        </p:grpSpPr>
        <p:sp>
          <p:nvSpPr>
            <p:cNvPr id="399" name="Google Shape;399;g14726064120_3_528"/>
            <p:cNvSpPr/>
            <p:nvPr/>
          </p:nvSpPr>
          <p:spPr>
            <a:xfrm>
              <a:off x="2948236" y="2231340"/>
              <a:ext cx="1030477" cy="1030477"/>
            </a:xfrm>
            <a:custGeom>
              <a:rect b="b" l="l" r="r" t="t"/>
              <a:pathLst>
                <a:path extrusionOk="0" h="23492" w="23492">
                  <a:moveTo>
                    <a:pt x="11740" y="1"/>
                  </a:moveTo>
                  <a:cubicBezTo>
                    <a:pt x="5251" y="1"/>
                    <a:pt x="0" y="5251"/>
                    <a:pt x="0" y="11740"/>
                  </a:cubicBezTo>
                  <a:cubicBezTo>
                    <a:pt x="0" y="18229"/>
                    <a:pt x="5251" y="23492"/>
                    <a:pt x="11740" y="23492"/>
                  </a:cubicBezTo>
                  <a:lnTo>
                    <a:pt x="11776" y="23492"/>
                  </a:lnTo>
                  <a:cubicBezTo>
                    <a:pt x="18253" y="23468"/>
                    <a:pt x="23491" y="18217"/>
                    <a:pt x="23491" y="11740"/>
                  </a:cubicBezTo>
                  <a:cubicBezTo>
                    <a:pt x="23491" y="5263"/>
                    <a:pt x="18253" y="13"/>
                    <a:pt x="117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t/>
              </a:r>
              <a:endParaRPr b="0" i="0" sz="2000" u="none" cap="none" strike="noStrike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400" name="Google Shape;400;g14726064120_3_528"/>
            <p:cNvSpPr/>
            <p:nvPr/>
          </p:nvSpPr>
          <p:spPr>
            <a:xfrm>
              <a:off x="3062106" y="2345210"/>
              <a:ext cx="802729" cy="802773"/>
            </a:xfrm>
            <a:custGeom>
              <a:rect b="b" l="l" r="r" t="t"/>
              <a:pathLst>
                <a:path extrusionOk="0" h="18301" w="18300">
                  <a:moveTo>
                    <a:pt x="9144" y="0"/>
                  </a:moveTo>
                  <a:cubicBezTo>
                    <a:pt x="4096" y="0"/>
                    <a:pt x="0" y="4096"/>
                    <a:pt x="0" y="9144"/>
                  </a:cubicBezTo>
                  <a:cubicBezTo>
                    <a:pt x="0" y="14193"/>
                    <a:pt x="4096" y="18300"/>
                    <a:pt x="9144" y="18300"/>
                  </a:cubicBezTo>
                  <a:lnTo>
                    <a:pt x="9168" y="18300"/>
                  </a:lnTo>
                  <a:cubicBezTo>
                    <a:pt x="14216" y="18276"/>
                    <a:pt x="18300" y="14193"/>
                    <a:pt x="18300" y="9144"/>
                  </a:cubicBezTo>
                  <a:cubicBezTo>
                    <a:pt x="18300" y="4096"/>
                    <a:pt x="14216" y="12"/>
                    <a:pt x="91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t/>
              </a:r>
              <a:endParaRPr b="0" i="0" sz="2000" u="none" cap="none" strike="noStrike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401" name="Google Shape;401;g14726064120_3_528"/>
            <p:cNvSpPr/>
            <p:nvPr/>
          </p:nvSpPr>
          <p:spPr>
            <a:xfrm>
              <a:off x="3298137" y="2581284"/>
              <a:ext cx="330128" cy="330084"/>
            </a:xfrm>
            <a:custGeom>
              <a:rect b="b" l="l" r="r" t="t"/>
              <a:pathLst>
                <a:path extrusionOk="0" h="7525" w="7526">
                  <a:moveTo>
                    <a:pt x="3763" y="0"/>
                  </a:moveTo>
                  <a:cubicBezTo>
                    <a:pt x="1691" y="0"/>
                    <a:pt x="1" y="1691"/>
                    <a:pt x="1" y="3762"/>
                  </a:cubicBezTo>
                  <a:cubicBezTo>
                    <a:pt x="1" y="5834"/>
                    <a:pt x="1691" y="7525"/>
                    <a:pt x="3763" y="7525"/>
                  </a:cubicBezTo>
                  <a:lnTo>
                    <a:pt x="3787" y="7525"/>
                  </a:lnTo>
                  <a:cubicBezTo>
                    <a:pt x="5859" y="7513"/>
                    <a:pt x="7525" y="5834"/>
                    <a:pt x="7525" y="3762"/>
                  </a:cubicBezTo>
                  <a:cubicBezTo>
                    <a:pt x="7525" y="1691"/>
                    <a:pt x="5859" y="12"/>
                    <a:pt x="3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t/>
              </a:r>
              <a:endParaRPr b="0" i="0" sz="2000" u="none" cap="none" strike="noStrike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402" name="Google Shape;402;g14726064120_3_528"/>
            <p:cNvSpPr/>
            <p:nvPr/>
          </p:nvSpPr>
          <p:spPr>
            <a:xfrm>
              <a:off x="922800" y="2542875"/>
              <a:ext cx="1587900" cy="407400"/>
            </a:xfrm>
            <a:prstGeom prst="homePlate">
              <a:avLst>
                <a:gd fmla="val 50000" name="adj"/>
              </a:avLst>
            </a:prstGeom>
            <a:solidFill>
              <a:srgbClr val="6705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s-MX" sz="2000" u="none" cap="none" strike="noStrike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Chimalhuacán</a:t>
              </a:r>
              <a:endParaRPr b="0" i="0" sz="2000" u="none" cap="none" strike="noStrike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403" name="Google Shape;403;g14726064120_3_528"/>
            <p:cNvSpPr/>
            <p:nvPr/>
          </p:nvSpPr>
          <p:spPr>
            <a:xfrm>
              <a:off x="5686873" y="2418079"/>
              <a:ext cx="1295700" cy="6570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s-MX" sz="2000" u="none" cap="none" strike="noStrike">
                  <a:solidFill>
                    <a:srgbClr val="000000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29 de agosto</a:t>
              </a:r>
              <a:endParaRPr b="0" i="0" sz="2000" u="none" cap="none" strike="noStrike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404" name="Google Shape;404;g14726064120_3_528"/>
          <p:cNvGrpSpPr/>
          <p:nvPr/>
        </p:nvGrpSpPr>
        <p:grpSpPr>
          <a:xfrm>
            <a:off x="124147" y="4202768"/>
            <a:ext cx="8722437" cy="1454930"/>
            <a:chOff x="922800" y="3484134"/>
            <a:chExt cx="6059773" cy="1030477"/>
          </a:xfrm>
        </p:grpSpPr>
        <p:sp>
          <p:nvSpPr>
            <p:cNvPr id="405" name="Google Shape;405;g14726064120_3_528"/>
            <p:cNvSpPr/>
            <p:nvPr/>
          </p:nvSpPr>
          <p:spPr>
            <a:xfrm>
              <a:off x="2948236" y="3484134"/>
              <a:ext cx="1030477" cy="1030477"/>
            </a:xfrm>
            <a:custGeom>
              <a:rect b="b" l="l" r="r" t="t"/>
              <a:pathLst>
                <a:path extrusionOk="0" h="23492" w="23492">
                  <a:moveTo>
                    <a:pt x="11740" y="0"/>
                  </a:moveTo>
                  <a:cubicBezTo>
                    <a:pt x="5251" y="0"/>
                    <a:pt x="0" y="5251"/>
                    <a:pt x="0" y="11740"/>
                  </a:cubicBezTo>
                  <a:cubicBezTo>
                    <a:pt x="0" y="18229"/>
                    <a:pt x="5251" y="23491"/>
                    <a:pt x="11740" y="23491"/>
                  </a:cubicBezTo>
                  <a:lnTo>
                    <a:pt x="11776" y="23491"/>
                  </a:lnTo>
                  <a:cubicBezTo>
                    <a:pt x="18253" y="23467"/>
                    <a:pt x="23491" y="18217"/>
                    <a:pt x="23491" y="11740"/>
                  </a:cubicBezTo>
                  <a:cubicBezTo>
                    <a:pt x="23491" y="5263"/>
                    <a:pt x="18253" y="12"/>
                    <a:pt x="117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t/>
              </a:r>
              <a:endParaRPr b="0" i="0" sz="2000" u="none" cap="none" strike="noStrike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406" name="Google Shape;406;g14726064120_3_528"/>
            <p:cNvSpPr/>
            <p:nvPr/>
          </p:nvSpPr>
          <p:spPr>
            <a:xfrm>
              <a:off x="3062106" y="3597960"/>
              <a:ext cx="802729" cy="802773"/>
            </a:xfrm>
            <a:custGeom>
              <a:rect b="b" l="l" r="r" t="t"/>
              <a:pathLst>
                <a:path extrusionOk="0" h="18301" w="18300">
                  <a:moveTo>
                    <a:pt x="9144" y="1"/>
                  </a:moveTo>
                  <a:cubicBezTo>
                    <a:pt x="4096" y="1"/>
                    <a:pt x="0" y="4096"/>
                    <a:pt x="0" y="9145"/>
                  </a:cubicBezTo>
                  <a:cubicBezTo>
                    <a:pt x="0" y="14205"/>
                    <a:pt x="4096" y="18301"/>
                    <a:pt x="9144" y="18301"/>
                  </a:cubicBezTo>
                  <a:lnTo>
                    <a:pt x="9168" y="18301"/>
                  </a:lnTo>
                  <a:cubicBezTo>
                    <a:pt x="14216" y="18289"/>
                    <a:pt x="18300" y="14193"/>
                    <a:pt x="18300" y="9145"/>
                  </a:cubicBezTo>
                  <a:cubicBezTo>
                    <a:pt x="18300" y="4096"/>
                    <a:pt x="14216" y="13"/>
                    <a:pt x="91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t/>
              </a:r>
              <a:endParaRPr b="0" i="0" sz="2000" u="none" cap="none" strike="noStrike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407" name="Google Shape;407;g14726064120_3_528"/>
            <p:cNvSpPr/>
            <p:nvPr/>
          </p:nvSpPr>
          <p:spPr>
            <a:xfrm>
              <a:off x="3298137" y="3834034"/>
              <a:ext cx="330128" cy="330128"/>
            </a:xfrm>
            <a:custGeom>
              <a:rect b="b" l="l" r="r" t="t"/>
              <a:pathLst>
                <a:path extrusionOk="0" h="7526" w="7526">
                  <a:moveTo>
                    <a:pt x="3763" y="0"/>
                  </a:moveTo>
                  <a:cubicBezTo>
                    <a:pt x="1691" y="0"/>
                    <a:pt x="1" y="1691"/>
                    <a:pt x="1" y="3763"/>
                  </a:cubicBezTo>
                  <a:cubicBezTo>
                    <a:pt x="1" y="5846"/>
                    <a:pt x="1691" y="7525"/>
                    <a:pt x="3763" y="7525"/>
                  </a:cubicBezTo>
                  <a:lnTo>
                    <a:pt x="3787" y="7525"/>
                  </a:lnTo>
                  <a:cubicBezTo>
                    <a:pt x="5859" y="7513"/>
                    <a:pt x="7525" y="5834"/>
                    <a:pt x="7525" y="3763"/>
                  </a:cubicBezTo>
                  <a:cubicBezTo>
                    <a:pt x="7525" y="1703"/>
                    <a:pt x="5859" y="12"/>
                    <a:pt x="3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t/>
              </a:r>
              <a:endParaRPr b="0" i="0" sz="2000" u="none" cap="none" strike="noStrike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408" name="Google Shape;408;g14726064120_3_528"/>
            <p:cNvSpPr/>
            <p:nvPr/>
          </p:nvSpPr>
          <p:spPr>
            <a:xfrm>
              <a:off x="922800" y="3795650"/>
              <a:ext cx="1587900" cy="407400"/>
            </a:xfrm>
            <a:prstGeom prst="homePlate">
              <a:avLst>
                <a:gd fmla="val 50000" name="adj"/>
              </a:avLst>
            </a:prstGeom>
            <a:solidFill>
              <a:srgbClr val="E8108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s-MX" sz="2000" u="none" cap="none" strike="noStrike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Cuautitlán Izcalli</a:t>
              </a:r>
              <a:endParaRPr b="0" i="0" sz="2000" u="none" cap="none" strike="noStrike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409" name="Google Shape;409;g14726064120_3_528"/>
            <p:cNvSpPr/>
            <p:nvPr/>
          </p:nvSpPr>
          <p:spPr>
            <a:xfrm>
              <a:off x="5686873" y="3671126"/>
              <a:ext cx="1295700" cy="6570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0" i="0" lang="es-MX" sz="2000" u="none" cap="none" strike="noStrike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8 de septiembre</a:t>
              </a:r>
              <a:endParaRPr b="0" i="0" sz="2000" u="none" cap="none" strike="noStrike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pic>
        <p:nvPicPr>
          <p:cNvPr id="410" name="Google Shape;410;g14726064120_3_5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05222" y="979650"/>
            <a:ext cx="4081052" cy="1256309"/>
          </a:xfrm>
          <a:prstGeom prst="rect">
            <a:avLst/>
          </a:prstGeom>
          <a:noFill/>
          <a:ln>
            <a:noFill/>
          </a:ln>
        </p:spPr>
      </p:pic>
      <p:pic>
        <p:nvPicPr>
          <p:cNvPr id="411" name="Google Shape;411;g14726064120_3_5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83525" y="2283723"/>
            <a:ext cx="2124440" cy="1970634"/>
          </a:xfrm>
          <a:prstGeom prst="rect">
            <a:avLst/>
          </a:prstGeom>
          <a:noFill/>
          <a:ln>
            <a:noFill/>
          </a:ln>
        </p:spPr>
      </p:pic>
      <p:pic>
        <p:nvPicPr>
          <p:cNvPr id="412" name="Google Shape;412;g14726064120_3_52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818044" y="4302161"/>
            <a:ext cx="3455410" cy="1045590"/>
          </a:xfrm>
          <a:prstGeom prst="rect">
            <a:avLst/>
          </a:prstGeom>
          <a:noFill/>
          <a:ln>
            <a:noFill/>
          </a:ln>
        </p:spPr>
      </p:pic>
      <p:sp>
        <p:nvSpPr>
          <p:cNvPr id="413" name="Google Shape;413;g14726064120_3_528"/>
          <p:cNvSpPr txBox="1"/>
          <p:nvPr/>
        </p:nvSpPr>
        <p:spPr>
          <a:xfrm>
            <a:off x="9089400" y="1658200"/>
            <a:ext cx="30000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-MX" sz="1400" u="none" cap="none" strike="noStrik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En estos Foros participan: asociaciones civiles, representantes del sector empresarial, estudiantil, académico, profesionistas, contando además con la participación de miembros del SNT e integrantes del Pleno del Infoem. </a:t>
            </a:r>
            <a:endParaRPr b="0" i="0" sz="1400" u="none" cap="none" strike="noStrike">
              <a:solidFill>
                <a:schemeClr val="dk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414" name="Google Shape;414;g14726064120_3_528"/>
          <p:cNvSpPr txBox="1"/>
          <p:nvPr/>
        </p:nvSpPr>
        <p:spPr>
          <a:xfrm>
            <a:off x="9089400" y="3582550"/>
            <a:ext cx="30000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-MX" sz="1400" u="none" cap="none" strike="noStrik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Se espera que la instalación de los STM se logre hacia finales de octubre y el lanzamiento de sus PAM en diciembre para ejecución durante 2023. </a:t>
            </a:r>
            <a:endParaRPr b="0" i="0" sz="1400" u="none" cap="none" strike="noStrike">
              <a:solidFill>
                <a:schemeClr val="dk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14726064120_3_487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  <p:sp>
        <p:nvSpPr>
          <p:cNvPr id="145" name="Google Shape;145;g14726064120_3_487"/>
          <p:cNvSpPr txBox="1"/>
          <p:nvPr/>
        </p:nvSpPr>
        <p:spPr>
          <a:xfrm>
            <a:off x="1226325" y="2147200"/>
            <a:ext cx="10031700" cy="24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s-MX" sz="36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Hallazgos Relevantes </a:t>
            </a:r>
            <a:endParaRPr b="0" i="0" sz="3600" u="none" cap="none" strike="noStrike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s-MX" sz="36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del</a:t>
            </a:r>
            <a:endParaRPr b="0" i="0" sz="3600" u="none" cap="none" strike="noStrike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s-MX" sz="36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Estudio de Apertura Municipal</a:t>
            </a:r>
            <a:endParaRPr b="0" i="0" sz="3600" u="none" cap="none" strike="noStrike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s-MX" sz="36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Línea de Acción 1</a:t>
            </a:r>
            <a:endParaRPr b="0" i="0" sz="3600" u="none" cap="none" strike="noStrike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pic>
        <p:nvPicPr>
          <p:cNvPr id="146" name="Google Shape;146;g14726064120_3_48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51400" y="641600"/>
            <a:ext cx="2489200" cy="128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14726064120_3_246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  <p:sp>
        <p:nvSpPr>
          <p:cNvPr id="153" name="Google Shape;153;g14726064120_3_246"/>
          <p:cNvSpPr txBox="1"/>
          <p:nvPr/>
        </p:nvSpPr>
        <p:spPr>
          <a:xfrm>
            <a:off x="124125" y="0"/>
            <a:ext cx="95733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s-MX" sz="36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Hallazgos derivados del segundo análisis a la información recabada en el Estudio*</a:t>
            </a:r>
            <a:endParaRPr b="1" i="0" sz="3600" u="none" cap="none" strike="noStrike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grpSp>
        <p:nvGrpSpPr>
          <p:cNvPr id="154" name="Google Shape;154;g14726064120_3_246"/>
          <p:cNvGrpSpPr/>
          <p:nvPr/>
        </p:nvGrpSpPr>
        <p:grpSpPr>
          <a:xfrm>
            <a:off x="1235491" y="1367296"/>
            <a:ext cx="2524770" cy="5283360"/>
            <a:chOff x="1183040" y="1301225"/>
            <a:chExt cx="1836330" cy="3842723"/>
          </a:xfrm>
        </p:grpSpPr>
        <p:sp>
          <p:nvSpPr>
            <p:cNvPr id="155" name="Google Shape;155;g14726064120_3_246"/>
            <p:cNvSpPr/>
            <p:nvPr/>
          </p:nvSpPr>
          <p:spPr>
            <a:xfrm>
              <a:off x="1183070" y="4465048"/>
              <a:ext cx="1836300" cy="678900"/>
            </a:xfrm>
            <a:prstGeom prst="roundRect">
              <a:avLst>
                <a:gd fmla="val 10059" name="adj"/>
              </a:avLst>
            </a:prstGeom>
            <a:gradFill>
              <a:gsLst>
                <a:gs pos="0">
                  <a:srgbClr val="F3F3F3"/>
                </a:gs>
                <a:gs pos="40000">
                  <a:srgbClr val="FFFFFF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156;g14726064120_3_246"/>
            <p:cNvSpPr/>
            <p:nvPr/>
          </p:nvSpPr>
          <p:spPr>
            <a:xfrm>
              <a:off x="1183040" y="1301225"/>
              <a:ext cx="1836300" cy="3164100"/>
            </a:xfrm>
            <a:prstGeom prst="roundRect">
              <a:avLst>
                <a:gd fmla="val 10059" name="adj"/>
              </a:avLst>
            </a:prstGeom>
            <a:solidFill>
              <a:srgbClr val="F3F3F3"/>
            </a:solidFill>
            <a:ln cap="flat" cmpd="sng" w="19050">
              <a:solidFill>
                <a:srgbClr val="FDB6F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" name="Google Shape;157;g14726064120_3_246"/>
            <p:cNvSpPr/>
            <p:nvPr/>
          </p:nvSpPr>
          <p:spPr>
            <a:xfrm>
              <a:off x="1183040" y="2017483"/>
              <a:ext cx="1836300" cy="2151900"/>
            </a:xfrm>
            <a:prstGeom prst="rect">
              <a:avLst/>
            </a:prstGeom>
            <a:solidFill>
              <a:srgbClr val="FA47E3">
                <a:alpha val="3960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158;g14726064120_3_246"/>
            <p:cNvSpPr txBox="1"/>
            <p:nvPr/>
          </p:nvSpPr>
          <p:spPr>
            <a:xfrm>
              <a:off x="1183040" y="1484315"/>
              <a:ext cx="1836300" cy="382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82F39"/>
                </a:buClr>
                <a:buSzPts val="2500"/>
                <a:buFont typeface="Arial"/>
                <a:buNone/>
              </a:pPr>
              <a:r>
                <a:t/>
              </a:r>
              <a:endParaRPr b="0" i="0" sz="2000" u="none" cap="none" strike="noStrike">
                <a:solidFill>
                  <a:srgbClr val="D1CC6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59" name="Google Shape;159;g14726064120_3_246"/>
            <p:cNvSpPr txBox="1"/>
            <p:nvPr/>
          </p:nvSpPr>
          <p:spPr>
            <a:xfrm>
              <a:off x="1183046" y="2017482"/>
              <a:ext cx="1836300" cy="766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500"/>
                <a:buFont typeface="Arial"/>
                <a:buNone/>
              </a:pPr>
              <a:r>
                <a:rPr b="0" i="0" lang="es-MX" sz="3300" u="none" cap="none" strike="noStrike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Gobierno Abierto</a:t>
              </a:r>
              <a:endParaRPr b="0" i="0" sz="3300" u="none" cap="none" strike="noStrike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60" name="Google Shape;160;g14726064120_3_246"/>
            <p:cNvSpPr txBox="1"/>
            <p:nvPr/>
          </p:nvSpPr>
          <p:spPr>
            <a:xfrm>
              <a:off x="1183046" y="2784281"/>
              <a:ext cx="1836300" cy="131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0" i="0" lang="es-MX" sz="1600" u="none" cap="none" strike="noStrike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Identificar en el marco jurídico municipal la existencia de mecanismos formales de participación e incidencia ciudadana en la toma de decisiones.</a:t>
              </a:r>
              <a:endParaRPr b="0" i="0" sz="1600" u="none" cap="none" strike="noStrike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161" name="Google Shape;161;g14726064120_3_246"/>
          <p:cNvGrpSpPr/>
          <p:nvPr/>
        </p:nvGrpSpPr>
        <p:grpSpPr>
          <a:xfrm>
            <a:off x="4622600" y="1367296"/>
            <a:ext cx="2544705" cy="5283360"/>
            <a:chOff x="3614959" y="1301225"/>
            <a:chExt cx="1850829" cy="3842723"/>
          </a:xfrm>
        </p:grpSpPr>
        <p:sp>
          <p:nvSpPr>
            <p:cNvPr id="162" name="Google Shape;162;g14726064120_3_246"/>
            <p:cNvSpPr/>
            <p:nvPr/>
          </p:nvSpPr>
          <p:spPr>
            <a:xfrm>
              <a:off x="3622389" y="4465048"/>
              <a:ext cx="1836300" cy="678900"/>
            </a:xfrm>
            <a:prstGeom prst="roundRect">
              <a:avLst>
                <a:gd fmla="val 10059" name="adj"/>
              </a:avLst>
            </a:prstGeom>
            <a:gradFill>
              <a:gsLst>
                <a:gs pos="0">
                  <a:srgbClr val="F3F3F3"/>
                </a:gs>
                <a:gs pos="40000">
                  <a:srgbClr val="FFFFFF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163;g14726064120_3_246"/>
            <p:cNvSpPr/>
            <p:nvPr/>
          </p:nvSpPr>
          <p:spPr>
            <a:xfrm>
              <a:off x="3622369" y="1301225"/>
              <a:ext cx="1836300" cy="3164100"/>
            </a:xfrm>
            <a:prstGeom prst="roundRect">
              <a:avLst>
                <a:gd fmla="val 10059" name="adj"/>
              </a:avLst>
            </a:prstGeom>
            <a:solidFill>
              <a:srgbClr val="F3F3F3"/>
            </a:solidFill>
            <a:ln cap="flat" cmpd="sng" w="19050">
              <a:solidFill>
                <a:srgbClr val="674EA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" name="Google Shape;164;g14726064120_3_246"/>
            <p:cNvSpPr txBox="1"/>
            <p:nvPr/>
          </p:nvSpPr>
          <p:spPr>
            <a:xfrm>
              <a:off x="3830312" y="2111522"/>
              <a:ext cx="1419900" cy="382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500"/>
                <a:buFont typeface="Arial"/>
                <a:buNone/>
              </a:pPr>
              <a:r>
                <a:rPr b="0" i="0" lang="es-MX" sz="25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SERVICES</a:t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g14726064120_3_246"/>
            <p:cNvSpPr txBox="1"/>
            <p:nvPr/>
          </p:nvSpPr>
          <p:spPr>
            <a:xfrm>
              <a:off x="3614965" y="1484315"/>
              <a:ext cx="1836300" cy="382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82F39"/>
                </a:buClr>
                <a:buSzPts val="2500"/>
                <a:buFont typeface="Arial"/>
                <a:buNone/>
              </a:pPr>
              <a:r>
                <a:t/>
              </a:r>
              <a:endParaRPr b="0" i="0" sz="2000" u="none" cap="none" strike="noStrike">
                <a:solidFill>
                  <a:srgbClr val="8FC03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66" name="Google Shape;166;g14726064120_3_246"/>
            <p:cNvSpPr/>
            <p:nvPr/>
          </p:nvSpPr>
          <p:spPr>
            <a:xfrm>
              <a:off x="3622366" y="2017484"/>
              <a:ext cx="1836300" cy="2151900"/>
            </a:xfrm>
            <a:prstGeom prst="rect">
              <a:avLst/>
            </a:prstGeom>
            <a:solidFill>
              <a:srgbClr val="6C16E1">
                <a:alpha val="3607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" name="Google Shape;167;g14726064120_3_246"/>
            <p:cNvSpPr txBox="1"/>
            <p:nvPr/>
          </p:nvSpPr>
          <p:spPr>
            <a:xfrm>
              <a:off x="3614959" y="2017480"/>
              <a:ext cx="1836300" cy="67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500"/>
                <a:buFont typeface="Arial"/>
                <a:buNone/>
              </a:pPr>
              <a:r>
                <a:rPr b="0" i="0" lang="es-MX" sz="3200" u="none" cap="none" strike="noStrike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Anticorrupción</a:t>
              </a:r>
              <a:endParaRPr b="0" i="0" sz="3200" u="none" cap="none" strike="noStrike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68" name="Google Shape;168;g14726064120_3_246"/>
            <p:cNvSpPr txBox="1"/>
            <p:nvPr/>
          </p:nvSpPr>
          <p:spPr>
            <a:xfrm>
              <a:off x="3629488" y="2814084"/>
              <a:ext cx="1836300" cy="132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s-MX" sz="1600" u="none" cap="none" strike="noStrike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Identificar los medios a través de los cuales se promueve una efectiva rendición de cuentas y esquemas prácticos para prevenir y sancionar actos de corrupción.</a:t>
              </a:r>
              <a:endParaRPr b="0" i="0" sz="1600" u="none" cap="none" strike="noStrike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69" name="Google Shape;169;g14726064120_3_246"/>
          <p:cNvGrpSpPr/>
          <p:nvPr/>
        </p:nvGrpSpPr>
        <p:grpSpPr>
          <a:xfrm>
            <a:off x="8029650" y="1367296"/>
            <a:ext cx="2524804" cy="5283359"/>
            <a:chOff x="6124605" y="1301225"/>
            <a:chExt cx="1836355" cy="3842723"/>
          </a:xfrm>
        </p:grpSpPr>
        <p:sp>
          <p:nvSpPr>
            <p:cNvPr id="170" name="Google Shape;170;g14726064120_3_246"/>
            <p:cNvSpPr/>
            <p:nvPr/>
          </p:nvSpPr>
          <p:spPr>
            <a:xfrm>
              <a:off x="6124660" y="4465048"/>
              <a:ext cx="1836300" cy="678900"/>
            </a:xfrm>
            <a:prstGeom prst="roundRect">
              <a:avLst>
                <a:gd fmla="val 10059" name="adj"/>
              </a:avLst>
            </a:prstGeom>
            <a:gradFill>
              <a:gsLst>
                <a:gs pos="0">
                  <a:srgbClr val="F3F3F3"/>
                </a:gs>
                <a:gs pos="40000">
                  <a:srgbClr val="FFFFFF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g14726064120_3_246"/>
            <p:cNvSpPr/>
            <p:nvPr/>
          </p:nvSpPr>
          <p:spPr>
            <a:xfrm>
              <a:off x="6124625" y="1301225"/>
              <a:ext cx="1836300" cy="3164100"/>
            </a:xfrm>
            <a:prstGeom prst="roundRect">
              <a:avLst>
                <a:gd fmla="val 10059" name="adj"/>
              </a:avLst>
            </a:prstGeom>
            <a:solidFill>
              <a:srgbClr val="F3F3F3"/>
            </a:solidFill>
            <a:ln cap="flat" cmpd="sng" w="19050">
              <a:solidFill>
                <a:srgbClr val="1FC2B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" name="Google Shape;172;g14726064120_3_246"/>
            <p:cNvSpPr txBox="1"/>
            <p:nvPr/>
          </p:nvSpPr>
          <p:spPr>
            <a:xfrm>
              <a:off x="6124624" y="1484315"/>
              <a:ext cx="1836300" cy="382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82F39"/>
                </a:buClr>
                <a:buSzPts val="2500"/>
                <a:buFont typeface="Arial"/>
                <a:buNone/>
              </a:pPr>
              <a:r>
                <a:t/>
              </a:r>
              <a:endParaRPr b="0" i="0" sz="2000" u="none" cap="none" strike="noStrike">
                <a:solidFill>
                  <a:srgbClr val="1FC2BA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73" name="Google Shape;173;g14726064120_3_246"/>
            <p:cNvSpPr/>
            <p:nvPr/>
          </p:nvSpPr>
          <p:spPr>
            <a:xfrm>
              <a:off x="6124623" y="2017484"/>
              <a:ext cx="1836300" cy="2151900"/>
            </a:xfrm>
            <a:prstGeom prst="rect">
              <a:avLst/>
            </a:prstGeom>
            <a:solidFill>
              <a:srgbClr val="75D8C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174;g14726064120_3_246"/>
            <p:cNvSpPr txBox="1"/>
            <p:nvPr/>
          </p:nvSpPr>
          <p:spPr>
            <a:xfrm>
              <a:off x="6124624" y="2017480"/>
              <a:ext cx="1836300" cy="807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500"/>
                <a:buFont typeface="Arial"/>
                <a:buNone/>
              </a:pPr>
              <a:r>
                <a:rPr b="0" i="0" lang="es-MX" sz="3300" u="none" cap="none" strike="noStrike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Participación Ciudadana</a:t>
              </a:r>
              <a:endParaRPr b="0" i="0" sz="3300" u="none" cap="none" strike="noStrike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75" name="Google Shape;175;g14726064120_3_246"/>
            <p:cNvSpPr txBox="1"/>
            <p:nvPr/>
          </p:nvSpPr>
          <p:spPr>
            <a:xfrm>
              <a:off x="6124605" y="2824775"/>
              <a:ext cx="1836300" cy="113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b="0" i="0" lang="es-MX" sz="1500" u="none" cap="none" strike="noStrike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Detectar los espacios reales de promoción e inclusión de la ciudadanía en el diseño, implementación y/o evaluación de políticas públicas municipales, así como los grados o niveles en que se presenta dicho involucramiento.</a:t>
              </a:r>
              <a:endParaRPr b="0" i="0" sz="1500" u="none" cap="none" strike="noStrike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sp>
        <p:nvSpPr>
          <p:cNvPr id="176" name="Google Shape;176;g14726064120_3_246"/>
          <p:cNvSpPr/>
          <p:nvPr/>
        </p:nvSpPr>
        <p:spPr>
          <a:xfrm>
            <a:off x="5578836" y="1447509"/>
            <a:ext cx="816481" cy="816466"/>
          </a:xfrm>
          <a:custGeom>
            <a:rect b="b" l="l" r="r" t="t"/>
            <a:pathLst>
              <a:path extrusionOk="0" h="11847" w="11909">
                <a:moveTo>
                  <a:pt x="3560" y="2647"/>
                </a:moveTo>
                <a:lnTo>
                  <a:pt x="3560" y="3561"/>
                </a:lnTo>
                <a:lnTo>
                  <a:pt x="2615" y="3561"/>
                </a:lnTo>
                <a:lnTo>
                  <a:pt x="3560" y="2647"/>
                </a:lnTo>
                <a:close/>
                <a:moveTo>
                  <a:pt x="6616" y="4222"/>
                </a:moveTo>
                <a:cubicBezTo>
                  <a:pt x="7971" y="4285"/>
                  <a:pt x="9074" y="5325"/>
                  <a:pt x="9074" y="6680"/>
                </a:cubicBezTo>
                <a:cubicBezTo>
                  <a:pt x="9074" y="8003"/>
                  <a:pt x="7971" y="9106"/>
                  <a:pt x="6616" y="9106"/>
                </a:cubicBezTo>
                <a:cubicBezTo>
                  <a:pt x="5293" y="9106"/>
                  <a:pt x="4190" y="8003"/>
                  <a:pt x="4190" y="6680"/>
                </a:cubicBezTo>
                <a:cubicBezTo>
                  <a:pt x="4190" y="5325"/>
                  <a:pt x="5293" y="4222"/>
                  <a:pt x="6616" y="4222"/>
                </a:cubicBezTo>
                <a:close/>
                <a:moveTo>
                  <a:pt x="7687" y="757"/>
                </a:moveTo>
                <a:lnTo>
                  <a:pt x="7687" y="1513"/>
                </a:lnTo>
                <a:lnTo>
                  <a:pt x="3875" y="1513"/>
                </a:lnTo>
                <a:cubicBezTo>
                  <a:pt x="3781" y="1513"/>
                  <a:pt x="3655" y="1544"/>
                  <a:pt x="3623" y="1639"/>
                </a:cubicBezTo>
                <a:lnTo>
                  <a:pt x="1512" y="3718"/>
                </a:lnTo>
                <a:cubicBezTo>
                  <a:pt x="1418" y="3813"/>
                  <a:pt x="1386" y="3876"/>
                  <a:pt x="1386" y="3939"/>
                </a:cubicBezTo>
                <a:lnTo>
                  <a:pt x="1386" y="9862"/>
                </a:lnTo>
                <a:lnTo>
                  <a:pt x="662" y="9862"/>
                </a:lnTo>
                <a:lnTo>
                  <a:pt x="662" y="757"/>
                </a:lnTo>
                <a:close/>
                <a:moveTo>
                  <a:pt x="8380" y="2175"/>
                </a:moveTo>
                <a:lnTo>
                  <a:pt x="8380" y="4128"/>
                </a:lnTo>
                <a:cubicBezTo>
                  <a:pt x="7876" y="3813"/>
                  <a:pt x="7278" y="3592"/>
                  <a:pt x="6648" y="3592"/>
                </a:cubicBezTo>
                <a:cubicBezTo>
                  <a:pt x="4915" y="3592"/>
                  <a:pt x="3560" y="5010"/>
                  <a:pt x="3560" y="6711"/>
                </a:cubicBezTo>
                <a:cubicBezTo>
                  <a:pt x="3560" y="8444"/>
                  <a:pt x="4946" y="9830"/>
                  <a:pt x="6648" y="9830"/>
                </a:cubicBezTo>
                <a:cubicBezTo>
                  <a:pt x="7120" y="9830"/>
                  <a:pt x="7593" y="9704"/>
                  <a:pt x="8002" y="9515"/>
                </a:cubicBezTo>
                <a:lnTo>
                  <a:pt x="8380" y="9893"/>
                </a:lnTo>
                <a:lnTo>
                  <a:pt x="8380" y="10492"/>
                </a:lnTo>
                <a:lnTo>
                  <a:pt x="2079" y="10492"/>
                </a:lnTo>
                <a:lnTo>
                  <a:pt x="2079" y="4285"/>
                </a:lnTo>
                <a:lnTo>
                  <a:pt x="3875" y="4285"/>
                </a:lnTo>
                <a:cubicBezTo>
                  <a:pt x="4064" y="4285"/>
                  <a:pt x="4222" y="4128"/>
                  <a:pt x="4222" y="3907"/>
                </a:cubicBezTo>
                <a:lnTo>
                  <a:pt x="4222" y="2175"/>
                </a:lnTo>
                <a:close/>
                <a:moveTo>
                  <a:pt x="9074" y="8633"/>
                </a:moveTo>
                <a:lnTo>
                  <a:pt x="11027" y="10618"/>
                </a:lnTo>
                <a:cubicBezTo>
                  <a:pt x="11153" y="10744"/>
                  <a:pt x="11153" y="10964"/>
                  <a:pt x="11027" y="11090"/>
                </a:cubicBezTo>
                <a:cubicBezTo>
                  <a:pt x="10964" y="11153"/>
                  <a:pt x="10877" y="11185"/>
                  <a:pt x="10791" y="11185"/>
                </a:cubicBezTo>
                <a:cubicBezTo>
                  <a:pt x="10704" y="11185"/>
                  <a:pt x="10617" y="11153"/>
                  <a:pt x="10554" y="11090"/>
                </a:cubicBezTo>
                <a:lnTo>
                  <a:pt x="8601" y="9106"/>
                </a:lnTo>
                <a:cubicBezTo>
                  <a:pt x="8790" y="9011"/>
                  <a:pt x="8948" y="8791"/>
                  <a:pt x="9074" y="8633"/>
                </a:cubicBezTo>
                <a:close/>
                <a:moveTo>
                  <a:pt x="347" y="1"/>
                </a:moveTo>
                <a:cubicBezTo>
                  <a:pt x="158" y="1"/>
                  <a:pt x="0" y="190"/>
                  <a:pt x="0" y="379"/>
                </a:cubicBezTo>
                <a:lnTo>
                  <a:pt x="0" y="10145"/>
                </a:lnTo>
                <a:cubicBezTo>
                  <a:pt x="0" y="10334"/>
                  <a:pt x="158" y="10492"/>
                  <a:pt x="347" y="10492"/>
                </a:cubicBezTo>
                <a:lnTo>
                  <a:pt x="1386" y="10492"/>
                </a:lnTo>
                <a:lnTo>
                  <a:pt x="1386" y="10838"/>
                </a:lnTo>
                <a:cubicBezTo>
                  <a:pt x="1386" y="11059"/>
                  <a:pt x="1544" y="11216"/>
                  <a:pt x="1733" y="11216"/>
                </a:cubicBezTo>
                <a:lnTo>
                  <a:pt x="8695" y="11216"/>
                </a:lnTo>
                <a:cubicBezTo>
                  <a:pt x="8916" y="11216"/>
                  <a:pt x="9074" y="11059"/>
                  <a:pt x="9074" y="10838"/>
                </a:cubicBezTo>
                <a:lnTo>
                  <a:pt x="9074" y="10586"/>
                </a:lnTo>
                <a:lnTo>
                  <a:pt x="10050" y="11563"/>
                </a:lnTo>
                <a:cubicBezTo>
                  <a:pt x="10239" y="11752"/>
                  <a:pt x="10507" y="11847"/>
                  <a:pt x="10775" y="11847"/>
                </a:cubicBezTo>
                <a:cubicBezTo>
                  <a:pt x="11043" y="11847"/>
                  <a:pt x="11310" y="11752"/>
                  <a:pt x="11499" y="11563"/>
                </a:cubicBezTo>
                <a:cubicBezTo>
                  <a:pt x="11909" y="11153"/>
                  <a:pt x="11909" y="10492"/>
                  <a:pt x="11499" y="10114"/>
                </a:cubicBezTo>
                <a:lnTo>
                  <a:pt x="9420" y="8003"/>
                </a:lnTo>
                <a:cubicBezTo>
                  <a:pt x="9609" y="7625"/>
                  <a:pt x="9735" y="7152"/>
                  <a:pt x="9735" y="6680"/>
                </a:cubicBezTo>
                <a:cubicBezTo>
                  <a:pt x="9735" y="5924"/>
                  <a:pt x="9452" y="5262"/>
                  <a:pt x="9011" y="4695"/>
                </a:cubicBezTo>
                <a:lnTo>
                  <a:pt x="9011" y="1828"/>
                </a:lnTo>
                <a:cubicBezTo>
                  <a:pt x="9011" y="1639"/>
                  <a:pt x="8853" y="1481"/>
                  <a:pt x="8664" y="1481"/>
                </a:cubicBezTo>
                <a:lnTo>
                  <a:pt x="8317" y="1481"/>
                </a:lnTo>
                <a:lnTo>
                  <a:pt x="8317" y="379"/>
                </a:lnTo>
                <a:cubicBezTo>
                  <a:pt x="8317" y="190"/>
                  <a:pt x="8160" y="1"/>
                  <a:pt x="7971" y="1"/>
                </a:cubicBezTo>
                <a:close/>
              </a:path>
            </a:pathLst>
          </a:custGeom>
          <a:solidFill>
            <a:srgbClr val="D0A4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7" name="Google Shape;177;g14726064120_3_246"/>
          <p:cNvGrpSpPr/>
          <p:nvPr/>
        </p:nvGrpSpPr>
        <p:grpSpPr>
          <a:xfrm>
            <a:off x="2156110" y="1516593"/>
            <a:ext cx="683537" cy="678283"/>
            <a:chOff x="-48266125" y="1973375"/>
            <a:chExt cx="302450" cy="300125"/>
          </a:xfrm>
        </p:grpSpPr>
        <p:sp>
          <p:nvSpPr>
            <p:cNvPr id="178" name="Google Shape;178;g14726064120_3_246"/>
            <p:cNvSpPr/>
            <p:nvPr/>
          </p:nvSpPr>
          <p:spPr>
            <a:xfrm>
              <a:off x="-48212575" y="2045050"/>
              <a:ext cx="122900" cy="123700"/>
            </a:xfrm>
            <a:custGeom>
              <a:rect b="b" l="l" r="r" t="t"/>
              <a:pathLst>
                <a:path extrusionOk="0" h="4948" w="4916">
                  <a:moveTo>
                    <a:pt x="1765" y="662"/>
                  </a:moveTo>
                  <a:cubicBezTo>
                    <a:pt x="2237" y="662"/>
                    <a:pt x="2647" y="946"/>
                    <a:pt x="2741" y="1387"/>
                  </a:cubicBezTo>
                  <a:lnTo>
                    <a:pt x="1765" y="1387"/>
                  </a:lnTo>
                  <a:cubicBezTo>
                    <a:pt x="1576" y="1387"/>
                    <a:pt x="1418" y="1545"/>
                    <a:pt x="1418" y="1734"/>
                  </a:cubicBezTo>
                  <a:lnTo>
                    <a:pt x="1418" y="2710"/>
                  </a:lnTo>
                  <a:cubicBezTo>
                    <a:pt x="1009" y="2584"/>
                    <a:pt x="725" y="2206"/>
                    <a:pt x="725" y="1734"/>
                  </a:cubicBezTo>
                  <a:cubicBezTo>
                    <a:pt x="725" y="1135"/>
                    <a:pt x="1166" y="662"/>
                    <a:pt x="1765" y="662"/>
                  </a:cubicBezTo>
                  <a:close/>
                  <a:moveTo>
                    <a:pt x="2741" y="2080"/>
                  </a:moveTo>
                  <a:cubicBezTo>
                    <a:pt x="2647" y="2395"/>
                    <a:pt x="2395" y="2616"/>
                    <a:pt x="2111" y="2710"/>
                  </a:cubicBezTo>
                  <a:lnTo>
                    <a:pt x="2111" y="2080"/>
                  </a:lnTo>
                  <a:close/>
                  <a:moveTo>
                    <a:pt x="4254" y="2080"/>
                  </a:moveTo>
                  <a:lnTo>
                    <a:pt x="4254" y="4191"/>
                  </a:lnTo>
                  <a:lnTo>
                    <a:pt x="2143" y="4191"/>
                  </a:lnTo>
                  <a:lnTo>
                    <a:pt x="2143" y="3466"/>
                  </a:lnTo>
                  <a:cubicBezTo>
                    <a:pt x="2804" y="3309"/>
                    <a:pt x="3340" y="2805"/>
                    <a:pt x="3497" y="2080"/>
                  </a:cubicBezTo>
                  <a:close/>
                  <a:moveTo>
                    <a:pt x="1765" y="1"/>
                  </a:moveTo>
                  <a:cubicBezTo>
                    <a:pt x="788" y="1"/>
                    <a:pt x="0" y="788"/>
                    <a:pt x="0" y="1765"/>
                  </a:cubicBezTo>
                  <a:cubicBezTo>
                    <a:pt x="0" y="2616"/>
                    <a:pt x="599" y="3340"/>
                    <a:pt x="1418" y="3498"/>
                  </a:cubicBezTo>
                  <a:lnTo>
                    <a:pt x="1418" y="4601"/>
                  </a:lnTo>
                  <a:cubicBezTo>
                    <a:pt x="1418" y="4790"/>
                    <a:pt x="1576" y="4947"/>
                    <a:pt x="1765" y="4947"/>
                  </a:cubicBezTo>
                  <a:lnTo>
                    <a:pt x="4569" y="4947"/>
                  </a:lnTo>
                  <a:cubicBezTo>
                    <a:pt x="4758" y="4947"/>
                    <a:pt x="4915" y="4790"/>
                    <a:pt x="4915" y="4601"/>
                  </a:cubicBezTo>
                  <a:lnTo>
                    <a:pt x="4915" y="1797"/>
                  </a:lnTo>
                  <a:cubicBezTo>
                    <a:pt x="4915" y="1576"/>
                    <a:pt x="4758" y="1419"/>
                    <a:pt x="4600" y="1419"/>
                  </a:cubicBezTo>
                  <a:lnTo>
                    <a:pt x="3497" y="1419"/>
                  </a:lnTo>
                  <a:cubicBezTo>
                    <a:pt x="3340" y="631"/>
                    <a:pt x="2647" y="1"/>
                    <a:pt x="1765" y="1"/>
                  </a:cubicBezTo>
                  <a:close/>
                </a:path>
              </a:pathLst>
            </a:custGeom>
            <a:solidFill>
              <a:srgbClr val="FDB6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g14726064120_3_246"/>
            <p:cNvSpPr/>
            <p:nvPr/>
          </p:nvSpPr>
          <p:spPr>
            <a:xfrm>
              <a:off x="-48266125" y="1973375"/>
              <a:ext cx="230000" cy="300125"/>
            </a:xfrm>
            <a:custGeom>
              <a:rect b="b" l="l" r="r" t="t"/>
              <a:pathLst>
                <a:path extrusionOk="0" h="12005" w="9200">
                  <a:moveTo>
                    <a:pt x="7057" y="1198"/>
                  </a:moveTo>
                  <a:lnTo>
                    <a:pt x="7971" y="2112"/>
                  </a:lnTo>
                  <a:lnTo>
                    <a:pt x="7057" y="2112"/>
                  </a:lnTo>
                  <a:lnTo>
                    <a:pt x="7057" y="1198"/>
                  </a:lnTo>
                  <a:close/>
                  <a:moveTo>
                    <a:pt x="6396" y="694"/>
                  </a:moveTo>
                  <a:lnTo>
                    <a:pt x="6396" y="2458"/>
                  </a:lnTo>
                  <a:cubicBezTo>
                    <a:pt x="6396" y="2679"/>
                    <a:pt x="6553" y="2836"/>
                    <a:pt x="6742" y="2836"/>
                  </a:cubicBezTo>
                  <a:lnTo>
                    <a:pt x="8506" y="2836"/>
                  </a:lnTo>
                  <a:lnTo>
                    <a:pt x="8506" y="11280"/>
                  </a:lnTo>
                  <a:lnTo>
                    <a:pt x="756" y="11280"/>
                  </a:lnTo>
                  <a:lnTo>
                    <a:pt x="756" y="694"/>
                  </a:lnTo>
                  <a:close/>
                  <a:moveTo>
                    <a:pt x="378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11658"/>
                  </a:lnTo>
                  <a:cubicBezTo>
                    <a:pt x="0" y="11847"/>
                    <a:pt x="158" y="12004"/>
                    <a:pt x="378" y="12004"/>
                  </a:cubicBezTo>
                  <a:lnTo>
                    <a:pt x="8790" y="12004"/>
                  </a:lnTo>
                  <a:cubicBezTo>
                    <a:pt x="8979" y="12004"/>
                    <a:pt x="9136" y="11847"/>
                    <a:pt x="9136" y="11658"/>
                  </a:cubicBezTo>
                  <a:lnTo>
                    <a:pt x="9136" y="2458"/>
                  </a:lnTo>
                  <a:cubicBezTo>
                    <a:pt x="9199" y="2395"/>
                    <a:pt x="9168" y="2301"/>
                    <a:pt x="9073" y="2238"/>
                  </a:cubicBezTo>
                  <a:lnTo>
                    <a:pt x="6931" y="95"/>
                  </a:lnTo>
                  <a:cubicBezTo>
                    <a:pt x="6868" y="32"/>
                    <a:pt x="6805" y="1"/>
                    <a:pt x="6711" y="1"/>
                  </a:cubicBezTo>
                  <a:close/>
                </a:path>
              </a:pathLst>
            </a:custGeom>
            <a:solidFill>
              <a:srgbClr val="FDB6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g14726064120_3_246"/>
            <p:cNvSpPr/>
            <p:nvPr/>
          </p:nvSpPr>
          <p:spPr>
            <a:xfrm>
              <a:off x="-48018025" y="1991500"/>
              <a:ext cx="54350" cy="282000"/>
            </a:xfrm>
            <a:custGeom>
              <a:rect b="b" l="l" r="r" t="t"/>
              <a:pathLst>
                <a:path extrusionOk="0" h="11280" w="2174">
                  <a:moveTo>
                    <a:pt x="1071" y="1481"/>
                  </a:moveTo>
                  <a:lnTo>
                    <a:pt x="1260" y="2111"/>
                  </a:lnTo>
                  <a:lnTo>
                    <a:pt x="851" y="2111"/>
                  </a:lnTo>
                  <a:lnTo>
                    <a:pt x="1071" y="1481"/>
                  </a:lnTo>
                  <a:close/>
                  <a:moveTo>
                    <a:pt x="1418" y="2836"/>
                  </a:moveTo>
                  <a:lnTo>
                    <a:pt x="1418" y="7247"/>
                  </a:lnTo>
                  <a:lnTo>
                    <a:pt x="725" y="7247"/>
                  </a:lnTo>
                  <a:lnTo>
                    <a:pt x="725" y="2836"/>
                  </a:lnTo>
                  <a:close/>
                  <a:moveTo>
                    <a:pt x="1418" y="7971"/>
                  </a:moveTo>
                  <a:lnTo>
                    <a:pt x="1418" y="8664"/>
                  </a:lnTo>
                  <a:lnTo>
                    <a:pt x="725" y="8664"/>
                  </a:lnTo>
                  <a:lnTo>
                    <a:pt x="725" y="7971"/>
                  </a:lnTo>
                  <a:close/>
                  <a:moveTo>
                    <a:pt x="1449" y="9357"/>
                  </a:moveTo>
                  <a:lnTo>
                    <a:pt x="1449" y="10208"/>
                  </a:lnTo>
                  <a:cubicBezTo>
                    <a:pt x="1418" y="10397"/>
                    <a:pt x="1260" y="10555"/>
                    <a:pt x="1071" y="10555"/>
                  </a:cubicBezTo>
                  <a:cubicBezTo>
                    <a:pt x="882" y="10555"/>
                    <a:pt x="725" y="10397"/>
                    <a:pt x="725" y="10208"/>
                  </a:cubicBezTo>
                  <a:lnTo>
                    <a:pt x="725" y="9357"/>
                  </a:lnTo>
                  <a:close/>
                  <a:moveTo>
                    <a:pt x="1071" y="0"/>
                  </a:moveTo>
                  <a:cubicBezTo>
                    <a:pt x="945" y="0"/>
                    <a:pt x="788" y="95"/>
                    <a:pt x="756" y="253"/>
                  </a:cubicBezTo>
                  <a:cubicBezTo>
                    <a:pt x="0" y="2489"/>
                    <a:pt x="63" y="2363"/>
                    <a:pt x="63" y="2458"/>
                  </a:cubicBezTo>
                  <a:lnTo>
                    <a:pt x="63" y="10208"/>
                  </a:lnTo>
                  <a:cubicBezTo>
                    <a:pt x="63" y="10807"/>
                    <a:pt x="536" y="11279"/>
                    <a:pt x="1103" y="11279"/>
                  </a:cubicBezTo>
                  <a:cubicBezTo>
                    <a:pt x="1701" y="11279"/>
                    <a:pt x="2174" y="10807"/>
                    <a:pt x="2174" y="10208"/>
                  </a:cubicBezTo>
                  <a:lnTo>
                    <a:pt x="2111" y="2458"/>
                  </a:lnTo>
                  <a:lnTo>
                    <a:pt x="2111" y="2458"/>
                  </a:lnTo>
                  <a:cubicBezTo>
                    <a:pt x="2121" y="2468"/>
                    <a:pt x="2128" y="2472"/>
                    <a:pt x="2132" y="2472"/>
                  </a:cubicBezTo>
                  <a:cubicBezTo>
                    <a:pt x="2139" y="2472"/>
                    <a:pt x="2132" y="2458"/>
                    <a:pt x="2111" y="2458"/>
                  </a:cubicBezTo>
                  <a:lnTo>
                    <a:pt x="2111" y="2458"/>
                  </a:lnTo>
                  <a:lnTo>
                    <a:pt x="2111" y="2458"/>
                  </a:lnTo>
                  <a:cubicBezTo>
                    <a:pt x="2111" y="2363"/>
                    <a:pt x="2142" y="2584"/>
                    <a:pt x="1386" y="253"/>
                  </a:cubicBezTo>
                  <a:cubicBezTo>
                    <a:pt x="1355" y="95"/>
                    <a:pt x="1197" y="0"/>
                    <a:pt x="1071" y="0"/>
                  </a:cubicBezTo>
                  <a:close/>
                </a:path>
              </a:pathLst>
            </a:custGeom>
            <a:solidFill>
              <a:srgbClr val="FDB6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g14726064120_3_246"/>
            <p:cNvSpPr/>
            <p:nvPr/>
          </p:nvSpPr>
          <p:spPr>
            <a:xfrm>
              <a:off x="-48211800" y="2221475"/>
              <a:ext cx="122900" cy="17350"/>
            </a:xfrm>
            <a:custGeom>
              <a:rect b="b" l="l" r="r" t="t"/>
              <a:pathLst>
                <a:path extrusionOk="0" h="694" w="4916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lnTo>
                    <a:pt x="4569" y="694"/>
                  </a:lnTo>
                  <a:cubicBezTo>
                    <a:pt x="4758" y="694"/>
                    <a:pt x="4916" y="536"/>
                    <a:pt x="4916" y="347"/>
                  </a:cubicBezTo>
                  <a:cubicBezTo>
                    <a:pt x="4884" y="158"/>
                    <a:pt x="4727" y="1"/>
                    <a:pt x="4569" y="1"/>
                  </a:cubicBezTo>
                  <a:close/>
                </a:path>
              </a:pathLst>
            </a:custGeom>
            <a:solidFill>
              <a:srgbClr val="FDB6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g14726064120_3_246"/>
            <p:cNvSpPr/>
            <p:nvPr/>
          </p:nvSpPr>
          <p:spPr>
            <a:xfrm>
              <a:off x="-48211800" y="2185250"/>
              <a:ext cx="87450" cy="18150"/>
            </a:xfrm>
            <a:custGeom>
              <a:rect b="b" l="l" r="r" t="t"/>
              <a:pathLst>
                <a:path extrusionOk="0" h="726" w="3498">
                  <a:moveTo>
                    <a:pt x="347" y="1"/>
                  </a:moveTo>
                  <a:cubicBezTo>
                    <a:pt x="158" y="1"/>
                    <a:pt x="1" y="158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lnTo>
                    <a:pt x="3151" y="725"/>
                  </a:lnTo>
                  <a:cubicBezTo>
                    <a:pt x="3372" y="725"/>
                    <a:pt x="3498" y="568"/>
                    <a:pt x="3498" y="379"/>
                  </a:cubicBezTo>
                  <a:cubicBezTo>
                    <a:pt x="3498" y="158"/>
                    <a:pt x="3372" y="1"/>
                    <a:pt x="3151" y="1"/>
                  </a:cubicBezTo>
                  <a:close/>
                </a:path>
              </a:pathLst>
            </a:custGeom>
            <a:solidFill>
              <a:srgbClr val="FDB6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g14726064120_3_246"/>
            <p:cNvSpPr/>
            <p:nvPr/>
          </p:nvSpPr>
          <p:spPr>
            <a:xfrm>
              <a:off x="-48106250" y="2185250"/>
              <a:ext cx="17350" cy="18150"/>
            </a:xfrm>
            <a:custGeom>
              <a:rect b="b" l="l" r="r" t="t"/>
              <a:pathLst>
                <a:path extrusionOk="0" h="726" w="694">
                  <a:moveTo>
                    <a:pt x="347" y="1"/>
                  </a:moveTo>
                  <a:cubicBezTo>
                    <a:pt x="158" y="1"/>
                    <a:pt x="1" y="190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cubicBezTo>
                    <a:pt x="536" y="725"/>
                    <a:pt x="694" y="568"/>
                    <a:pt x="694" y="379"/>
                  </a:cubicBezTo>
                  <a:cubicBezTo>
                    <a:pt x="694" y="190"/>
                    <a:pt x="536" y="1"/>
                    <a:pt x="347" y="1"/>
                  </a:cubicBezTo>
                  <a:close/>
                </a:path>
              </a:pathLst>
            </a:custGeom>
            <a:solidFill>
              <a:srgbClr val="FDB6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4" name="Google Shape;184;g14726064120_3_246"/>
          <p:cNvGrpSpPr/>
          <p:nvPr/>
        </p:nvGrpSpPr>
        <p:grpSpPr>
          <a:xfrm>
            <a:off x="9013877" y="1592074"/>
            <a:ext cx="683555" cy="527319"/>
            <a:chOff x="-2212965" y="2630311"/>
            <a:chExt cx="398644" cy="307528"/>
          </a:xfrm>
        </p:grpSpPr>
        <p:sp>
          <p:nvSpPr>
            <p:cNvPr id="185" name="Google Shape;185;g14726064120_3_246"/>
            <p:cNvSpPr/>
            <p:nvPr/>
          </p:nvSpPr>
          <p:spPr>
            <a:xfrm>
              <a:off x="-2189625" y="2630311"/>
              <a:ext cx="82000" cy="70109"/>
            </a:xfrm>
            <a:custGeom>
              <a:rect b="b" l="l" r="r" t="t"/>
              <a:pathLst>
                <a:path extrusionOk="0" h="1580" w="1848">
                  <a:moveTo>
                    <a:pt x="1" y="1"/>
                  </a:moveTo>
                  <a:lnTo>
                    <a:pt x="1" y="1580"/>
                  </a:lnTo>
                  <a:lnTo>
                    <a:pt x="1847" y="1580"/>
                  </a:lnTo>
                  <a:lnTo>
                    <a:pt x="1847" y="1"/>
                  </a:lnTo>
                  <a:close/>
                </a:path>
              </a:pathLst>
            </a:custGeom>
            <a:solidFill>
              <a:srgbClr val="75D8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g14726064120_3_246"/>
            <p:cNvSpPr/>
            <p:nvPr/>
          </p:nvSpPr>
          <p:spPr>
            <a:xfrm>
              <a:off x="-1931908" y="2630311"/>
              <a:ext cx="81956" cy="70109"/>
            </a:xfrm>
            <a:custGeom>
              <a:rect b="b" l="l" r="r" t="t"/>
              <a:pathLst>
                <a:path extrusionOk="0" h="1580" w="1847">
                  <a:moveTo>
                    <a:pt x="0" y="1"/>
                  </a:moveTo>
                  <a:lnTo>
                    <a:pt x="0" y="1580"/>
                  </a:lnTo>
                  <a:lnTo>
                    <a:pt x="1847" y="1580"/>
                  </a:lnTo>
                  <a:lnTo>
                    <a:pt x="1847" y="1"/>
                  </a:lnTo>
                  <a:close/>
                </a:path>
              </a:pathLst>
            </a:custGeom>
            <a:solidFill>
              <a:srgbClr val="75D8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g14726064120_3_246"/>
            <p:cNvSpPr/>
            <p:nvPr/>
          </p:nvSpPr>
          <p:spPr>
            <a:xfrm>
              <a:off x="-2212965" y="2873277"/>
              <a:ext cx="117587" cy="64562"/>
            </a:xfrm>
            <a:custGeom>
              <a:rect b="b" l="l" r="r" t="t"/>
              <a:pathLst>
                <a:path extrusionOk="0" h="1455" w="2650">
                  <a:moveTo>
                    <a:pt x="384" y="1"/>
                  </a:moveTo>
                  <a:cubicBezTo>
                    <a:pt x="143" y="241"/>
                    <a:pt x="0" y="571"/>
                    <a:pt x="0" y="928"/>
                  </a:cubicBezTo>
                  <a:lnTo>
                    <a:pt x="0" y="1455"/>
                  </a:lnTo>
                  <a:lnTo>
                    <a:pt x="2650" y="1455"/>
                  </a:lnTo>
                  <a:lnTo>
                    <a:pt x="2650" y="928"/>
                  </a:lnTo>
                  <a:cubicBezTo>
                    <a:pt x="2650" y="571"/>
                    <a:pt x="2507" y="241"/>
                    <a:pt x="2266" y="1"/>
                  </a:cubicBezTo>
                  <a:cubicBezTo>
                    <a:pt x="2025" y="250"/>
                    <a:pt x="1695" y="402"/>
                    <a:pt x="1329" y="402"/>
                  </a:cubicBezTo>
                  <a:cubicBezTo>
                    <a:pt x="955" y="402"/>
                    <a:pt x="625" y="250"/>
                    <a:pt x="384" y="1"/>
                  </a:cubicBezTo>
                  <a:close/>
                </a:path>
              </a:pathLst>
            </a:custGeom>
            <a:solidFill>
              <a:srgbClr val="75D8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g14726064120_3_246"/>
            <p:cNvSpPr/>
            <p:nvPr/>
          </p:nvSpPr>
          <p:spPr>
            <a:xfrm>
              <a:off x="-2189625" y="2797266"/>
              <a:ext cx="70508" cy="70109"/>
            </a:xfrm>
            <a:custGeom>
              <a:rect b="b" l="l" r="r" t="t"/>
              <a:pathLst>
                <a:path extrusionOk="0" h="1580" w="1589">
                  <a:moveTo>
                    <a:pt x="795" y="1"/>
                  </a:moveTo>
                  <a:cubicBezTo>
                    <a:pt x="357" y="1"/>
                    <a:pt x="1" y="349"/>
                    <a:pt x="1" y="795"/>
                  </a:cubicBezTo>
                  <a:cubicBezTo>
                    <a:pt x="1" y="1232"/>
                    <a:pt x="357" y="1580"/>
                    <a:pt x="795" y="1580"/>
                  </a:cubicBezTo>
                  <a:cubicBezTo>
                    <a:pt x="1232" y="1580"/>
                    <a:pt x="1588" y="1232"/>
                    <a:pt x="1588" y="795"/>
                  </a:cubicBezTo>
                  <a:cubicBezTo>
                    <a:pt x="1588" y="349"/>
                    <a:pt x="1232" y="1"/>
                    <a:pt x="795" y="1"/>
                  </a:cubicBezTo>
                  <a:close/>
                </a:path>
              </a:pathLst>
            </a:custGeom>
            <a:solidFill>
              <a:srgbClr val="75D8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g14726064120_3_246"/>
            <p:cNvSpPr/>
            <p:nvPr/>
          </p:nvSpPr>
          <p:spPr>
            <a:xfrm>
              <a:off x="-2072836" y="2873277"/>
              <a:ext cx="117587" cy="64562"/>
            </a:xfrm>
            <a:custGeom>
              <a:rect b="b" l="l" r="r" t="t"/>
              <a:pathLst>
                <a:path extrusionOk="0" h="1455" w="2650">
                  <a:moveTo>
                    <a:pt x="384" y="1"/>
                  </a:moveTo>
                  <a:cubicBezTo>
                    <a:pt x="143" y="241"/>
                    <a:pt x="0" y="571"/>
                    <a:pt x="0" y="928"/>
                  </a:cubicBezTo>
                  <a:lnTo>
                    <a:pt x="0" y="1455"/>
                  </a:lnTo>
                  <a:lnTo>
                    <a:pt x="2650" y="1455"/>
                  </a:lnTo>
                  <a:lnTo>
                    <a:pt x="2650" y="928"/>
                  </a:lnTo>
                  <a:cubicBezTo>
                    <a:pt x="2650" y="571"/>
                    <a:pt x="2507" y="241"/>
                    <a:pt x="2266" y="1"/>
                  </a:cubicBezTo>
                  <a:cubicBezTo>
                    <a:pt x="2034" y="250"/>
                    <a:pt x="1695" y="402"/>
                    <a:pt x="1329" y="402"/>
                  </a:cubicBezTo>
                  <a:cubicBezTo>
                    <a:pt x="955" y="402"/>
                    <a:pt x="625" y="250"/>
                    <a:pt x="384" y="1"/>
                  </a:cubicBezTo>
                  <a:close/>
                </a:path>
              </a:pathLst>
            </a:custGeom>
            <a:solidFill>
              <a:srgbClr val="75D8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g14726064120_3_246"/>
            <p:cNvSpPr/>
            <p:nvPr/>
          </p:nvSpPr>
          <p:spPr>
            <a:xfrm>
              <a:off x="-2049096" y="2797266"/>
              <a:ext cx="70508" cy="70109"/>
            </a:xfrm>
            <a:custGeom>
              <a:rect b="b" l="l" r="r" t="t"/>
              <a:pathLst>
                <a:path extrusionOk="0" h="1580" w="1589">
                  <a:moveTo>
                    <a:pt x="794" y="1"/>
                  </a:moveTo>
                  <a:cubicBezTo>
                    <a:pt x="357" y="1"/>
                    <a:pt x="1" y="349"/>
                    <a:pt x="1" y="795"/>
                  </a:cubicBezTo>
                  <a:cubicBezTo>
                    <a:pt x="1" y="1232"/>
                    <a:pt x="357" y="1580"/>
                    <a:pt x="794" y="1580"/>
                  </a:cubicBezTo>
                  <a:cubicBezTo>
                    <a:pt x="1232" y="1580"/>
                    <a:pt x="1588" y="1232"/>
                    <a:pt x="1588" y="795"/>
                  </a:cubicBezTo>
                  <a:cubicBezTo>
                    <a:pt x="1588" y="349"/>
                    <a:pt x="1232" y="1"/>
                    <a:pt x="794" y="1"/>
                  </a:cubicBezTo>
                  <a:close/>
                </a:path>
              </a:pathLst>
            </a:custGeom>
            <a:solidFill>
              <a:srgbClr val="75D8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g14726064120_3_246"/>
            <p:cNvSpPr/>
            <p:nvPr/>
          </p:nvSpPr>
          <p:spPr>
            <a:xfrm>
              <a:off x="-1931908" y="2873277"/>
              <a:ext cx="117587" cy="64562"/>
            </a:xfrm>
            <a:custGeom>
              <a:rect b="b" l="l" r="r" t="t"/>
              <a:pathLst>
                <a:path extrusionOk="0" h="1455" w="2650">
                  <a:moveTo>
                    <a:pt x="384" y="1"/>
                  </a:moveTo>
                  <a:cubicBezTo>
                    <a:pt x="143" y="241"/>
                    <a:pt x="0" y="571"/>
                    <a:pt x="0" y="928"/>
                  </a:cubicBezTo>
                  <a:lnTo>
                    <a:pt x="0" y="1455"/>
                  </a:lnTo>
                  <a:lnTo>
                    <a:pt x="2650" y="1455"/>
                  </a:lnTo>
                  <a:lnTo>
                    <a:pt x="2650" y="928"/>
                  </a:lnTo>
                  <a:cubicBezTo>
                    <a:pt x="2650" y="571"/>
                    <a:pt x="2507" y="241"/>
                    <a:pt x="2266" y="1"/>
                  </a:cubicBezTo>
                  <a:cubicBezTo>
                    <a:pt x="2034" y="250"/>
                    <a:pt x="1695" y="402"/>
                    <a:pt x="1329" y="402"/>
                  </a:cubicBezTo>
                  <a:cubicBezTo>
                    <a:pt x="955" y="402"/>
                    <a:pt x="625" y="250"/>
                    <a:pt x="384" y="1"/>
                  </a:cubicBezTo>
                  <a:close/>
                </a:path>
              </a:pathLst>
            </a:custGeom>
            <a:solidFill>
              <a:srgbClr val="75D8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g14726064120_3_246"/>
            <p:cNvSpPr/>
            <p:nvPr/>
          </p:nvSpPr>
          <p:spPr>
            <a:xfrm>
              <a:off x="-1908169" y="2797266"/>
              <a:ext cx="70508" cy="70109"/>
            </a:xfrm>
            <a:custGeom>
              <a:rect b="b" l="l" r="r" t="t"/>
              <a:pathLst>
                <a:path extrusionOk="0" h="1580" w="1589">
                  <a:moveTo>
                    <a:pt x="794" y="1"/>
                  </a:moveTo>
                  <a:cubicBezTo>
                    <a:pt x="357" y="1"/>
                    <a:pt x="0" y="349"/>
                    <a:pt x="0" y="795"/>
                  </a:cubicBezTo>
                  <a:cubicBezTo>
                    <a:pt x="0" y="1232"/>
                    <a:pt x="357" y="1580"/>
                    <a:pt x="794" y="1580"/>
                  </a:cubicBezTo>
                  <a:cubicBezTo>
                    <a:pt x="1232" y="1580"/>
                    <a:pt x="1588" y="1232"/>
                    <a:pt x="1588" y="795"/>
                  </a:cubicBezTo>
                  <a:cubicBezTo>
                    <a:pt x="1588" y="349"/>
                    <a:pt x="1232" y="1"/>
                    <a:pt x="794" y="1"/>
                  </a:cubicBezTo>
                  <a:close/>
                </a:path>
              </a:pathLst>
            </a:custGeom>
            <a:solidFill>
              <a:srgbClr val="75D8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g14726064120_3_246"/>
            <p:cNvSpPr/>
            <p:nvPr/>
          </p:nvSpPr>
          <p:spPr>
            <a:xfrm>
              <a:off x="-2072436" y="2707121"/>
              <a:ext cx="117188" cy="40823"/>
            </a:xfrm>
            <a:custGeom>
              <a:rect b="b" l="l" r="r" t="t"/>
              <a:pathLst>
                <a:path extrusionOk="0" h="920" w="2641">
                  <a:moveTo>
                    <a:pt x="384" y="1"/>
                  </a:moveTo>
                  <a:cubicBezTo>
                    <a:pt x="143" y="233"/>
                    <a:pt x="0" y="563"/>
                    <a:pt x="0" y="919"/>
                  </a:cubicBezTo>
                  <a:lnTo>
                    <a:pt x="2641" y="919"/>
                  </a:lnTo>
                  <a:cubicBezTo>
                    <a:pt x="2641" y="563"/>
                    <a:pt x="2498" y="233"/>
                    <a:pt x="2266" y="1"/>
                  </a:cubicBezTo>
                  <a:cubicBezTo>
                    <a:pt x="2025" y="241"/>
                    <a:pt x="1695" y="393"/>
                    <a:pt x="1320" y="393"/>
                  </a:cubicBezTo>
                  <a:cubicBezTo>
                    <a:pt x="955" y="393"/>
                    <a:pt x="616" y="241"/>
                    <a:pt x="384" y="1"/>
                  </a:cubicBezTo>
                  <a:close/>
                </a:path>
              </a:pathLst>
            </a:custGeom>
            <a:solidFill>
              <a:srgbClr val="75D8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g14726064120_3_246"/>
            <p:cNvSpPr/>
            <p:nvPr/>
          </p:nvSpPr>
          <p:spPr>
            <a:xfrm>
              <a:off x="-2049096" y="2630710"/>
              <a:ext cx="70508" cy="70109"/>
            </a:xfrm>
            <a:custGeom>
              <a:rect b="b" l="l" r="r" t="t"/>
              <a:pathLst>
                <a:path extrusionOk="0" h="1580" w="1589">
                  <a:moveTo>
                    <a:pt x="794" y="1"/>
                  </a:moveTo>
                  <a:cubicBezTo>
                    <a:pt x="357" y="1"/>
                    <a:pt x="1" y="349"/>
                    <a:pt x="1" y="786"/>
                  </a:cubicBezTo>
                  <a:cubicBezTo>
                    <a:pt x="1" y="1223"/>
                    <a:pt x="357" y="1580"/>
                    <a:pt x="794" y="1580"/>
                  </a:cubicBezTo>
                  <a:cubicBezTo>
                    <a:pt x="1232" y="1580"/>
                    <a:pt x="1588" y="1223"/>
                    <a:pt x="1588" y="786"/>
                  </a:cubicBezTo>
                  <a:cubicBezTo>
                    <a:pt x="1588" y="349"/>
                    <a:pt x="1232" y="1"/>
                    <a:pt x="794" y="1"/>
                  </a:cubicBezTo>
                  <a:close/>
                </a:path>
              </a:pathLst>
            </a:custGeom>
            <a:solidFill>
              <a:srgbClr val="75D8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5" name="Google Shape;195;g14726064120_3_246"/>
          <p:cNvSpPr txBox="1"/>
          <p:nvPr/>
        </p:nvSpPr>
        <p:spPr>
          <a:xfrm>
            <a:off x="0" y="5811300"/>
            <a:ext cx="10225800" cy="1046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-MX" sz="1400" u="none" cap="none" strike="noStrik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*Nota aclaratoria: los resultados que se presentan son producto de una verificación en portales de internet de los Ayuntamientos que respondieron el cuestionario. Dicho ejercicio se llevó a cabo del 1 al 19 de agosto por parte de la Dirección General de Transparencia, Acceso a la Información Pública y Gobierno Abierto. Estos datos se pondrán a disposición del equipo de trabajo que apoyó en el diseño del instrumento de recolección, a fin de que colaboren con una doble verificación y lograr resultados más precisos para el estudio integral. </a:t>
            </a:r>
            <a:endParaRPr b="0" i="0" sz="1400" u="none" cap="none" strike="noStrike">
              <a:solidFill>
                <a:schemeClr val="dk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14726064120_3_708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  <p:sp>
        <p:nvSpPr>
          <p:cNvPr id="202" name="Google Shape;202;g14726064120_3_708"/>
          <p:cNvSpPr txBox="1"/>
          <p:nvPr/>
        </p:nvSpPr>
        <p:spPr>
          <a:xfrm>
            <a:off x="124125" y="0"/>
            <a:ext cx="95733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s-MX" sz="36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Dimensión Gobierno Abierto</a:t>
            </a:r>
            <a:endParaRPr b="1" i="0" sz="3600" u="none" cap="none" strike="noStrike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grpSp>
        <p:nvGrpSpPr>
          <p:cNvPr id="203" name="Google Shape;203;g14726064120_3_708"/>
          <p:cNvGrpSpPr/>
          <p:nvPr/>
        </p:nvGrpSpPr>
        <p:grpSpPr>
          <a:xfrm>
            <a:off x="6884778" y="4517414"/>
            <a:ext cx="1244676" cy="1244661"/>
            <a:chOff x="3921625" y="1758625"/>
            <a:chExt cx="2121125" cy="2121100"/>
          </a:xfrm>
        </p:grpSpPr>
        <p:sp>
          <p:nvSpPr>
            <p:cNvPr id="204" name="Google Shape;204;g14726064120_3_708"/>
            <p:cNvSpPr/>
            <p:nvPr/>
          </p:nvSpPr>
          <p:spPr>
            <a:xfrm>
              <a:off x="4797050" y="2634025"/>
              <a:ext cx="370300" cy="370300"/>
            </a:xfrm>
            <a:custGeom>
              <a:rect b="b" l="l" r="r" t="t"/>
              <a:pathLst>
                <a:path extrusionOk="0" h="14812" w="14812">
                  <a:moveTo>
                    <a:pt x="7406" y="0"/>
                  </a:moveTo>
                  <a:cubicBezTo>
                    <a:pt x="3322" y="0"/>
                    <a:pt x="0" y="3310"/>
                    <a:pt x="0" y="7406"/>
                  </a:cubicBezTo>
                  <a:cubicBezTo>
                    <a:pt x="0" y="11490"/>
                    <a:pt x="3322" y="14812"/>
                    <a:pt x="7406" y="14812"/>
                  </a:cubicBezTo>
                  <a:cubicBezTo>
                    <a:pt x="11490" y="14812"/>
                    <a:pt x="14812" y="11490"/>
                    <a:pt x="14812" y="7406"/>
                  </a:cubicBezTo>
                  <a:cubicBezTo>
                    <a:pt x="14812" y="3310"/>
                    <a:pt x="11490" y="0"/>
                    <a:pt x="7406" y="0"/>
                  </a:cubicBezTo>
                  <a:close/>
                </a:path>
              </a:pathLst>
            </a:custGeom>
            <a:solidFill>
              <a:srgbClr val="E81080">
                <a:alpha val="13725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g14726064120_3_708"/>
            <p:cNvSpPr/>
            <p:nvPr/>
          </p:nvSpPr>
          <p:spPr>
            <a:xfrm>
              <a:off x="4326450" y="2163425"/>
              <a:ext cx="1311500" cy="1311500"/>
            </a:xfrm>
            <a:custGeom>
              <a:rect b="b" l="l" r="r" t="t"/>
              <a:pathLst>
                <a:path extrusionOk="0" h="52460" w="52460">
                  <a:moveTo>
                    <a:pt x="26230" y="7406"/>
                  </a:moveTo>
                  <a:cubicBezTo>
                    <a:pt x="36612" y="7406"/>
                    <a:pt x="45054" y="15848"/>
                    <a:pt x="45054" y="26230"/>
                  </a:cubicBezTo>
                  <a:cubicBezTo>
                    <a:pt x="45054" y="36612"/>
                    <a:pt x="36612" y="45054"/>
                    <a:pt x="26230" y="45054"/>
                  </a:cubicBezTo>
                  <a:cubicBezTo>
                    <a:pt x="15860" y="45054"/>
                    <a:pt x="7406" y="36612"/>
                    <a:pt x="7406" y="26230"/>
                  </a:cubicBezTo>
                  <a:cubicBezTo>
                    <a:pt x="7406" y="15848"/>
                    <a:pt x="15860" y="7406"/>
                    <a:pt x="26230" y="7406"/>
                  </a:cubicBezTo>
                  <a:close/>
                  <a:moveTo>
                    <a:pt x="26230" y="1"/>
                  </a:moveTo>
                  <a:cubicBezTo>
                    <a:pt x="11776" y="1"/>
                    <a:pt x="0" y="11764"/>
                    <a:pt x="0" y="26230"/>
                  </a:cubicBezTo>
                  <a:cubicBezTo>
                    <a:pt x="0" y="40696"/>
                    <a:pt x="11776" y="52460"/>
                    <a:pt x="26230" y="52460"/>
                  </a:cubicBezTo>
                  <a:cubicBezTo>
                    <a:pt x="40684" y="52460"/>
                    <a:pt x="52459" y="40696"/>
                    <a:pt x="52459" y="26230"/>
                  </a:cubicBezTo>
                  <a:cubicBezTo>
                    <a:pt x="52459" y="11764"/>
                    <a:pt x="40684" y="1"/>
                    <a:pt x="26230" y="1"/>
                  </a:cubicBezTo>
                  <a:close/>
                </a:path>
              </a:pathLst>
            </a:custGeom>
            <a:solidFill>
              <a:srgbClr val="E81080">
                <a:alpha val="13725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g14726064120_3_708"/>
            <p:cNvSpPr/>
            <p:nvPr/>
          </p:nvSpPr>
          <p:spPr>
            <a:xfrm>
              <a:off x="3921625" y="1758625"/>
              <a:ext cx="2121125" cy="2121100"/>
            </a:xfrm>
            <a:custGeom>
              <a:rect b="b" l="l" r="r" t="t"/>
              <a:pathLst>
                <a:path extrusionOk="0" h="84844" w="84845">
                  <a:moveTo>
                    <a:pt x="42423" y="7406"/>
                  </a:moveTo>
                  <a:cubicBezTo>
                    <a:pt x="61735" y="7406"/>
                    <a:pt x="77439" y="23110"/>
                    <a:pt x="77439" y="42422"/>
                  </a:cubicBezTo>
                  <a:cubicBezTo>
                    <a:pt x="77439" y="61734"/>
                    <a:pt x="61735" y="77438"/>
                    <a:pt x="42423" y="77438"/>
                  </a:cubicBezTo>
                  <a:cubicBezTo>
                    <a:pt x="23111" y="77438"/>
                    <a:pt x="7407" y="61734"/>
                    <a:pt x="7407" y="42422"/>
                  </a:cubicBezTo>
                  <a:cubicBezTo>
                    <a:pt x="7407" y="23110"/>
                    <a:pt x="23111" y="7406"/>
                    <a:pt x="42423" y="7406"/>
                  </a:cubicBezTo>
                  <a:close/>
                  <a:moveTo>
                    <a:pt x="42423" y="0"/>
                  </a:moveTo>
                  <a:cubicBezTo>
                    <a:pt x="19027" y="0"/>
                    <a:pt x="1" y="19026"/>
                    <a:pt x="1" y="42422"/>
                  </a:cubicBezTo>
                  <a:cubicBezTo>
                    <a:pt x="1" y="65818"/>
                    <a:pt x="19027" y="84844"/>
                    <a:pt x="42423" y="84844"/>
                  </a:cubicBezTo>
                  <a:cubicBezTo>
                    <a:pt x="65819" y="84844"/>
                    <a:pt x="84845" y="65818"/>
                    <a:pt x="84845" y="42422"/>
                  </a:cubicBezTo>
                  <a:cubicBezTo>
                    <a:pt x="84845" y="19026"/>
                    <a:pt x="65819" y="0"/>
                    <a:pt x="42423" y="0"/>
                  </a:cubicBezTo>
                  <a:close/>
                </a:path>
              </a:pathLst>
            </a:custGeom>
            <a:solidFill>
              <a:srgbClr val="E81080">
                <a:alpha val="13725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7" name="Google Shape;207;g14726064120_3_708"/>
          <p:cNvGrpSpPr/>
          <p:nvPr/>
        </p:nvGrpSpPr>
        <p:grpSpPr>
          <a:xfrm>
            <a:off x="-1" y="1008072"/>
            <a:ext cx="7875015" cy="4511240"/>
            <a:chOff x="0" y="1162995"/>
            <a:chExt cx="5704466" cy="3451863"/>
          </a:xfrm>
        </p:grpSpPr>
        <p:sp>
          <p:nvSpPr>
            <p:cNvPr id="208" name="Google Shape;208;g14726064120_3_708"/>
            <p:cNvSpPr/>
            <p:nvPr/>
          </p:nvSpPr>
          <p:spPr>
            <a:xfrm>
              <a:off x="0" y="1162995"/>
              <a:ext cx="5704466" cy="3451863"/>
            </a:xfrm>
            <a:custGeom>
              <a:rect b="b" l="l" r="r" t="t"/>
              <a:pathLst>
                <a:path extrusionOk="0" h="109670" w="181238">
                  <a:moveTo>
                    <a:pt x="1" y="1"/>
                  </a:moveTo>
                  <a:lnTo>
                    <a:pt x="1" y="9978"/>
                  </a:lnTo>
                  <a:lnTo>
                    <a:pt x="160069" y="9978"/>
                  </a:lnTo>
                  <a:cubicBezTo>
                    <a:pt x="163843" y="9978"/>
                    <a:pt x="166915" y="13050"/>
                    <a:pt x="166915" y="16824"/>
                  </a:cubicBezTo>
                  <a:cubicBezTo>
                    <a:pt x="166915" y="20599"/>
                    <a:pt x="163843" y="23670"/>
                    <a:pt x="160069" y="23670"/>
                  </a:cubicBezTo>
                  <a:lnTo>
                    <a:pt x="126064" y="23670"/>
                  </a:lnTo>
                  <a:cubicBezTo>
                    <a:pt x="116742" y="23670"/>
                    <a:pt x="109169" y="31326"/>
                    <a:pt x="109169" y="40637"/>
                  </a:cubicBezTo>
                  <a:cubicBezTo>
                    <a:pt x="109169" y="49947"/>
                    <a:pt x="116742" y="57603"/>
                    <a:pt x="126064" y="57603"/>
                  </a:cubicBezTo>
                  <a:lnTo>
                    <a:pt x="160069" y="57603"/>
                  </a:lnTo>
                  <a:cubicBezTo>
                    <a:pt x="163843" y="57603"/>
                    <a:pt x="166915" y="60592"/>
                    <a:pt x="166915" y="64378"/>
                  </a:cubicBezTo>
                  <a:cubicBezTo>
                    <a:pt x="166915" y="68152"/>
                    <a:pt x="163843" y="71141"/>
                    <a:pt x="160069" y="71141"/>
                  </a:cubicBezTo>
                  <a:lnTo>
                    <a:pt x="125993" y="71141"/>
                  </a:lnTo>
                  <a:cubicBezTo>
                    <a:pt x="116682" y="71141"/>
                    <a:pt x="109098" y="78796"/>
                    <a:pt x="109098" y="88107"/>
                  </a:cubicBezTo>
                  <a:cubicBezTo>
                    <a:pt x="109098" y="97430"/>
                    <a:pt x="116682" y="105073"/>
                    <a:pt x="125993" y="105073"/>
                  </a:cubicBezTo>
                  <a:lnTo>
                    <a:pt x="169224" y="105073"/>
                  </a:lnTo>
                  <a:lnTo>
                    <a:pt x="169224" y="109669"/>
                  </a:lnTo>
                  <a:lnTo>
                    <a:pt x="181238" y="99846"/>
                  </a:lnTo>
                  <a:lnTo>
                    <a:pt x="169224" y="90012"/>
                  </a:lnTo>
                  <a:lnTo>
                    <a:pt x="169224" y="94953"/>
                  </a:lnTo>
                  <a:lnTo>
                    <a:pt x="125993" y="94953"/>
                  </a:lnTo>
                  <a:cubicBezTo>
                    <a:pt x="122219" y="94953"/>
                    <a:pt x="119135" y="91893"/>
                    <a:pt x="119135" y="88107"/>
                  </a:cubicBezTo>
                  <a:cubicBezTo>
                    <a:pt x="119135" y="84333"/>
                    <a:pt x="122219" y="81261"/>
                    <a:pt x="125993" y="81261"/>
                  </a:cubicBezTo>
                  <a:lnTo>
                    <a:pt x="160069" y="81261"/>
                  </a:lnTo>
                  <a:cubicBezTo>
                    <a:pt x="169379" y="81261"/>
                    <a:pt x="176964" y="73617"/>
                    <a:pt x="176964" y="64295"/>
                  </a:cubicBezTo>
                  <a:cubicBezTo>
                    <a:pt x="176964" y="54984"/>
                    <a:pt x="169379" y="47328"/>
                    <a:pt x="160069" y="47328"/>
                  </a:cubicBezTo>
                  <a:lnTo>
                    <a:pt x="126064" y="47328"/>
                  </a:lnTo>
                  <a:cubicBezTo>
                    <a:pt x="122278" y="47328"/>
                    <a:pt x="119206" y="44340"/>
                    <a:pt x="119206" y="40565"/>
                  </a:cubicBezTo>
                  <a:cubicBezTo>
                    <a:pt x="119206" y="36779"/>
                    <a:pt x="122278" y="33791"/>
                    <a:pt x="126064" y="33791"/>
                  </a:cubicBezTo>
                  <a:lnTo>
                    <a:pt x="160069" y="33791"/>
                  </a:lnTo>
                  <a:cubicBezTo>
                    <a:pt x="169379" y="33791"/>
                    <a:pt x="176964" y="26218"/>
                    <a:pt x="176964" y="16896"/>
                  </a:cubicBezTo>
                  <a:cubicBezTo>
                    <a:pt x="176964" y="7585"/>
                    <a:pt x="169379" y="1"/>
                    <a:pt x="160069" y="1"/>
                  </a:cubicBezTo>
                  <a:close/>
                </a:path>
              </a:pathLst>
            </a:custGeom>
            <a:solidFill>
              <a:srgbClr val="302F2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g14726064120_3_708"/>
            <p:cNvSpPr/>
            <p:nvPr/>
          </p:nvSpPr>
          <p:spPr>
            <a:xfrm>
              <a:off x="0" y="1186601"/>
              <a:ext cx="5674502" cy="3388536"/>
            </a:xfrm>
            <a:custGeom>
              <a:rect b="b" l="l" r="r" t="t"/>
              <a:pathLst>
                <a:path extrusionOk="0" h="107658" w="180286">
                  <a:moveTo>
                    <a:pt x="1" y="1"/>
                  </a:moveTo>
                  <a:lnTo>
                    <a:pt x="1" y="8478"/>
                  </a:lnTo>
                  <a:lnTo>
                    <a:pt x="160069" y="8478"/>
                  </a:lnTo>
                  <a:cubicBezTo>
                    <a:pt x="164260" y="8478"/>
                    <a:pt x="167677" y="11871"/>
                    <a:pt x="167677" y="16074"/>
                  </a:cubicBezTo>
                  <a:cubicBezTo>
                    <a:pt x="167677" y="20277"/>
                    <a:pt x="164260" y="23659"/>
                    <a:pt x="160069" y="23659"/>
                  </a:cubicBezTo>
                  <a:lnTo>
                    <a:pt x="126064" y="23659"/>
                  </a:lnTo>
                  <a:cubicBezTo>
                    <a:pt x="117170" y="23659"/>
                    <a:pt x="109931" y="30921"/>
                    <a:pt x="109931" y="39815"/>
                  </a:cubicBezTo>
                  <a:cubicBezTo>
                    <a:pt x="109931" y="48709"/>
                    <a:pt x="117170" y="55960"/>
                    <a:pt x="126064" y="55960"/>
                  </a:cubicBezTo>
                  <a:lnTo>
                    <a:pt x="160069" y="55960"/>
                  </a:lnTo>
                  <a:cubicBezTo>
                    <a:pt x="164260" y="55960"/>
                    <a:pt x="167677" y="59425"/>
                    <a:pt x="167677" y="63628"/>
                  </a:cubicBezTo>
                  <a:cubicBezTo>
                    <a:pt x="167677" y="67819"/>
                    <a:pt x="164260" y="71284"/>
                    <a:pt x="160069" y="71284"/>
                  </a:cubicBezTo>
                  <a:lnTo>
                    <a:pt x="125993" y="71284"/>
                  </a:lnTo>
                  <a:cubicBezTo>
                    <a:pt x="117099" y="71284"/>
                    <a:pt x="109860" y="78463"/>
                    <a:pt x="109860" y="87357"/>
                  </a:cubicBezTo>
                  <a:cubicBezTo>
                    <a:pt x="109860" y="96263"/>
                    <a:pt x="117099" y="103430"/>
                    <a:pt x="125671" y="103430"/>
                  </a:cubicBezTo>
                  <a:lnTo>
                    <a:pt x="169820" y="103430"/>
                  </a:lnTo>
                  <a:lnTo>
                    <a:pt x="169820" y="107657"/>
                  </a:lnTo>
                  <a:lnTo>
                    <a:pt x="180285" y="99096"/>
                  </a:lnTo>
                  <a:lnTo>
                    <a:pt x="169820" y="90524"/>
                  </a:lnTo>
                  <a:lnTo>
                    <a:pt x="169820" y="94953"/>
                  </a:lnTo>
                  <a:lnTo>
                    <a:pt x="125671" y="94953"/>
                  </a:lnTo>
                  <a:cubicBezTo>
                    <a:pt x="121790" y="94953"/>
                    <a:pt x="118385" y="91560"/>
                    <a:pt x="118385" y="87357"/>
                  </a:cubicBezTo>
                  <a:cubicBezTo>
                    <a:pt x="118385" y="83166"/>
                    <a:pt x="121790" y="79773"/>
                    <a:pt x="125993" y="79773"/>
                  </a:cubicBezTo>
                  <a:lnTo>
                    <a:pt x="160069" y="79773"/>
                  </a:lnTo>
                  <a:cubicBezTo>
                    <a:pt x="168963" y="79773"/>
                    <a:pt x="176202" y="72522"/>
                    <a:pt x="176202" y="63628"/>
                  </a:cubicBezTo>
                  <a:cubicBezTo>
                    <a:pt x="176202" y="54734"/>
                    <a:pt x="168963" y="47471"/>
                    <a:pt x="160069" y="47471"/>
                  </a:cubicBezTo>
                  <a:lnTo>
                    <a:pt x="126064" y="47471"/>
                  </a:lnTo>
                  <a:cubicBezTo>
                    <a:pt x="121861" y="47471"/>
                    <a:pt x="118444" y="44006"/>
                    <a:pt x="118444" y="39815"/>
                  </a:cubicBezTo>
                  <a:cubicBezTo>
                    <a:pt x="118444" y="35612"/>
                    <a:pt x="121861" y="32148"/>
                    <a:pt x="126064" y="32148"/>
                  </a:cubicBezTo>
                  <a:lnTo>
                    <a:pt x="160069" y="32148"/>
                  </a:lnTo>
                  <a:cubicBezTo>
                    <a:pt x="168963" y="32148"/>
                    <a:pt x="176202" y="24968"/>
                    <a:pt x="176202" y="16074"/>
                  </a:cubicBezTo>
                  <a:cubicBezTo>
                    <a:pt x="176202" y="7180"/>
                    <a:pt x="168963" y="1"/>
                    <a:pt x="1600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g14726064120_3_708"/>
            <p:cNvSpPr/>
            <p:nvPr/>
          </p:nvSpPr>
          <p:spPr>
            <a:xfrm>
              <a:off x="0" y="1200481"/>
              <a:ext cx="5653130" cy="3345037"/>
            </a:xfrm>
            <a:custGeom>
              <a:rect b="b" l="l" r="r" t="t"/>
              <a:pathLst>
                <a:path extrusionOk="0" h="106276" w="179607">
                  <a:moveTo>
                    <a:pt x="1" y="1"/>
                  </a:moveTo>
                  <a:lnTo>
                    <a:pt x="1" y="7597"/>
                  </a:lnTo>
                  <a:lnTo>
                    <a:pt x="160069" y="7597"/>
                  </a:lnTo>
                  <a:cubicBezTo>
                    <a:pt x="164510" y="7597"/>
                    <a:pt x="168129" y="11180"/>
                    <a:pt x="168129" y="15633"/>
                  </a:cubicBezTo>
                  <a:cubicBezTo>
                    <a:pt x="168129" y="20086"/>
                    <a:pt x="164510" y="23670"/>
                    <a:pt x="160069" y="23670"/>
                  </a:cubicBezTo>
                  <a:lnTo>
                    <a:pt x="126064" y="23670"/>
                  </a:lnTo>
                  <a:cubicBezTo>
                    <a:pt x="117420" y="23670"/>
                    <a:pt x="110384" y="30730"/>
                    <a:pt x="110384" y="39374"/>
                  </a:cubicBezTo>
                  <a:cubicBezTo>
                    <a:pt x="110384" y="48018"/>
                    <a:pt x="117420" y="55067"/>
                    <a:pt x="126064" y="55067"/>
                  </a:cubicBezTo>
                  <a:lnTo>
                    <a:pt x="160069" y="55067"/>
                  </a:lnTo>
                  <a:cubicBezTo>
                    <a:pt x="164510" y="55067"/>
                    <a:pt x="168129" y="58662"/>
                    <a:pt x="168129" y="63104"/>
                  </a:cubicBezTo>
                  <a:cubicBezTo>
                    <a:pt x="168129" y="67556"/>
                    <a:pt x="164510" y="71140"/>
                    <a:pt x="160069" y="71140"/>
                  </a:cubicBezTo>
                  <a:lnTo>
                    <a:pt x="125993" y="71140"/>
                  </a:lnTo>
                  <a:cubicBezTo>
                    <a:pt x="117349" y="71140"/>
                    <a:pt x="110312" y="78201"/>
                    <a:pt x="110312" y="86845"/>
                  </a:cubicBezTo>
                  <a:cubicBezTo>
                    <a:pt x="110312" y="95488"/>
                    <a:pt x="117349" y="102549"/>
                    <a:pt x="125993" y="102549"/>
                  </a:cubicBezTo>
                  <a:lnTo>
                    <a:pt x="170260" y="102549"/>
                  </a:lnTo>
                  <a:lnTo>
                    <a:pt x="170260" y="106275"/>
                  </a:lnTo>
                  <a:lnTo>
                    <a:pt x="179607" y="98655"/>
                  </a:lnTo>
                  <a:lnTo>
                    <a:pt x="170260" y="91036"/>
                  </a:lnTo>
                  <a:lnTo>
                    <a:pt x="170260" y="94953"/>
                  </a:lnTo>
                  <a:lnTo>
                    <a:pt x="125993" y="94953"/>
                  </a:lnTo>
                  <a:cubicBezTo>
                    <a:pt x="121540" y="94953"/>
                    <a:pt x="117920" y="91369"/>
                    <a:pt x="117920" y="86916"/>
                  </a:cubicBezTo>
                  <a:cubicBezTo>
                    <a:pt x="117920" y="82475"/>
                    <a:pt x="121540" y="78879"/>
                    <a:pt x="125993" y="78879"/>
                  </a:cubicBezTo>
                  <a:lnTo>
                    <a:pt x="160069" y="78879"/>
                  </a:lnTo>
                  <a:cubicBezTo>
                    <a:pt x="168712" y="78879"/>
                    <a:pt x="175737" y="71831"/>
                    <a:pt x="175737" y="63187"/>
                  </a:cubicBezTo>
                  <a:cubicBezTo>
                    <a:pt x="175737" y="54543"/>
                    <a:pt x="168712" y="47483"/>
                    <a:pt x="160069" y="47483"/>
                  </a:cubicBezTo>
                  <a:lnTo>
                    <a:pt x="126064" y="47483"/>
                  </a:lnTo>
                  <a:cubicBezTo>
                    <a:pt x="121611" y="47483"/>
                    <a:pt x="117992" y="43815"/>
                    <a:pt x="117992" y="39374"/>
                  </a:cubicBezTo>
                  <a:cubicBezTo>
                    <a:pt x="117992" y="34921"/>
                    <a:pt x="121611" y="31254"/>
                    <a:pt x="126064" y="31254"/>
                  </a:cubicBezTo>
                  <a:lnTo>
                    <a:pt x="160069" y="31254"/>
                  </a:lnTo>
                  <a:cubicBezTo>
                    <a:pt x="168712" y="31254"/>
                    <a:pt x="175737" y="24277"/>
                    <a:pt x="175737" y="15633"/>
                  </a:cubicBezTo>
                  <a:cubicBezTo>
                    <a:pt x="175737" y="6989"/>
                    <a:pt x="168712" y="1"/>
                    <a:pt x="160069" y="1"/>
                  </a:cubicBezTo>
                  <a:close/>
                </a:path>
              </a:pathLst>
            </a:custGeom>
            <a:solidFill>
              <a:srgbClr val="302F2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g14726064120_3_708"/>
            <p:cNvSpPr/>
            <p:nvPr/>
          </p:nvSpPr>
          <p:spPr>
            <a:xfrm>
              <a:off x="193758" y="1314040"/>
              <a:ext cx="5223276" cy="3000638"/>
            </a:xfrm>
            <a:custGeom>
              <a:rect b="b" l="l" r="r" t="t"/>
              <a:pathLst>
                <a:path extrusionOk="0" h="95334" w="165950">
                  <a:moveTo>
                    <a:pt x="0" y="0"/>
                  </a:moveTo>
                  <a:lnTo>
                    <a:pt x="0" y="345"/>
                  </a:lnTo>
                  <a:lnTo>
                    <a:pt x="4084" y="345"/>
                  </a:lnTo>
                  <a:lnTo>
                    <a:pt x="4084" y="0"/>
                  </a:lnTo>
                  <a:close/>
                  <a:moveTo>
                    <a:pt x="8168" y="0"/>
                  </a:moveTo>
                  <a:lnTo>
                    <a:pt x="8168" y="345"/>
                  </a:lnTo>
                  <a:lnTo>
                    <a:pt x="12252" y="345"/>
                  </a:lnTo>
                  <a:lnTo>
                    <a:pt x="12252" y="0"/>
                  </a:lnTo>
                  <a:close/>
                  <a:moveTo>
                    <a:pt x="16336" y="0"/>
                  </a:moveTo>
                  <a:lnTo>
                    <a:pt x="16336" y="345"/>
                  </a:lnTo>
                  <a:lnTo>
                    <a:pt x="20420" y="345"/>
                  </a:lnTo>
                  <a:lnTo>
                    <a:pt x="20420" y="0"/>
                  </a:lnTo>
                  <a:close/>
                  <a:moveTo>
                    <a:pt x="24503" y="0"/>
                  </a:moveTo>
                  <a:lnTo>
                    <a:pt x="24503" y="345"/>
                  </a:lnTo>
                  <a:lnTo>
                    <a:pt x="28587" y="345"/>
                  </a:lnTo>
                  <a:lnTo>
                    <a:pt x="28587" y="0"/>
                  </a:lnTo>
                  <a:close/>
                  <a:moveTo>
                    <a:pt x="32671" y="0"/>
                  </a:moveTo>
                  <a:lnTo>
                    <a:pt x="32671" y="345"/>
                  </a:lnTo>
                  <a:lnTo>
                    <a:pt x="36755" y="345"/>
                  </a:lnTo>
                  <a:lnTo>
                    <a:pt x="36755" y="0"/>
                  </a:lnTo>
                  <a:close/>
                  <a:moveTo>
                    <a:pt x="40839" y="0"/>
                  </a:moveTo>
                  <a:lnTo>
                    <a:pt x="40839" y="345"/>
                  </a:lnTo>
                  <a:lnTo>
                    <a:pt x="44923" y="345"/>
                  </a:lnTo>
                  <a:lnTo>
                    <a:pt x="44923" y="0"/>
                  </a:lnTo>
                  <a:close/>
                  <a:moveTo>
                    <a:pt x="49007" y="0"/>
                  </a:moveTo>
                  <a:lnTo>
                    <a:pt x="49007" y="345"/>
                  </a:lnTo>
                  <a:lnTo>
                    <a:pt x="53090" y="345"/>
                  </a:lnTo>
                  <a:lnTo>
                    <a:pt x="53090" y="0"/>
                  </a:lnTo>
                  <a:close/>
                  <a:moveTo>
                    <a:pt x="57174" y="0"/>
                  </a:moveTo>
                  <a:lnTo>
                    <a:pt x="57174" y="345"/>
                  </a:lnTo>
                  <a:lnTo>
                    <a:pt x="61258" y="345"/>
                  </a:lnTo>
                  <a:lnTo>
                    <a:pt x="61258" y="0"/>
                  </a:lnTo>
                  <a:close/>
                  <a:moveTo>
                    <a:pt x="65342" y="0"/>
                  </a:moveTo>
                  <a:lnTo>
                    <a:pt x="65342" y="345"/>
                  </a:lnTo>
                  <a:lnTo>
                    <a:pt x="69426" y="345"/>
                  </a:lnTo>
                  <a:lnTo>
                    <a:pt x="69426" y="0"/>
                  </a:lnTo>
                  <a:close/>
                  <a:moveTo>
                    <a:pt x="73510" y="0"/>
                  </a:moveTo>
                  <a:lnTo>
                    <a:pt x="73510" y="345"/>
                  </a:lnTo>
                  <a:lnTo>
                    <a:pt x="77593" y="345"/>
                  </a:lnTo>
                  <a:lnTo>
                    <a:pt x="77593" y="0"/>
                  </a:lnTo>
                  <a:close/>
                  <a:moveTo>
                    <a:pt x="81677" y="0"/>
                  </a:moveTo>
                  <a:lnTo>
                    <a:pt x="81677" y="345"/>
                  </a:lnTo>
                  <a:lnTo>
                    <a:pt x="85761" y="345"/>
                  </a:lnTo>
                  <a:lnTo>
                    <a:pt x="85761" y="0"/>
                  </a:lnTo>
                  <a:close/>
                  <a:moveTo>
                    <a:pt x="89845" y="0"/>
                  </a:moveTo>
                  <a:lnTo>
                    <a:pt x="89845" y="345"/>
                  </a:lnTo>
                  <a:lnTo>
                    <a:pt x="93929" y="345"/>
                  </a:lnTo>
                  <a:lnTo>
                    <a:pt x="93929" y="0"/>
                  </a:lnTo>
                  <a:close/>
                  <a:moveTo>
                    <a:pt x="98013" y="0"/>
                  </a:moveTo>
                  <a:lnTo>
                    <a:pt x="98013" y="345"/>
                  </a:lnTo>
                  <a:lnTo>
                    <a:pt x="102097" y="345"/>
                  </a:lnTo>
                  <a:lnTo>
                    <a:pt x="102097" y="0"/>
                  </a:lnTo>
                  <a:close/>
                  <a:moveTo>
                    <a:pt x="106180" y="0"/>
                  </a:moveTo>
                  <a:lnTo>
                    <a:pt x="106180" y="345"/>
                  </a:lnTo>
                  <a:lnTo>
                    <a:pt x="110264" y="345"/>
                  </a:lnTo>
                  <a:lnTo>
                    <a:pt x="110264" y="0"/>
                  </a:lnTo>
                  <a:close/>
                  <a:moveTo>
                    <a:pt x="114348" y="0"/>
                  </a:moveTo>
                  <a:lnTo>
                    <a:pt x="114348" y="345"/>
                  </a:lnTo>
                  <a:lnTo>
                    <a:pt x="118432" y="345"/>
                  </a:lnTo>
                  <a:lnTo>
                    <a:pt x="118432" y="0"/>
                  </a:lnTo>
                  <a:close/>
                  <a:moveTo>
                    <a:pt x="122516" y="0"/>
                  </a:moveTo>
                  <a:lnTo>
                    <a:pt x="122516" y="345"/>
                  </a:lnTo>
                  <a:lnTo>
                    <a:pt x="126600" y="345"/>
                  </a:lnTo>
                  <a:lnTo>
                    <a:pt x="126600" y="0"/>
                  </a:lnTo>
                  <a:close/>
                  <a:moveTo>
                    <a:pt x="130683" y="0"/>
                  </a:moveTo>
                  <a:lnTo>
                    <a:pt x="130683" y="345"/>
                  </a:lnTo>
                  <a:lnTo>
                    <a:pt x="134767" y="345"/>
                  </a:lnTo>
                  <a:lnTo>
                    <a:pt x="134767" y="0"/>
                  </a:lnTo>
                  <a:close/>
                  <a:moveTo>
                    <a:pt x="138851" y="0"/>
                  </a:moveTo>
                  <a:lnTo>
                    <a:pt x="138851" y="345"/>
                  </a:lnTo>
                  <a:lnTo>
                    <a:pt x="142935" y="345"/>
                  </a:lnTo>
                  <a:lnTo>
                    <a:pt x="142935" y="0"/>
                  </a:lnTo>
                  <a:close/>
                  <a:moveTo>
                    <a:pt x="147019" y="0"/>
                  </a:moveTo>
                  <a:lnTo>
                    <a:pt x="147019" y="345"/>
                  </a:lnTo>
                  <a:lnTo>
                    <a:pt x="151103" y="345"/>
                  </a:lnTo>
                  <a:lnTo>
                    <a:pt x="151103" y="0"/>
                  </a:lnTo>
                  <a:close/>
                  <a:moveTo>
                    <a:pt x="155198" y="72"/>
                  </a:moveTo>
                  <a:lnTo>
                    <a:pt x="155163" y="405"/>
                  </a:lnTo>
                  <a:cubicBezTo>
                    <a:pt x="156508" y="560"/>
                    <a:pt x="157806" y="929"/>
                    <a:pt x="159008" y="1512"/>
                  </a:cubicBezTo>
                  <a:lnTo>
                    <a:pt x="159163" y="1203"/>
                  </a:lnTo>
                  <a:cubicBezTo>
                    <a:pt x="157913" y="595"/>
                    <a:pt x="156580" y="214"/>
                    <a:pt x="155198" y="72"/>
                  </a:cubicBezTo>
                  <a:close/>
                  <a:moveTo>
                    <a:pt x="162509" y="3608"/>
                  </a:moveTo>
                  <a:lnTo>
                    <a:pt x="162259" y="3846"/>
                  </a:lnTo>
                  <a:cubicBezTo>
                    <a:pt x="163211" y="4822"/>
                    <a:pt x="163973" y="5929"/>
                    <a:pt x="164533" y="7144"/>
                  </a:cubicBezTo>
                  <a:lnTo>
                    <a:pt x="164854" y="7001"/>
                  </a:lnTo>
                  <a:cubicBezTo>
                    <a:pt x="164271" y="5751"/>
                    <a:pt x="163485" y="4608"/>
                    <a:pt x="162509" y="3608"/>
                  </a:cubicBezTo>
                  <a:close/>
                  <a:moveTo>
                    <a:pt x="165902" y="10990"/>
                  </a:moveTo>
                  <a:lnTo>
                    <a:pt x="165569" y="11013"/>
                  </a:lnTo>
                  <a:cubicBezTo>
                    <a:pt x="165593" y="11359"/>
                    <a:pt x="165604" y="11704"/>
                    <a:pt x="165604" y="12049"/>
                  </a:cubicBezTo>
                  <a:cubicBezTo>
                    <a:pt x="165604" y="13049"/>
                    <a:pt x="165485" y="14049"/>
                    <a:pt x="165235" y="15002"/>
                  </a:cubicBezTo>
                  <a:lnTo>
                    <a:pt x="165569" y="15097"/>
                  </a:lnTo>
                  <a:cubicBezTo>
                    <a:pt x="165819" y="14109"/>
                    <a:pt x="165950" y="13073"/>
                    <a:pt x="165950" y="12049"/>
                  </a:cubicBezTo>
                  <a:cubicBezTo>
                    <a:pt x="165950" y="11692"/>
                    <a:pt x="165938" y="11335"/>
                    <a:pt x="165902" y="10990"/>
                  </a:cubicBezTo>
                  <a:close/>
                  <a:moveTo>
                    <a:pt x="163569" y="18645"/>
                  </a:moveTo>
                  <a:cubicBezTo>
                    <a:pt x="162807" y="19764"/>
                    <a:pt x="161866" y="20729"/>
                    <a:pt x="160782" y="21515"/>
                  </a:cubicBezTo>
                  <a:lnTo>
                    <a:pt x="160985" y="21800"/>
                  </a:lnTo>
                  <a:cubicBezTo>
                    <a:pt x="162104" y="20979"/>
                    <a:pt x="163068" y="19991"/>
                    <a:pt x="163854" y="18848"/>
                  </a:cubicBezTo>
                  <a:lnTo>
                    <a:pt x="163569" y="18645"/>
                  </a:lnTo>
                  <a:close/>
                  <a:moveTo>
                    <a:pt x="120527" y="23753"/>
                  </a:moveTo>
                  <a:lnTo>
                    <a:pt x="120527" y="24086"/>
                  </a:lnTo>
                  <a:lnTo>
                    <a:pt x="124611" y="24086"/>
                  </a:lnTo>
                  <a:lnTo>
                    <a:pt x="124611" y="23753"/>
                  </a:lnTo>
                  <a:close/>
                  <a:moveTo>
                    <a:pt x="128695" y="23753"/>
                  </a:moveTo>
                  <a:lnTo>
                    <a:pt x="128695" y="24086"/>
                  </a:lnTo>
                  <a:lnTo>
                    <a:pt x="132779" y="24086"/>
                  </a:lnTo>
                  <a:lnTo>
                    <a:pt x="132779" y="23753"/>
                  </a:lnTo>
                  <a:close/>
                  <a:moveTo>
                    <a:pt x="136863" y="23753"/>
                  </a:moveTo>
                  <a:lnTo>
                    <a:pt x="136863" y="24086"/>
                  </a:lnTo>
                  <a:lnTo>
                    <a:pt x="140947" y="24086"/>
                  </a:lnTo>
                  <a:lnTo>
                    <a:pt x="140947" y="23753"/>
                  </a:lnTo>
                  <a:close/>
                  <a:moveTo>
                    <a:pt x="145030" y="23753"/>
                  </a:moveTo>
                  <a:lnTo>
                    <a:pt x="145030" y="24086"/>
                  </a:lnTo>
                  <a:lnTo>
                    <a:pt x="149114" y="24086"/>
                  </a:lnTo>
                  <a:lnTo>
                    <a:pt x="149114" y="23753"/>
                  </a:lnTo>
                  <a:close/>
                  <a:moveTo>
                    <a:pt x="157187" y="23289"/>
                  </a:moveTo>
                  <a:cubicBezTo>
                    <a:pt x="156127" y="23586"/>
                    <a:pt x="155020" y="23753"/>
                    <a:pt x="153913" y="23753"/>
                  </a:cubicBezTo>
                  <a:lnTo>
                    <a:pt x="153198" y="23753"/>
                  </a:lnTo>
                  <a:lnTo>
                    <a:pt x="153198" y="24086"/>
                  </a:lnTo>
                  <a:lnTo>
                    <a:pt x="153913" y="24086"/>
                  </a:lnTo>
                  <a:cubicBezTo>
                    <a:pt x="155056" y="24086"/>
                    <a:pt x="156187" y="23932"/>
                    <a:pt x="157282" y="23610"/>
                  </a:cubicBezTo>
                  <a:lnTo>
                    <a:pt x="157187" y="23289"/>
                  </a:lnTo>
                  <a:close/>
                  <a:moveTo>
                    <a:pt x="116444" y="24253"/>
                  </a:moveTo>
                  <a:cubicBezTo>
                    <a:pt x="115110" y="24658"/>
                    <a:pt x="113872" y="25277"/>
                    <a:pt x="112753" y="26099"/>
                  </a:cubicBezTo>
                  <a:lnTo>
                    <a:pt x="112955" y="26372"/>
                  </a:lnTo>
                  <a:cubicBezTo>
                    <a:pt x="114050" y="25575"/>
                    <a:pt x="115253" y="24967"/>
                    <a:pt x="116539" y="24586"/>
                  </a:cubicBezTo>
                  <a:lnTo>
                    <a:pt x="116444" y="24253"/>
                  </a:lnTo>
                  <a:close/>
                  <a:moveTo>
                    <a:pt x="109907" y="29075"/>
                  </a:moveTo>
                  <a:cubicBezTo>
                    <a:pt x="109133" y="30230"/>
                    <a:pt x="108562" y="31492"/>
                    <a:pt x="108228" y="32837"/>
                  </a:cubicBezTo>
                  <a:lnTo>
                    <a:pt x="108562" y="32921"/>
                  </a:lnTo>
                  <a:cubicBezTo>
                    <a:pt x="108883" y="31623"/>
                    <a:pt x="109431" y="30385"/>
                    <a:pt x="110193" y="29266"/>
                  </a:cubicBezTo>
                  <a:lnTo>
                    <a:pt x="109907" y="29075"/>
                  </a:lnTo>
                  <a:close/>
                  <a:moveTo>
                    <a:pt x="108252" y="36921"/>
                  </a:moveTo>
                  <a:lnTo>
                    <a:pt x="107919" y="36945"/>
                  </a:lnTo>
                  <a:cubicBezTo>
                    <a:pt x="108050" y="38338"/>
                    <a:pt x="108419" y="39672"/>
                    <a:pt x="109002" y="40922"/>
                  </a:cubicBezTo>
                  <a:lnTo>
                    <a:pt x="109312" y="40779"/>
                  </a:lnTo>
                  <a:cubicBezTo>
                    <a:pt x="108740" y="39564"/>
                    <a:pt x="108383" y="38255"/>
                    <a:pt x="108252" y="36921"/>
                  </a:cubicBezTo>
                  <a:close/>
                  <a:moveTo>
                    <a:pt x="111622" y="44053"/>
                  </a:moveTo>
                  <a:lnTo>
                    <a:pt x="111371" y="44291"/>
                  </a:lnTo>
                  <a:cubicBezTo>
                    <a:pt x="112360" y="45279"/>
                    <a:pt x="113491" y="46077"/>
                    <a:pt x="114741" y="46672"/>
                  </a:cubicBezTo>
                  <a:lnTo>
                    <a:pt x="114884" y="46363"/>
                  </a:lnTo>
                  <a:cubicBezTo>
                    <a:pt x="113669" y="45791"/>
                    <a:pt x="112574" y="45006"/>
                    <a:pt x="111622" y="44053"/>
                  </a:cubicBezTo>
                  <a:close/>
                  <a:moveTo>
                    <a:pt x="118741" y="47434"/>
                  </a:moveTo>
                  <a:lnTo>
                    <a:pt x="118706" y="47780"/>
                  </a:lnTo>
                  <a:cubicBezTo>
                    <a:pt x="119099" y="47815"/>
                    <a:pt x="119503" y="47839"/>
                    <a:pt x="119908" y="47839"/>
                  </a:cubicBezTo>
                  <a:lnTo>
                    <a:pt x="122813" y="47839"/>
                  </a:lnTo>
                  <a:lnTo>
                    <a:pt x="122813" y="47494"/>
                  </a:lnTo>
                  <a:lnTo>
                    <a:pt x="119908" y="47494"/>
                  </a:lnTo>
                  <a:cubicBezTo>
                    <a:pt x="119515" y="47494"/>
                    <a:pt x="119122" y="47470"/>
                    <a:pt x="118741" y="47434"/>
                  </a:cubicBezTo>
                  <a:close/>
                  <a:moveTo>
                    <a:pt x="126897" y="47494"/>
                  </a:moveTo>
                  <a:lnTo>
                    <a:pt x="126897" y="47839"/>
                  </a:lnTo>
                  <a:lnTo>
                    <a:pt x="130969" y="47839"/>
                  </a:lnTo>
                  <a:lnTo>
                    <a:pt x="130969" y="47494"/>
                  </a:lnTo>
                  <a:close/>
                  <a:moveTo>
                    <a:pt x="135053" y="47494"/>
                  </a:moveTo>
                  <a:lnTo>
                    <a:pt x="135053" y="47839"/>
                  </a:lnTo>
                  <a:lnTo>
                    <a:pt x="139137" y="47839"/>
                  </a:lnTo>
                  <a:lnTo>
                    <a:pt x="139137" y="47494"/>
                  </a:lnTo>
                  <a:close/>
                  <a:moveTo>
                    <a:pt x="143221" y="47494"/>
                  </a:moveTo>
                  <a:lnTo>
                    <a:pt x="143221" y="47839"/>
                  </a:lnTo>
                  <a:lnTo>
                    <a:pt x="147305" y="47839"/>
                  </a:lnTo>
                  <a:lnTo>
                    <a:pt x="147305" y="47494"/>
                  </a:lnTo>
                  <a:close/>
                  <a:moveTo>
                    <a:pt x="151388" y="47494"/>
                  </a:moveTo>
                  <a:lnTo>
                    <a:pt x="151388" y="47839"/>
                  </a:lnTo>
                  <a:lnTo>
                    <a:pt x="153913" y="47839"/>
                  </a:lnTo>
                  <a:cubicBezTo>
                    <a:pt x="154425" y="47839"/>
                    <a:pt x="154948" y="47875"/>
                    <a:pt x="155448" y="47935"/>
                  </a:cubicBezTo>
                  <a:lnTo>
                    <a:pt x="155496" y="47601"/>
                  </a:lnTo>
                  <a:cubicBezTo>
                    <a:pt x="154972" y="47530"/>
                    <a:pt x="154436" y="47494"/>
                    <a:pt x="153913" y="47494"/>
                  </a:cubicBezTo>
                  <a:close/>
                  <a:moveTo>
                    <a:pt x="159425" y="48828"/>
                  </a:moveTo>
                  <a:lnTo>
                    <a:pt x="159270" y="49137"/>
                  </a:lnTo>
                  <a:cubicBezTo>
                    <a:pt x="160461" y="49756"/>
                    <a:pt x="161544" y="50566"/>
                    <a:pt x="162461" y="51554"/>
                  </a:cubicBezTo>
                  <a:lnTo>
                    <a:pt x="162711" y="51316"/>
                  </a:lnTo>
                  <a:cubicBezTo>
                    <a:pt x="161759" y="50304"/>
                    <a:pt x="160663" y="49470"/>
                    <a:pt x="159425" y="48828"/>
                  </a:cubicBezTo>
                  <a:close/>
                  <a:moveTo>
                    <a:pt x="164973" y="54769"/>
                  </a:moveTo>
                  <a:lnTo>
                    <a:pt x="164652" y="54900"/>
                  </a:lnTo>
                  <a:cubicBezTo>
                    <a:pt x="165188" y="56138"/>
                    <a:pt x="165497" y="57448"/>
                    <a:pt x="165593" y="58793"/>
                  </a:cubicBezTo>
                  <a:lnTo>
                    <a:pt x="165926" y="58781"/>
                  </a:lnTo>
                  <a:cubicBezTo>
                    <a:pt x="165843" y="57388"/>
                    <a:pt x="165521" y="56043"/>
                    <a:pt x="164973" y="54769"/>
                  </a:cubicBezTo>
                  <a:close/>
                  <a:moveTo>
                    <a:pt x="165152" y="62782"/>
                  </a:moveTo>
                  <a:cubicBezTo>
                    <a:pt x="164783" y="64067"/>
                    <a:pt x="164200" y="65282"/>
                    <a:pt x="163402" y="66377"/>
                  </a:cubicBezTo>
                  <a:lnTo>
                    <a:pt x="163688" y="66580"/>
                  </a:lnTo>
                  <a:cubicBezTo>
                    <a:pt x="164497" y="65449"/>
                    <a:pt x="165104" y="64198"/>
                    <a:pt x="165485" y="62877"/>
                  </a:cubicBezTo>
                  <a:lnTo>
                    <a:pt x="165152" y="62782"/>
                  </a:lnTo>
                  <a:close/>
                  <a:moveTo>
                    <a:pt x="160544" y="69175"/>
                  </a:moveTo>
                  <a:cubicBezTo>
                    <a:pt x="159425" y="69949"/>
                    <a:pt x="158211" y="70509"/>
                    <a:pt x="156901" y="70854"/>
                  </a:cubicBezTo>
                  <a:lnTo>
                    <a:pt x="156996" y="71187"/>
                  </a:lnTo>
                  <a:cubicBezTo>
                    <a:pt x="158330" y="70830"/>
                    <a:pt x="159592" y="70247"/>
                    <a:pt x="160735" y="69461"/>
                  </a:cubicBezTo>
                  <a:lnTo>
                    <a:pt x="160544" y="69175"/>
                  </a:lnTo>
                  <a:close/>
                  <a:moveTo>
                    <a:pt x="124314" y="71247"/>
                  </a:moveTo>
                  <a:lnTo>
                    <a:pt x="124314" y="71580"/>
                  </a:lnTo>
                  <a:lnTo>
                    <a:pt x="128397" y="71580"/>
                  </a:lnTo>
                  <a:lnTo>
                    <a:pt x="128397" y="71247"/>
                  </a:lnTo>
                  <a:close/>
                  <a:moveTo>
                    <a:pt x="132481" y="71247"/>
                  </a:moveTo>
                  <a:lnTo>
                    <a:pt x="132481" y="71580"/>
                  </a:lnTo>
                  <a:lnTo>
                    <a:pt x="136565" y="71580"/>
                  </a:lnTo>
                  <a:lnTo>
                    <a:pt x="136565" y="71247"/>
                  </a:lnTo>
                  <a:close/>
                  <a:moveTo>
                    <a:pt x="140649" y="71247"/>
                  </a:moveTo>
                  <a:lnTo>
                    <a:pt x="140649" y="71580"/>
                  </a:lnTo>
                  <a:lnTo>
                    <a:pt x="144733" y="71580"/>
                  </a:lnTo>
                  <a:lnTo>
                    <a:pt x="144733" y="71247"/>
                  </a:lnTo>
                  <a:close/>
                  <a:moveTo>
                    <a:pt x="148817" y="71247"/>
                  </a:moveTo>
                  <a:lnTo>
                    <a:pt x="148817" y="71580"/>
                  </a:lnTo>
                  <a:lnTo>
                    <a:pt x="152901" y="71580"/>
                  </a:lnTo>
                  <a:lnTo>
                    <a:pt x="152901" y="71247"/>
                  </a:lnTo>
                  <a:close/>
                  <a:moveTo>
                    <a:pt x="119837" y="71247"/>
                  </a:moveTo>
                  <a:cubicBezTo>
                    <a:pt x="118575" y="71247"/>
                    <a:pt x="117337" y="71437"/>
                    <a:pt x="116158" y="71818"/>
                  </a:cubicBezTo>
                  <a:lnTo>
                    <a:pt x="116265" y="72140"/>
                  </a:lnTo>
                  <a:cubicBezTo>
                    <a:pt x="117408" y="71771"/>
                    <a:pt x="118610" y="71580"/>
                    <a:pt x="119837" y="71580"/>
                  </a:cubicBezTo>
                  <a:lnTo>
                    <a:pt x="120230" y="71580"/>
                  </a:lnTo>
                  <a:lnTo>
                    <a:pt x="120230" y="71247"/>
                  </a:lnTo>
                  <a:close/>
                  <a:moveTo>
                    <a:pt x="112503" y="73723"/>
                  </a:moveTo>
                  <a:cubicBezTo>
                    <a:pt x="111407" y="74581"/>
                    <a:pt x="110467" y="75593"/>
                    <a:pt x="109717" y="76760"/>
                  </a:cubicBezTo>
                  <a:lnTo>
                    <a:pt x="110002" y="76950"/>
                  </a:lnTo>
                  <a:cubicBezTo>
                    <a:pt x="110729" y="75819"/>
                    <a:pt x="111645" y="74819"/>
                    <a:pt x="112717" y="73997"/>
                  </a:cubicBezTo>
                  <a:lnTo>
                    <a:pt x="112503" y="73723"/>
                  </a:lnTo>
                  <a:close/>
                  <a:moveTo>
                    <a:pt x="108109" y="80558"/>
                  </a:moveTo>
                  <a:cubicBezTo>
                    <a:pt x="107895" y="81451"/>
                    <a:pt x="107788" y="82367"/>
                    <a:pt x="107788" y="83284"/>
                  </a:cubicBezTo>
                  <a:cubicBezTo>
                    <a:pt x="107788" y="83748"/>
                    <a:pt x="107823" y="84213"/>
                    <a:pt x="107871" y="84665"/>
                  </a:cubicBezTo>
                  <a:lnTo>
                    <a:pt x="108216" y="84630"/>
                  </a:lnTo>
                  <a:cubicBezTo>
                    <a:pt x="108157" y="84189"/>
                    <a:pt x="108133" y="83737"/>
                    <a:pt x="108133" y="83284"/>
                  </a:cubicBezTo>
                  <a:cubicBezTo>
                    <a:pt x="108133" y="82391"/>
                    <a:pt x="108240" y="81498"/>
                    <a:pt x="108443" y="80629"/>
                  </a:cubicBezTo>
                  <a:lnTo>
                    <a:pt x="108109" y="80558"/>
                  </a:lnTo>
                  <a:close/>
                  <a:moveTo>
                    <a:pt x="109347" y="88475"/>
                  </a:moveTo>
                  <a:lnTo>
                    <a:pt x="109038" y="88618"/>
                  </a:lnTo>
                  <a:cubicBezTo>
                    <a:pt x="109645" y="89868"/>
                    <a:pt x="110467" y="90987"/>
                    <a:pt x="111467" y="91952"/>
                  </a:cubicBezTo>
                  <a:lnTo>
                    <a:pt x="111705" y="91702"/>
                  </a:lnTo>
                  <a:cubicBezTo>
                    <a:pt x="110729" y="90761"/>
                    <a:pt x="109943" y="89678"/>
                    <a:pt x="109347" y="88475"/>
                  </a:cubicBezTo>
                  <a:close/>
                  <a:moveTo>
                    <a:pt x="115015" y="93952"/>
                  </a:moveTo>
                  <a:lnTo>
                    <a:pt x="114872" y="94262"/>
                  </a:lnTo>
                  <a:cubicBezTo>
                    <a:pt x="116134" y="94833"/>
                    <a:pt x="117479" y="95178"/>
                    <a:pt x="118872" y="95298"/>
                  </a:cubicBezTo>
                  <a:lnTo>
                    <a:pt x="118896" y="94952"/>
                  </a:lnTo>
                  <a:cubicBezTo>
                    <a:pt x="117551" y="94845"/>
                    <a:pt x="116241" y="94512"/>
                    <a:pt x="115015" y="93952"/>
                  </a:cubicBezTo>
                  <a:close/>
                  <a:moveTo>
                    <a:pt x="122968" y="94988"/>
                  </a:moveTo>
                  <a:lnTo>
                    <a:pt x="122968" y="95333"/>
                  </a:lnTo>
                  <a:lnTo>
                    <a:pt x="127052" y="95333"/>
                  </a:lnTo>
                  <a:lnTo>
                    <a:pt x="127052" y="94988"/>
                  </a:lnTo>
                  <a:close/>
                  <a:moveTo>
                    <a:pt x="131136" y="94988"/>
                  </a:moveTo>
                  <a:lnTo>
                    <a:pt x="131136" y="95333"/>
                  </a:lnTo>
                  <a:lnTo>
                    <a:pt x="135220" y="95333"/>
                  </a:lnTo>
                  <a:lnTo>
                    <a:pt x="135220" y="94988"/>
                  </a:lnTo>
                  <a:close/>
                  <a:moveTo>
                    <a:pt x="139304" y="94988"/>
                  </a:moveTo>
                  <a:lnTo>
                    <a:pt x="139304" y="95333"/>
                  </a:lnTo>
                  <a:lnTo>
                    <a:pt x="143376" y="95333"/>
                  </a:lnTo>
                  <a:lnTo>
                    <a:pt x="143376" y="94988"/>
                  </a:lnTo>
                  <a:close/>
                  <a:moveTo>
                    <a:pt x="147459" y="94988"/>
                  </a:moveTo>
                  <a:lnTo>
                    <a:pt x="147459" y="95333"/>
                  </a:lnTo>
                  <a:lnTo>
                    <a:pt x="151543" y="95333"/>
                  </a:lnTo>
                  <a:lnTo>
                    <a:pt x="151543" y="94988"/>
                  </a:lnTo>
                  <a:close/>
                  <a:moveTo>
                    <a:pt x="155627" y="94988"/>
                  </a:moveTo>
                  <a:lnTo>
                    <a:pt x="155627" y="95333"/>
                  </a:lnTo>
                  <a:lnTo>
                    <a:pt x="159711" y="95333"/>
                  </a:lnTo>
                  <a:lnTo>
                    <a:pt x="159711" y="9498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2" name="Google Shape;212;g14726064120_3_708"/>
          <p:cNvGrpSpPr/>
          <p:nvPr/>
        </p:nvGrpSpPr>
        <p:grpSpPr>
          <a:xfrm>
            <a:off x="7244718" y="1084950"/>
            <a:ext cx="484374" cy="648516"/>
            <a:chOff x="7586300" y="2504488"/>
            <a:chExt cx="370600" cy="496225"/>
          </a:xfrm>
        </p:grpSpPr>
        <p:sp>
          <p:nvSpPr>
            <p:cNvPr id="213" name="Google Shape;213;g14726064120_3_708"/>
            <p:cNvSpPr/>
            <p:nvPr/>
          </p:nvSpPr>
          <p:spPr>
            <a:xfrm>
              <a:off x="7586300" y="2504488"/>
              <a:ext cx="370600" cy="496225"/>
            </a:xfrm>
            <a:custGeom>
              <a:rect b="b" l="l" r="r" t="t"/>
              <a:pathLst>
                <a:path extrusionOk="0" h="19849" w="14824">
                  <a:moveTo>
                    <a:pt x="7406" y="0"/>
                  </a:moveTo>
                  <a:cubicBezTo>
                    <a:pt x="3323" y="0"/>
                    <a:pt x="1" y="3310"/>
                    <a:pt x="1" y="7406"/>
                  </a:cubicBezTo>
                  <a:cubicBezTo>
                    <a:pt x="1" y="9144"/>
                    <a:pt x="620" y="10716"/>
                    <a:pt x="1596" y="12002"/>
                  </a:cubicBezTo>
                  <a:cubicBezTo>
                    <a:pt x="3084" y="13931"/>
                    <a:pt x="7406" y="19848"/>
                    <a:pt x="7406" y="19848"/>
                  </a:cubicBezTo>
                  <a:cubicBezTo>
                    <a:pt x="7406" y="19848"/>
                    <a:pt x="11740" y="13931"/>
                    <a:pt x="13229" y="12002"/>
                  </a:cubicBezTo>
                  <a:cubicBezTo>
                    <a:pt x="14205" y="10716"/>
                    <a:pt x="14824" y="9144"/>
                    <a:pt x="14824" y="7406"/>
                  </a:cubicBezTo>
                  <a:cubicBezTo>
                    <a:pt x="14824" y="3310"/>
                    <a:pt x="11502" y="0"/>
                    <a:pt x="7406" y="0"/>
                  </a:cubicBezTo>
                  <a:close/>
                </a:path>
              </a:pathLst>
            </a:custGeom>
            <a:solidFill>
              <a:srgbClr val="AC71EC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2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g14726064120_3_708"/>
            <p:cNvSpPr/>
            <p:nvPr/>
          </p:nvSpPr>
          <p:spPr>
            <a:xfrm>
              <a:off x="7637200" y="2555388"/>
              <a:ext cx="268800" cy="268500"/>
            </a:xfrm>
            <a:custGeom>
              <a:rect b="b" l="l" r="r" t="t"/>
              <a:pathLst>
                <a:path extrusionOk="0" h="10740" w="10752">
                  <a:moveTo>
                    <a:pt x="5370" y="0"/>
                  </a:moveTo>
                  <a:cubicBezTo>
                    <a:pt x="2418" y="0"/>
                    <a:pt x="1" y="2405"/>
                    <a:pt x="1" y="5370"/>
                  </a:cubicBezTo>
                  <a:cubicBezTo>
                    <a:pt x="1" y="8335"/>
                    <a:pt x="2418" y="10740"/>
                    <a:pt x="5370" y="10740"/>
                  </a:cubicBezTo>
                  <a:cubicBezTo>
                    <a:pt x="8335" y="10740"/>
                    <a:pt x="10752" y="8335"/>
                    <a:pt x="10752" y="5370"/>
                  </a:cubicBezTo>
                  <a:cubicBezTo>
                    <a:pt x="10752" y="2405"/>
                    <a:pt x="8335" y="0"/>
                    <a:pt x="53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2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5" name="Google Shape;215;g14726064120_3_708"/>
          <p:cNvGrpSpPr/>
          <p:nvPr/>
        </p:nvGrpSpPr>
        <p:grpSpPr>
          <a:xfrm>
            <a:off x="7244718" y="2779209"/>
            <a:ext cx="484374" cy="648516"/>
            <a:chOff x="7586300" y="2504488"/>
            <a:chExt cx="370600" cy="496225"/>
          </a:xfrm>
        </p:grpSpPr>
        <p:sp>
          <p:nvSpPr>
            <p:cNvPr id="216" name="Google Shape;216;g14726064120_3_708"/>
            <p:cNvSpPr/>
            <p:nvPr/>
          </p:nvSpPr>
          <p:spPr>
            <a:xfrm>
              <a:off x="7586300" y="2504488"/>
              <a:ext cx="370600" cy="496225"/>
            </a:xfrm>
            <a:custGeom>
              <a:rect b="b" l="l" r="r" t="t"/>
              <a:pathLst>
                <a:path extrusionOk="0" h="19849" w="14824">
                  <a:moveTo>
                    <a:pt x="7406" y="0"/>
                  </a:moveTo>
                  <a:cubicBezTo>
                    <a:pt x="3323" y="0"/>
                    <a:pt x="1" y="3310"/>
                    <a:pt x="1" y="7406"/>
                  </a:cubicBezTo>
                  <a:cubicBezTo>
                    <a:pt x="1" y="9144"/>
                    <a:pt x="620" y="10716"/>
                    <a:pt x="1596" y="12002"/>
                  </a:cubicBezTo>
                  <a:cubicBezTo>
                    <a:pt x="3084" y="13931"/>
                    <a:pt x="7406" y="19848"/>
                    <a:pt x="7406" y="19848"/>
                  </a:cubicBezTo>
                  <a:cubicBezTo>
                    <a:pt x="7406" y="19848"/>
                    <a:pt x="11740" y="13931"/>
                    <a:pt x="13229" y="12002"/>
                  </a:cubicBezTo>
                  <a:cubicBezTo>
                    <a:pt x="14205" y="10716"/>
                    <a:pt x="14824" y="9144"/>
                    <a:pt x="14824" y="7406"/>
                  </a:cubicBezTo>
                  <a:cubicBezTo>
                    <a:pt x="14824" y="3310"/>
                    <a:pt x="11502" y="0"/>
                    <a:pt x="7406" y="0"/>
                  </a:cubicBezTo>
                  <a:close/>
                </a:path>
              </a:pathLst>
            </a:custGeom>
            <a:solidFill>
              <a:srgbClr val="A80C5D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2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g14726064120_3_708"/>
            <p:cNvSpPr/>
            <p:nvPr/>
          </p:nvSpPr>
          <p:spPr>
            <a:xfrm>
              <a:off x="7637200" y="2555388"/>
              <a:ext cx="268800" cy="268500"/>
            </a:xfrm>
            <a:custGeom>
              <a:rect b="b" l="l" r="r" t="t"/>
              <a:pathLst>
                <a:path extrusionOk="0" h="10740" w="10752">
                  <a:moveTo>
                    <a:pt x="5370" y="0"/>
                  </a:moveTo>
                  <a:cubicBezTo>
                    <a:pt x="2418" y="0"/>
                    <a:pt x="1" y="2405"/>
                    <a:pt x="1" y="5370"/>
                  </a:cubicBezTo>
                  <a:cubicBezTo>
                    <a:pt x="1" y="8335"/>
                    <a:pt x="2418" y="10740"/>
                    <a:pt x="5370" y="10740"/>
                  </a:cubicBezTo>
                  <a:cubicBezTo>
                    <a:pt x="8335" y="10740"/>
                    <a:pt x="10752" y="8335"/>
                    <a:pt x="10752" y="5370"/>
                  </a:cubicBezTo>
                  <a:cubicBezTo>
                    <a:pt x="10752" y="2405"/>
                    <a:pt x="8335" y="0"/>
                    <a:pt x="53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2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8" name="Google Shape;218;g14726064120_3_708"/>
          <p:cNvGrpSpPr/>
          <p:nvPr/>
        </p:nvGrpSpPr>
        <p:grpSpPr>
          <a:xfrm>
            <a:off x="7182070" y="4291103"/>
            <a:ext cx="650107" cy="870478"/>
            <a:chOff x="7586300" y="2504488"/>
            <a:chExt cx="370600" cy="496225"/>
          </a:xfrm>
        </p:grpSpPr>
        <p:sp>
          <p:nvSpPr>
            <p:cNvPr id="219" name="Google Shape;219;g14726064120_3_708"/>
            <p:cNvSpPr/>
            <p:nvPr/>
          </p:nvSpPr>
          <p:spPr>
            <a:xfrm>
              <a:off x="7586300" y="2504488"/>
              <a:ext cx="370600" cy="496225"/>
            </a:xfrm>
            <a:custGeom>
              <a:rect b="b" l="l" r="r" t="t"/>
              <a:pathLst>
                <a:path extrusionOk="0" h="19849" w="14824">
                  <a:moveTo>
                    <a:pt x="7406" y="0"/>
                  </a:moveTo>
                  <a:cubicBezTo>
                    <a:pt x="3323" y="0"/>
                    <a:pt x="1" y="3310"/>
                    <a:pt x="1" y="7406"/>
                  </a:cubicBezTo>
                  <a:cubicBezTo>
                    <a:pt x="1" y="9144"/>
                    <a:pt x="620" y="10716"/>
                    <a:pt x="1596" y="12002"/>
                  </a:cubicBezTo>
                  <a:cubicBezTo>
                    <a:pt x="3084" y="13931"/>
                    <a:pt x="7406" y="19848"/>
                    <a:pt x="7406" y="19848"/>
                  </a:cubicBezTo>
                  <a:cubicBezTo>
                    <a:pt x="7406" y="19848"/>
                    <a:pt x="11740" y="13931"/>
                    <a:pt x="13229" y="12002"/>
                  </a:cubicBezTo>
                  <a:cubicBezTo>
                    <a:pt x="14205" y="10716"/>
                    <a:pt x="14824" y="9144"/>
                    <a:pt x="14824" y="7406"/>
                  </a:cubicBezTo>
                  <a:cubicBezTo>
                    <a:pt x="14824" y="3310"/>
                    <a:pt x="11502" y="0"/>
                    <a:pt x="7406" y="0"/>
                  </a:cubicBezTo>
                  <a:close/>
                </a:path>
              </a:pathLst>
            </a:custGeom>
            <a:solidFill>
              <a:srgbClr val="E81080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2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g14726064120_3_708"/>
            <p:cNvSpPr/>
            <p:nvPr/>
          </p:nvSpPr>
          <p:spPr>
            <a:xfrm>
              <a:off x="7637200" y="2555388"/>
              <a:ext cx="268800" cy="268500"/>
            </a:xfrm>
            <a:custGeom>
              <a:rect b="b" l="l" r="r" t="t"/>
              <a:pathLst>
                <a:path extrusionOk="0" h="10740" w="10752">
                  <a:moveTo>
                    <a:pt x="5370" y="0"/>
                  </a:moveTo>
                  <a:cubicBezTo>
                    <a:pt x="2418" y="0"/>
                    <a:pt x="1" y="2405"/>
                    <a:pt x="1" y="5370"/>
                  </a:cubicBezTo>
                  <a:cubicBezTo>
                    <a:pt x="1" y="8335"/>
                    <a:pt x="2418" y="10740"/>
                    <a:pt x="5370" y="10740"/>
                  </a:cubicBezTo>
                  <a:cubicBezTo>
                    <a:pt x="8335" y="10740"/>
                    <a:pt x="10752" y="8335"/>
                    <a:pt x="10752" y="5370"/>
                  </a:cubicBezTo>
                  <a:cubicBezTo>
                    <a:pt x="10752" y="2405"/>
                    <a:pt x="8335" y="0"/>
                    <a:pt x="53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2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1" name="Google Shape;221;g14726064120_3_708"/>
          <p:cNvGrpSpPr/>
          <p:nvPr/>
        </p:nvGrpSpPr>
        <p:grpSpPr>
          <a:xfrm>
            <a:off x="4872496" y="1929533"/>
            <a:ext cx="484374" cy="648516"/>
            <a:chOff x="7586300" y="2504488"/>
            <a:chExt cx="370600" cy="496225"/>
          </a:xfrm>
        </p:grpSpPr>
        <p:sp>
          <p:nvSpPr>
            <p:cNvPr id="222" name="Google Shape;222;g14726064120_3_708"/>
            <p:cNvSpPr/>
            <p:nvPr/>
          </p:nvSpPr>
          <p:spPr>
            <a:xfrm>
              <a:off x="7586300" y="2504488"/>
              <a:ext cx="370600" cy="496225"/>
            </a:xfrm>
            <a:custGeom>
              <a:rect b="b" l="l" r="r" t="t"/>
              <a:pathLst>
                <a:path extrusionOk="0" h="19849" w="14824">
                  <a:moveTo>
                    <a:pt x="7406" y="0"/>
                  </a:moveTo>
                  <a:cubicBezTo>
                    <a:pt x="3323" y="0"/>
                    <a:pt x="1" y="3310"/>
                    <a:pt x="1" y="7406"/>
                  </a:cubicBezTo>
                  <a:cubicBezTo>
                    <a:pt x="1" y="9144"/>
                    <a:pt x="620" y="10716"/>
                    <a:pt x="1596" y="12002"/>
                  </a:cubicBezTo>
                  <a:cubicBezTo>
                    <a:pt x="3084" y="13931"/>
                    <a:pt x="7406" y="19848"/>
                    <a:pt x="7406" y="19848"/>
                  </a:cubicBezTo>
                  <a:cubicBezTo>
                    <a:pt x="7406" y="19848"/>
                    <a:pt x="11740" y="13931"/>
                    <a:pt x="13229" y="12002"/>
                  </a:cubicBezTo>
                  <a:cubicBezTo>
                    <a:pt x="14205" y="10716"/>
                    <a:pt x="14824" y="9144"/>
                    <a:pt x="14824" y="7406"/>
                  </a:cubicBezTo>
                  <a:cubicBezTo>
                    <a:pt x="14824" y="3310"/>
                    <a:pt x="11502" y="0"/>
                    <a:pt x="7406" y="0"/>
                  </a:cubicBezTo>
                  <a:close/>
                </a:path>
              </a:pathLst>
            </a:custGeom>
            <a:solidFill>
              <a:srgbClr val="833CD8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2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g14726064120_3_708"/>
            <p:cNvSpPr/>
            <p:nvPr/>
          </p:nvSpPr>
          <p:spPr>
            <a:xfrm>
              <a:off x="7637200" y="2555388"/>
              <a:ext cx="268800" cy="268500"/>
            </a:xfrm>
            <a:custGeom>
              <a:rect b="b" l="l" r="r" t="t"/>
              <a:pathLst>
                <a:path extrusionOk="0" h="10740" w="10752">
                  <a:moveTo>
                    <a:pt x="5370" y="0"/>
                  </a:moveTo>
                  <a:cubicBezTo>
                    <a:pt x="2418" y="0"/>
                    <a:pt x="1" y="2405"/>
                    <a:pt x="1" y="5370"/>
                  </a:cubicBezTo>
                  <a:cubicBezTo>
                    <a:pt x="1" y="8335"/>
                    <a:pt x="2418" y="10740"/>
                    <a:pt x="5370" y="10740"/>
                  </a:cubicBezTo>
                  <a:cubicBezTo>
                    <a:pt x="8335" y="10740"/>
                    <a:pt x="10752" y="8335"/>
                    <a:pt x="10752" y="5370"/>
                  </a:cubicBezTo>
                  <a:cubicBezTo>
                    <a:pt x="10752" y="2405"/>
                    <a:pt x="8335" y="0"/>
                    <a:pt x="53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2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4" name="Google Shape;224;g14726064120_3_708"/>
          <p:cNvGrpSpPr/>
          <p:nvPr/>
        </p:nvGrpSpPr>
        <p:grpSpPr>
          <a:xfrm>
            <a:off x="4872496" y="3629020"/>
            <a:ext cx="484374" cy="648516"/>
            <a:chOff x="7586300" y="2504488"/>
            <a:chExt cx="370600" cy="496225"/>
          </a:xfrm>
        </p:grpSpPr>
        <p:sp>
          <p:nvSpPr>
            <p:cNvPr id="225" name="Google Shape;225;g14726064120_3_708"/>
            <p:cNvSpPr/>
            <p:nvPr/>
          </p:nvSpPr>
          <p:spPr>
            <a:xfrm>
              <a:off x="7586300" y="2504488"/>
              <a:ext cx="370600" cy="496225"/>
            </a:xfrm>
            <a:custGeom>
              <a:rect b="b" l="l" r="r" t="t"/>
              <a:pathLst>
                <a:path extrusionOk="0" h="19849" w="14824">
                  <a:moveTo>
                    <a:pt x="7406" y="0"/>
                  </a:moveTo>
                  <a:cubicBezTo>
                    <a:pt x="3323" y="0"/>
                    <a:pt x="1" y="3310"/>
                    <a:pt x="1" y="7406"/>
                  </a:cubicBezTo>
                  <a:cubicBezTo>
                    <a:pt x="1" y="9144"/>
                    <a:pt x="620" y="10716"/>
                    <a:pt x="1596" y="12002"/>
                  </a:cubicBezTo>
                  <a:cubicBezTo>
                    <a:pt x="3084" y="13931"/>
                    <a:pt x="7406" y="19848"/>
                    <a:pt x="7406" y="19848"/>
                  </a:cubicBezTo>
                  <a:cubicBezTo>
                    <a:pt x="7406" y="19848"/>
                    <a:pt x="11740" y="13931"/>
                    <a:pt x="13229" y="12002"/>
                  </a:cubicBezTo>
                  <a:cubicBezTo>
                    <a:pt x="14205" y="10716"/>
                    <a:pt x="14824" y="9144"/>
                    <a:pt x="14824" y="7406"/>
                  </a:cubicBezTo>
                  <a:cubicBezTo>
                    <a:pt x="14824" y="3310"/>
                    <a:pt x="11502" y="0"/>
                    <a:pt x="7406" y="0"/>
                  </a:cubicBezTo>
                  <a:close/>
                </a:path>
              </a:pathLst>
            </a:custGeom>
            <a:solidFill>
              <a:srgbClr val="CC5191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2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g14726064120_3_708"/>
            <p:cNvSpPr/>
            <p:nvPr/>
          </p:nvSpPr>
          <p:spPr>
            <a:xfrm>
              <a:off x="7637200" y="2555388"/>
              <a:ext cx="268800" cy="268500"/>
            </a:xfrm>
            <a:custGeom>
              <a:rect b="b" l="l" r="r" t="t"/>
              <a:pathLst>
                <a:path extrusionOk="0" h="10740" w="10752">
                  <a:moveTo>
                    <a:pt x="5370" y="0"/>
                  </a:moveTo>
                  <a:cubicBezTo>
                    <a:pt x="2418" y="0"/>
                    <a:pt x="1" y="2405"/>
                    <a:pt x="1" y="5370"/>
                  </a:cubicBezTo>
                  <a:cubicBezTo>
                    <a:pt x="1" y="8335"/>
                    <a:pt x="2418" y="10740"/>
                    <a:pt x="5370" y="10740"/>
                  </a:cubicBezTo>
                  <a:cubicBezTo>
                    <a:pt x="8335" y="10740"/>
                    <a:pt x="10752" y="8335"/>
                    <a:pt x="10752" y="5370"/>
                  </a:cubicBezTo>
                  <a:cubicBezTo>
                    <a:pt x="10752" y="2405"/>
                    <a:pt x="8335" y="0"/>
                    <a:pt x="53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2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7" name="Google Shape;227;g14726064120_3_708"/>
          <p:cNvGrpSpPr/>
          <p:nvPr/>
        </p:nvGrpSpPr>
        <p:grpSpPr>
          <a:xfrm>
            <a:off x="8027800" y="425279"/>
            <a:ext cx="3806423" cy="1844477"/>
            <a:chOff x="5821442" y="717060"/>
            <a:chExt cx="2912336" cy="1411337"/>
          </a:xfrm>
        </p:grpSpPr>
        <p:sp>
          <p:nvSpPr>
            <p:cNvPr id="228" name="Google Shape;228;g14726064120_3_708"/>
            <p:cNvSpPr txBox="1"/>
            <p:nvPr/>
          </p:nvSpPr>
          <p:spPr>
            <a:xfrm>
              <a:off x="6604572" y="1162997"/>
              <a:ext cx="2079600" cy="96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s-MX" sz="1400" u="none" cap="none" strike="noStrike">
                  <a:solidFill>
                    <a:srgbClr val="00000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Los municipios de Chimalhuacán, Cuautitlán Izcalli, Joquicingo, La Paz, Tlalnepantla de Baz y Tultitlán sí cuentan con un mecanismo institucionalizado para la promoción de esquemas de Gobierno Abierto.</a:t>
              </a:r>
              <a:endParaRPr b="0" i="0" sz="1400" u="none" cap="none" strike="noStrik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29" name="Google Shape;229;g14726064120_3_708"/>
            <p:cNvSpPr txBox="1"/>
            <p:nvPr/>
          </p:nvSpPr>
          <p:spPr>
            <a:xfrm>
              <a:off x="6654178" y="717060"/>
              <a:ext cx="2079600" cy="35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None/>
              </a:pPr>
              <a:r>
                <a:rPr b="0" i="0" lang="es-MX" sz="2400" u="none" cap="none" strike="noStrike">
                  <a:solidFill>
                    <a:srgbClr val="AC71EC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Gobierno Abierto</a:t>
              </a:r>
              <a:endParaRPr b="0" i="0" sz="2400" u="none" cap="none" strike="noStrike">
                <a:solidFill>
                  <a:srgbClr val="AC71EC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30" name="Google Shape;230;g14726064120_3_708"/>
            <p:cNvSpPr/>
            <p:nvPr/>
          </p:nvSpPr>
          <p:spPr>
            <a:xfrm>
              <a:off x="5821442" y="1071647"/>
              <a:ext cx="1968150" cy="279366"/>
            </a:xfrm>
            <a:custGeom>
              <a:rect b="b" l="l" r="r" t="t"/>
              <a:pathLst>
                <a:path extrusionOk="0" h="4980" w="78726">
                  <a:moveTo>
                    <a:pt x="78726" y="0"/>
                  </a:moveTo>
                  <a:lnTo>
                    <a:pt x="18587" y="0"/>
                  </a:lnTo>
                  <a:lnTo>
                    <a:pt x="0" y="4980"/>
                  </a:lnTo>
                </a:path>
              </a:pathLst>
            </a:custGeom>
            <a:noFill/>
            <a:ln cap="flat" cmpd="sng" w="9525">
              <a:solidFill>
                <a:srgbClr val="AC71EC"/>
              </a:solidFill>
              <a:prstDash val="solid"/>
              <a:round/>
              <a:headEnd len="sm" w="sm" type="none"/>
              <a:tailEnd len="sm" w="sm" type="none"/>
            </a:ln>
          </p:spPr>
        </p:sp>
      </p:grpSp>
      <p:grpSp>
        <p:nvGrpSpPr>
          <p:cNvPr id="231" name="Google Shape;231;g14726064120_3_708"/>
          <p:cNvGrpSpPr/>
          <p:nvPr/>
        </p:nvGrpSpPr>
        <p:grpSpPr>
          <a:xfrm>
            <a:off x="8027810" y="2354224"/>
            <a:ext cx="3745002" cy="1313376"/>
            <a:chOff x="5821450" y="2193029"/>
            <a:chExt cx="2865342" cy="1004955"/>
          </a:xfrm>
        </p:grpSpPr>
        <p:sp>
          <p:nvSpPr>
            <p:cNvPr id="232" name="Google Shape;232;g14726064120_3_708"/>
            <p:cNvSpPr txBox="1"/>
            <p:nvPr/>
          </p:nvSpPr>
          <p:spPr>
            <a:xfrm>
              <a:off x="6604569" y="2607884"/>
              <a:ext cx="2079600" cy="59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s-MX" sz="1400" u="none" cap="none" strike="noStrike">
                  <a:solidFill>
                    <a:srgbClr val="00000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de este tema se realiza a través de su Unidades de Transparencia.</a:t>
              </a:r>
              <a:endParaRPr b="0" i="0" sz="1400" u="none" cap="none" strike="noStrik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33" name="Google Shape;233;g14726064120_3_708"/>
            <p:cNvSpPr txBox="1"/>
            <p:nvPr/>
          </p:nvSpPr>
          <p:spPr>
            <a:xfrm>
              <a:off x="6607192" y="2193029"/>
              <a:ext cx="2079600" cy="32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None/>
              </a:pPr>
              <a:r>
                <a:rPr b="0" i="0" lang="es-MX" sz="2400" u="none" cap="none" strike="noStrike">
                  <a:solidFill>
                    <a:srgbClr val="A80C5D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Difusión</a:t>
              </a:r>
              <a:endParaRPr b="0" i="0" sz="2400" u="none" cap="none" strike="noStrike">
                <a:solidFill>
                  <a:srgbClr val="A80C5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34" name="Google Shape;234;g14726064120_3_708"/>
            <p:cNvSpPr/>
            <p:nvPr/>
          </p:nvSpPr>
          <p:spPr>
            <a:xfrm>
              <a:off x="5821450" y="2509500"/>
              <a:ext cx="1968150" cy="124500"/>
            </a:xfrm>
            <a:custGeom>
              <a:rect b="b" l="l" r="r" t="t"/>
              <a:pathLst>
                <a:path extrusionOk="0" h="4980" w="78726">
                  <a:moveTo>
                    <a:pt x="78726" y="0"/>
                  </a:moveTo>
                  <a:lnTo>
                    <a:pt x="18587" y="0"/>
                  </a:lnTo>
                  <a:lnTo>
                    <a:pt x="0" y="4980"/>
                  </a:lnTo>
                </a:path>
              </a:pathLst>
            </a:custGeom>
            <a:noFill/>
            <a:ln cap="flat" cmpd="sng" w="9525">
              <a:solidFill>
                <a:srgbClr val="A80C5D"/>
              </a:solidFill>
              <a:prstDash val="solid"/>
              <a:round/>
              <a:headEnd len="sm" w="sm" type="none"/>
              <a:tailEnd len="sm" w="sm" type="none"/>
            </a:ln>
          </p:spPr>
        </p:sp>
      </p:grpSp>
      <p:grpSp>
        <p:nvGrpSpPr>
          <p:cNvPr id="235" name="Google Shape;235;g14726064120_3_708"/>
          <p:cNvGrpSpPr/>
          <p:nvPr/>
        </p:nvGrpSpPr>
        <p:grpSpPr>
          <a:xfrm>
            <a:off x="8027820" y="3745587"/>
            <a:ext cx="3741592" cy="1853785"/>
            <a:chOff x="5821442" y="3260479"/>
            <a:chExt cx="2862733" cy="1237672"/>
          </a:xfrm>
        </p:grpSpPr>
        <p:sp>
          <p:nvSpPr>
            <p:cNvPr id="236" name="Google Shape;236;g14726064120_3_708"/>
            <p:cNvSpPr txBox="1"/>
            <p:nvPr/>
          </p:nvSpPr>
          <p:spPr>
            <a:xfrm>
              <a:off x="6604575" y="3667151"/>
              <a:ext cx="2079600" cy="83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s-MX" sz="1400" u="none" cap="none" strike="noStrike">
                  <a:solidFill>
                    <a:srgbClr val="00000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Por otro lado, los ayuntamientos de Polotitlán, San Mateo Atenco, Temascalapa, Texcaltitlán, Valle de Chalco Solidaridad, Villa de Allende y Xalatlaco, refieren en su normatividad el término de </a:t>
              </a:r>
              <a:endParaRPr b="0" i="0" sz="1400" u="none" cap="none" strike="noStrik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37" name="Google Shape;237;g14726064120_3_708"/>
            <p:cNvSpPr txBox="1"/>
            <p:nvPr/>
          </p:nvSpPr>
          <p:spPr>
            <a:xfrm>
              <a:off x="6267333" y="3260479"/>
              <a:ext cx="2416800" cy="35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None/>
              </a:pPr>
              <a:r>
                <a:rPr b="0" i="0" lang="es-MX" sz="2400" u="none" cap="none" strike="noStrike">
                  <a:solidFill>
                    <a:srgbClr val="E81080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“Gobierno electrónico” o “Gobierno digital”.</a:t>
              </a:r>
              <a:endParaRPr b="0" i="0" sz="2400" u="none" cap="none" strike="noStrike">
                <a:solidFill>
                  <a:srgbClr val="E8108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38" name="Google Shape;238;g14726064120_3_708"/>
            <p:cNvSpPr/>
            <p:nvPr/>
          </p:nvSpPr>
          <p:spPr>
            <a:xfrm>
              <a:off x="5821442" y="3663594"/>
              <a:ext cx="1968150" cy="279366"/>
            </a:xfrm>
            <a:custGeom>
              <a:rect b="b" l="l" r="r" t="t"/>
              <a:pathLst>
                <a:path extrusionOk="0" h="4980" w="78726">
                  <a:moveTo>
                    <a:pt x="78726" y="0"/>
                  </a:moveTo>
                  <a:lnTo>
                    <a:pt x="18587" y="0"/>
                  </a:lnTo>
                  <a:lnTo>
                    <a:pt x="0" y="4980"/>
                  </a:lnTo>
                </a:path>
              </a:pathLst>
            </a:custGeom>
            <a:noFill/>
            <a:ln cap="flat" cmpd="sng" w="9525">
              <a:solidFill>
                <a:srgbClr val="E81080"/>
              </a:solidFill>
              <a:prstDash val="solid"/>
              <a:round/>
              <a:headEnd len="sm" w="sm" type="none"/>
              <a:tailEnd len="sm" w="sm" type="none"/>
            </a:ln>
          </p:spPr>
        </p:sp>
      </p:grpSp>
      <p:grpSp>
        <p:nvGrpSpPr>
          <p:cNvPr id="239" name="Google Shape;239;g14726064120_3_708"/>
          <p:cNvGrpSpPr/>
          <p:nvPr/>
        </p:nvGrpSpPr>
        <p:grpSpPr>
          <a:xfrm>
            <a:off x="1016731" y="1555850"/>
            <a:ext cx="3556874" cy="1261820"/>
            <a:chOff x="457197" y="1582138"/>
            <a:chExt cx="2721403" cy="965506"/>
          </a:xfrm>
        </p:grpSpPr>
        <p:sp>
          <p:nvSpPr>
            <p:cNvPr id="240" name="Google Shape;240;g14726064120_3_708"/>
            <p:cNvSpPr txBox="1"/>
            <p:nvPr/>
          </p:nvSpPr>
          <p:spPr>
            <a:xfrm>
              <a:off x="457197" y="1957544"/>
              <a:ext cx="2079600" cy="59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s-MX" sz="1400" u="none" cap="none" strike="noStrike">
                  <a:solidFill>
                    <a:srgbClr val="00000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Salvo Tlalnepantla, los 5 municipios mencionados, además cuentan con alguno, para la toma de decisiones.</a:t>
              </a:r>
              <a:endParaRPr b="0" i="0" sz="1400" u="none" cap="none" strike="noStrik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41" name="Google Shape;241;g14726064120_3_708"/>
            <p:cNvSpPr txBox="1"/>
            <p:nvPr/>
          </p:nvSpPr>
          <p:spPr>
            <a:xfrm>
              <a:off x="466852" y="1582138"/>
              <a:ext cx="2079600" cy="375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None/>
              </a:pPr>
              <a:r>
                <a:rPr b="0" i="0" lang="es-MX" sz="2400" u="none" cap="none" strike="noStrike">
                  <a:solidFill>
                    <a:srgbClr val="833CD8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Espacios multiactor</a:t>
              </a:r>
              <a:endParaRPr b="0" i="0" sz="2400" u="none" cap="none" strike="noStrike">
                <a:solidFill>
                  <a:srgbClr val="833CD8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42" name="Google Shape;242;g14726064120_3_708"/>
            <p:cNvSpPr/>
            <p:nvPr/>
          </p:nvSpPr>
          <p:spPr>
            <a:xfrm flipH="1">
              <a:off x="1210450" y="1876213"/>
              <a:ext cx="1968150" cy="124500"/>
            </a:xfrm>
            <a:custGeom>
              <a:rect b="b" l="l" r="r" t="t"/>
              <a:pathLst>
                <a:path extrusionOk="0" h="4980" w="78726">
                  <a:moveTo>
                    <a:pt x="78726" y="0"/>
                  </a:moveTo>
                  <a:lnTo>
                    <a:pt x="18587" y="0"/>
                  </a:lnTo>
                  <a:lnTo>
                    <a:pt x="0" y="4980"/>
                  </a:lnTo>
                </a:path>
              </a:pathLst>
            </a:custGeom>
            <a:noFill/>
            <a:ln cap="flat" cmpd="sng" w="9525">
              <a:solidFill>
                <a:srgbClr val="833CD8"/>
              </a:solidFill>
              <a:prstDash val="solid"/>
              <a:round/>
              <a:headEnd len="sm" w="sm" type="none"/>
              <a:tailEnd len="sm" w="sm" type="none"/>
            </a:ln>
          </p:spPr>
        </p:sp>
      </p:grpSp>
      <p:grpSp>
        <p:nvGrpSpPr>
          <p:cNvPr id="243" name="Google Shape;243;g14726064120_3_708"/>
          <p:cNvGrpSpPr/>
          <p:nvPr/>
        </p:nvGrpSpPr>
        <p:grpSpPr>
          <a:xfrm>
            <a:off x="1021274" y="3113806"/>
            <a:ext cx="3552331" cy="1403398"/>
            <a:chOff x="460673" y="2774238"/>
            <a:chExt cx="2717927" cy="1073837"/>
          </a:xfrm>
        </p:grpSpPr>
        <p:sp>
          <p:nvSpPr>
            <p:cNvPr id="244" name="Google Shape;244;g14726064120_3_708"/>
            <p:cNvSpPr txBox="1"/>
            <p:nvPr/>
          </p:nvSpPr>
          <p:spPr>
            <a:xfrm>
              <a:off x="460673" y="3257975"/>
              <a:ext cx="2079600" cy="59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s-MX" sz="1400" u="none" cap="none" strike="noStrike">
                  <a:solidFill>
                    <a:srgbClr val="00000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De los anteriores, ya se han sumado formalmente a la agenda promovida por el Infoem (Chimalhuacán y Cuautitlán Izcalli).</a:t>
              </a:r>
              <a:endParaRPr b="0" i="0" sz="1400" u="none" cap="none" strike="noStrik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45" name="Google Shape;245;g14726064120_3_708"/>
            <p:cNvSpPr txBox="1"/>
            <p:nvPr/>
          </p:nvSpPr>
          <p:spPr>
            <a:xfrm>
              <a:off x="466852" y="2774238"/>
              <a:ext cx="2079600" cy="565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None/>
              </a:pPr>
              <a:r>
                <a:rPr b="0" i="0" lang="es-MX" sz="2400" u="none" cap="none" strike="noStrike">
                  <a:solidFill>
                    <a:srgbClr val="CC519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2 municipios</a:t>
              </a:r>
              <a:endParaRPr b="0" i="0" sz="2400" u="none" cap="none" strike="noStrike">
                <a:solidFill>
                  <a:srgbClr val="CC519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46" name="Google Shape;246;g14726064120_3_708"/>
            <p:cNvSpPr/>
            <p:nvPr/>
          </p:nvSpPr>
          <p:spPr>
            <a:xfrm flipH="1">
              <a:off x="1210450" y="3168425"/>
              <a:ext cx="1968150" cy="124500"/>
            </a:xfrm>
            <a:custGeom>
              <a:rect b="b" l="l" r="r" t="t"/>
              <a:pathLst>
                <a:path extrusionOk="0" h="4980" w="78726">
                  <a:moveTo>
                    <a:pt x="78726" y="0"/>
                  </a:moveTo>
                  <a:lnTo>
                    <a:pt x="18587" y="0"/>
                  </a:lnTo>
                  <a:lnTo>
                    <a:pt x="0" y="4980"/>
                  </a:lnTo>
                </a:path>
              </a:pathLst>
            </a:custGeom>
            <a:noFill/>
            <a:ln cap="flat" cmpd="sng" w="9525">
              <a:solidFill>
                <a:srgbClr val="CC5191"/>
              </a:solidFill>
              <a:prstDash val="solid"/>
              <a:round/>
              <a:headEnd len="sm" w="sm" type="none"/>
              <a:tailEnd len="sm" w="sm" type="none"/>
            </a:ln>
          </p:spPr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14726064120_3_701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  <p:sp>
        <p:nvSpPr>
          <p:cNvPr id="253" name="Google Shape;253;g14726064120_3_701"/>
          <p:cNvSpPr txBox="1"/>
          <p:nvPr/>
        </p:nvSpPr>
        <p:spPr>
          <a:xfrm>
            <a:off x="124125" y="0"/>
            <a:ext cx="95733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s-MX" sz="36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Dimensión Anticorrupción</a:t>
            </a:r>
            <a:endParaRPr b="1" i="0" sz="3600" u="none" cap="none" strike="noStrike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grpSp>
        <p:nvGrpSpPr>
          <p:cNvPr id="254" name="Google Shape;254;g14726064120_3_701"/>
          <p:cNvGrpSpPr/>
          <p:nvPr/>
        </p:nvGrpSpPr>
        <p:grpSpPr>
          <a:xfrm>
            <a:off x="3856604" y="2858752"/>
            <a:ext cx="4509225" cy="2833636"/>
            <a:chOff x="2949601" y="2525575"/>
            <a:chExt cx="3266844" cy="2052913"/>
          </a:xfrm>
        </p:grpSpPr>
        <p:cxnSp>
          <p:nvCxnSpPr>
            <p:cNvPr id="255" name="Google Shape;255;g14726064120_3_701"/>
            <p:cNvCxnSpPr/>
            <p:nvPr/>
          </p:nvCxnSpPr>
          <p:spPr>
            <a:xfrm>
              <a:off x="4572000" y="3179579"/>
              <a:ext cx="0" cy="390000"/>
            </a:xfrm>
            <a:prstGeom prst="straightConnector1">
              <a:avLst/>
            </a:prstGeom>
            <a:noFill/>
            <a:ln cap="flat" cmpd="sng" w="19050">
              <a:solidFill>
                <a:srgbClr val="75D8CF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256" name="Google Shape;256;g14726064120_3_701"/>
            <p:cNvSpPr/>
            <p:nvPr/>
          </p:nvSpPr>
          <p:spPr>
            <a:xfrm>
              <a:off x="3393000" y="3570488"/>
              <a:ext cx="2358000" cy="1008000"/>
            </a:xfrm>
            <a:prstGeom prst="roundRect">
              <a:avLst>
                <a:gd fmla="val 16667" name="adj"/>
              </a:avLst>
            </a:prstGeom>
            <a:solidFill>
              <a:srgbClr val="EFEFEF"/>
            </a:solidFill>
            <a:ln cap="flat" cmpd="sng" w="19050">
              <a:solidFill>
                <a:srgbClr val="5EB2F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57" name="Google Shape;257;g14726064120_3_701"/>
            <p:cNvGrpSpPr/>
            <p:nvPr/>
          </p:nvGrpSpPr>
          <p:grpSpPr>
            <a:xfrm>
              <a:off x="2949601" y="2525575"/>
              <a:ext cx="3266844" cy="653100"/>
              <a:chOff x="2949601" y="2525575"/>
              <a:chExt cx="3266844" cy="653100"/>
            </a:xfrm>
          </p:grpSpPr>
          <p:sp>
            <p:nvSpPr>
              <p:cNvPr id="258" name="Google Shape;258;g14726064120_3_701"/>
              <p:cNvSpPr/>
              <p:nvPr/>
            </p:nvSpPr>
            <p:spPr>
              <a:xfrm>
                <a:off x="2949601" y="2525614"/>
                <a:ext cx="1959066" cy="653022"/>
              </a:xfrm>
              <a:prstGeom prst="flowChartTerminator">
                <a:avLst/>
              </a:prstGeom>
              <a:solidFill>
                <a:srgbClr val="6C16E1">
                  <a:alpha val="36078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59" name="Google Shape;259;g14726064120_3_701"/>
              <p:cNvGrpSpPr/>
              <p:nvPr/>
            </p:nvGrpSpPr>
            <p:grpSpPr>
              <a:xfrm>
                <a:off x="4256038" y="2525575"/>
                <a:ext cx="1960407" cy="653100"/>
                <a:chOff x="4256038" y="2525575"/>
                <a:chExt cx="1960407" cy="653100"/>
              </a:xfrm>
            </p:grpSpPr>
            <p:sp>
              <p:nvSpPr>
                <p:cNvPr id="260" name="Google Shape;260;g14726064120_3_701"/>
                <p:cNvSpPr/>
                <p:nvPr/>
              </p:nvSpPr>
              <p:spPr>
                <a:xfrm>
                  <a:off x="4257379" y="2525614"/>
                  <a:ext cx="1959066" cy="653022"/>
                </a:xfrm>
                <a:prstGeom prst="flowChartTerminator">
                  <a:avLst/>
                </a:prstGeom>
                <a:solidFill>
                  <a:srgbClr val="6BD9FE">
                    <a:alpha val="54509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1" name="Google Shape;261;g14726064120_3_701"/>
                <p:cNvSpPr/>
                <p:nvPr/>
              </p:nvSpPr>
              <p:spPr>
                <a:xfrm>
                  <a:off x="4256038" y="2525575"/>
                  <a:ext cx="653100" cy="653100"/>
                </a:xfrm>
                <a:prstGeom prst="ellipse">
                  <a:avLst/>
                </a:prstGeom>
                <a:noFill/>
                <a:ln cap="flat" cmpd="sng" w="76200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grpSp>
        <p:nvGrpSpPr>
          <p:cNvPr id="262" name="Google Shape;262;g14726064120_3_701"/>
          <p:cNvGrpSpPr/>
          <p:nvPr/>
        </p:nvGrpSpPr>
        <p:grpSpPr>
          <a:xfrm>
            <a:off x="685122" y="1165624"/>
            <a:ext cx="4074922" cy="2594601"/>
            <a:chOff x="651925" y="1298938"/>
            <a:chExt cx="2952200" cy="1879737"/>
          </a:xfrm>
        </p:grpSpPr>
        <p:cxnSp>
          <p:nvCxnSpPr>
            <p:cNvPr id="263" name="Google Shape;263;g14726064120_3_701"/>
            <p:cNvCxnSpPr/>
            <p:nvPr/>
          </p:nvCxnSpPr>
          <p:spPr>
            <a:xfrm flipH="1" rot="5400000">
              <a:off x="2774513" y="2031613"/>
              <a:ext cx="728400" cy="257700"/>
            </a:xfrm>
            <a:prstGeom prst="bentConnector3">
              <a:avLst>
                <a:gd fmla="val 69328" name="adj1"/>
              </a:avLst>
            </a:prstGeom>
            <a:noFill/>
            <a:ln cap="flat" cmpd="sng" w="19050">
              <a:solidFill>
                <a:srgbClr val="75D8CF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264" name="Google Shape;264;g14726064120_3_701"/>
            <p:cNvSpPr/>
            <p:nvPr/>
          </p:nvSpPr>
          <p:spPr>
            <a:xfrm>
              <a:off x="651925" y="1298938"/>
              <a:ext cx="2358000" cy="1008000"/>
            </a:xfrm>
            <a:prstGeom prst="roundRect">
              <a:avLst>
                <a:gd fmla="val 16667" name="adj"/>
              </a:avLst>
            </a:prstGeom>
            <a:solidFill>
              <a:srgbClr val="EFEFEF"/>
            </a:solidFill>
            <a:ln cap="flat" cmpd="sng" w="19050">
              <a:solidFill>
                <a:srgbClr val="6C16E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65" name="Google Shape;265;g14726064120_3_701"/>
            <p:cNvGrpSpPr/>
            <p:nvPr/>
          </p:nvGrpSpPr>
          <p:grpSpPr>
            <a:xfrm>
              <a:off x="1644901" y="2525575"/>
              <a:ext cx="1959224" cy="653100"/>
              <a:chOff x="1644901" y="2525575"/>
              <a:chExt cx="1959224" cy="653100"/>
            </a:xfrm>
          </p:grpSpPr>
          <p:sp>
            <p:nvSpPr>
              <p:cNvPr id="266" name="Google Shape;266;g14726064120_3_701"/>
              <p:cNvSpPr/>
              <p:nvPr/>
            </p:nvSpPr>
            <p:spPr>
              <a:xfrm>
                <a:off x="1644901" y="2525614"/>
                <a:ext cx="1959066" cy="653022"/>
              </a:xfrm>
              <a:prstGeom prst="flowChartTerminator">
                <a:avLst/>
              </a:prstGeom>
              <a:solidFill>
                <a:srgbClr val="FA47E3">
                  <a:alpha val="39607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7" name="Google Shape;267;g14726064120_3_701"/>
              <p:cNvSpPr/>
              <p:nvPr/>
            </p:nvSpPr>
            <p:spPr>
              <a:xfrm>
                <a:off x="2951025" y="2525575"/>
                <a:ext cx="653100" cy="653100"/>
              </a:xfrm>
              <a:prstGeom prst="ellipse">
                <a:avLst/>
              </a:prstGeom>
              <a:noFill/>
              <a:ln cap="flat" cmpd="sng" w="762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68" name="Google Shape;268;g14726064120_3_701"/>
          <p:cNvGrpSpPr/>
          <p:nvPr/>
        </p:nvGrpSpPr>
        <p:grpSpPr>
          <a:xfrm>
            <a:off x="7461205" y="1165624"/>
            <a:ext cx="4045676" cy="2594601"/>
            <a:chOff x="5561063" y="1298938"/>
            <a:chExt cx="2931012" cy="1879737"/>
          </a:xfrm>
        </p:grpSpPr>
        <p:cxnSp>
          <p:nvCxnSpPr>
            <p:cNvPr id="269" name="Google Shape;269;g14726064120_3_701"/>
            <p:cNvCxnSpPr/>
            <p:nvPr/>
          </p:nvCxnSpPr>
          <p:spPr>
            <a:xfrm rot="-5400000">
              <a:off x="5641088" y="2031613"/>
              <a:ext cx="728400" cy="257700"/>
            </a:xfrm>
            <a:prstGeom prst="bentConnector3">
              <a:avLst>
                <a:gd fmla="val 69328" name="adj1"/>
              </a:avLst>
            </a:prstGeom>
            <a:noFill/>
            <a:ln cap="flat" cmpd="sng" w="19050">
              <a:solidFill>
                <a:srgbClr val="75D8CF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270" name="Google Shape;270;g14726064120_3_701"/>
            <p:cNvSpPr/>
            <p:nvPr/>
          </p:nvSpPr>
          <p:spPr>
            <a:xfrm>
              <a:off x="6134075" y="1298938"/>
              <a:ext cx="2358000" cy="1008000"/>
            </a:xfrm>
            <a:prstGeom prst="roundRect">
              <a:avLst>
                <a:gd fmla="val 16667" name="adj"/>
              </a:avLst>
            </a:prstGeom>
            <a:solidFill>
              <a:srgbClr val="EFEFEF"/>
            </a:solidFill>
            <a:ln cap="flat" cmpd="sng" w="19050">
              <a:solidFill>
                <a:srgbClr val="75D8C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71;g14726064120_3_701"/>
            <p:cNvSpPr/>
            <p:nvPr/>
          </p:nvSpPr>
          <p:spPr>
            <a:xfrm>
              <a:off x="5561211" y="2525614"/>
              <a:ext cx="1959066" cy="653022"/>
            </a:xfrm>
            <a:prstGeom prst="flowChartTerminator">
              <a:avLst/>
            </a:prstGeom>
            <a:solidFill>
              <a:srgbClr val="9BDBD5">
                <a:alpha val="6235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72;g14726064120_3_701"/>
            <p:cNvSpPr/>
            <p:nvPr/>
          </p:nvSpPr>
          <p:spPr>
            <a:xfrm>
              <a:off x="5561063" y="2525575"/>
              <a:ext cx="653100" cy="653100"/>
            </a:xfrm>
            <a:prstGeom prst="ellipse">
              <a:avLst/>
            </a:prstGeom>
            <a:noFill/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3" name="Google Shape;273;g14726064120_3_701"/>
          <p:cNvSpPr txBox="1"/>
          <p:nvPr/>
        </p:nvSpPr>
        <p:spPr>
          <a:xfrm>
            <a:off x="3998393" y="3073659"/>
            <a:ext cx="648300" cy="47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s-MX" sz="2000" u="none" cap="none" strike="noStrike">
                <a:solidFill>
                  <a:srgbClr val="000000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01</a:t>
            </a:r>
            <a:endParaRPr b="0" i="0" sz="2000" u="none" cap="none" strike="noStrike">
              <a:solidFill>
                <a:srgbClr val="000000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274" name="Google Shape;274;g14726064120_3_701"/>
          <p:cNvSpPr txBox="1"/>
          <p:nvPr/>
        </p:nvSpPr>
        <p:spPr>
          <a:xfrm>
            <a:off x="5786318" y="3073728"/>
            <a:ext cx="648300" cy="47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s-MX" sz="2000" u="none" cap="none" strike="noStrike">
                <a:solidFill>
                  <a:srgbClr val="000000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02</a:t>
            </a:r>
            <a:endParaRPr b="0" i="0" sz="2000" u="none" cap="none" strike="noStrike">
              <a:solidFill>
                <a:srgbClr val="000000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275" name="Google Shape;275;g14726064120_3_701"/>
          <p:cNvSpPr txBox="1"/>
          <p:nvPr/>
        </p:nvSpPr>
        <p:spPr>
          <a:xfrm>
            <a:off x="7574194" y="3073728"/>
            <a:ext cx="648300" cy="47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s-MX" sz="2000" u="none" cap="none" strike="noStrike">
                <a:solidFill>
                  <a:srgbClr val="000000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03</a:t>
            </a:r>
            <a:endParaRPr b="0" i="0" sz="2000" u="none" cap="none" strike="noStrike">
              <a:solidFill>
                <a:srgbClr val="000000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grpSp>
        <p:nvGrpSpPr>
          <p:cNvPr id="276" name="Google Shape;276;g14726064120_3_701"/>
          <p:cNvGrpSpPr/>
          <p:nvPr/>
        </p:nvGrpSpPr>
        <p:grpSpPr>
          <a:xfrm>
            <a:off x="960500" y="1346673"/>
            <a:ext cx="2704008" cy="1191798"/>
            <a:chOff x="861755" y="1564938"/>
            <a:chExt cx="1959000" cy="863434"/>
          </a:xfrm>
        </p:grpSpPr>
        <p:sp>
          <p:nvSpPr>
            <p:cNvPr id="277" name="Google Shape;277;g14726064120_3_701"/>
            <p:cNvSpPr txBox="1"/>
            <p:nvPr/>
          </p:nvSpPr>
          <p:spPr>
            <a:xfrm>
              <a:off x="861755" y="1777972"/>
              <a:ext cx="1959000" cy="65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b="0" i="0" lang="es-MX" sz="1500" u="none" cap="none" strike="noStrike">
                  <a:solidFill>
                    <a:srgbClr val="00000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cuentan efectivamente con un Sistema Municipal Anticorrupción instalado.</a:t>
              </a:r>
              <a:endParaRPr b="0" i="0" sz="1500" u="none" cap="none" strike="noStrik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78" name="Google Shape;278;g14726064120_3_701"/>
            <p:cNvSpPr txBox="1"/>
            <p:nvPr/>
          </p:nvSpPr>
          <p:spPr>
            <a:xfrm>
              <a:off x="861755" y="1564938"/>
              <a:ext cx="1959000" cy="21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s-MX" sz="2400" u="none" cap="none" strike="noStrike">
                  <a:solidFill>
                    <a:srgbClr val="6C16E1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38 municipios</a:t>
              </a:r>
              <a:endParaRPr b="0" i="0" sz="2400" u="none" cap="none" strike="noStrike">
                <a:solidFill>
                  <a:srgbClr val="6C16E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grpSp>
        <p:nvGrpSpPr>
          <p:cNvPr id="279" name="Google Shape;279;g14726064120_3_701"/>
          <p:cNvGrpSpPr/>
          <p:nvPr/>
        </p:nvGrpSpPr>
        <p:grpSpPr>
          <a:xfrm>
            <a:off x="8519225" y="1165625"/>
            <a:ext cx="2704008" cy="1372862"/>
            <a:chOff x="6220905" y="1374348"/>
            <a:chExt cx="1959000" cy="994611"/>
          </a:xfrm>
        </p:grpSpPr>
        <p:sp>
          <p:nvSpPr>
            <p:cNvPr id="280" name="Google Shape;280;g14726064120_3_701"/>
            <p:cNvSpPr txBox="1"/>
            <p:nvPr/>
          </p:nvSpPr>
          <p:spPr>
            <a:xfrm>
              <a:off x="6220905" y="1718259"/>
              <a:ext cx="1959000" cy="650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s-MX" sz="1400" u="none" cap="none" strike="noStrike">
                  <a:solidFill>
                    <a:srgbClr val="00000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de Tepetlixpa, Tepotzotlán, Texcaltitlán, Tianguistenco y Tultitlán tienen espacios plurales para la toma de decisiones. </a:t>
              </a:r>
              <a:endParaRPr b="0" i="0" sz="1400" u="none" cap="none" strike="noStrik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81" name="Google Shape;281;g14726064120_3_701"/>
            <p:cNvSpPr txBox="1"/>
            <p:nvPr/>
          </p:nvSpPr>
          <p:spPr>
            <a:xfrm>
              <a:off x="6220905" y="1374348"/>
              <a:ext cx="1959000" cy="341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s-MX" sz="2400" u="none" cap="none" strike="noStrike">
                  <a:solidFill>
                    <a:srgbClr val="75D8CF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Los Ayuntamientos</a:t>
              </a:r>
              <a:endParaRPr b="0" i="0" sz="2400" u="none" cap="none" strike="noStrike">
                <a:solidFill>
                  <a:srgbClr val="75D8CF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grpSp>
        <p:nvGrpSpPr>
          <p:cNvPr id="282" name="Google Shape;282;g14726064120_3_701"/>
          <p:cNvGrpSpPr/>
          <p:nvPr/>
        </p:nvGrpSpPr>
        <p:grpSpPr>
          <a:xfrm>
            <a:off x="4745450" y="4309276"/>
            <a:ext cx="2701109" cy="1340923"/>
            <a:chOff x="3665983" y="3549589"/>
            <a:chExt cx="1956900" cy="971472"/>
          </a:xfrm>
        </p:grpSpPr>
        <p:sp>
          <p:nvSpPr>
            <p:cNvPr id="283" name="Google Shape;283;g14726064120_3_701"/>
            <p:cNvSpPr txBox="1"/>
            <p:nvPr/>
          </p:nvSpPr>
          <p:spPr>
            <a:xfrm>
              <a:off x="3665983" y="3887161"/>
              <a:ext cx="1956900" cy="63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s-MX" sz="1400" u="none" cap="none" strike="noStrike">
                  <a:solidFill>
                    <a:srgbClr val="00000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Chapa de Mota, Chimalhuacán, Cuautitlán Izcalli, Jiquipilco, Joquicingo, La Paz, Otzoloapan</a:t>
              </a:r>
              <a:endParaRPr b="0" i="0" sz="1400" u="none" cap="none" strike="noStrik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s-MX" sz="1400" u="none" cap="none" strike="noStrike">
                  <a:solidFill>
                    <a:srgbClr val="00000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cuentan con foros multiactor.</a:t>
              </a:r>
              <a:endParaRPr b="0" i="0" sz="1400" u="none" cap="none" strike="noStrik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84" name="Google Shape;284;g14726064120_3_701"/>
            <p:cNvSpPr txBox="1"/>
            <p:nvPr/>
          </p:nvSpPr>
          <p:spPr>
            <a:xfrm>
              <a:off x="3665983" y="3549589"/>
              <a:ext cx="1956900" cy="26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s-MX" sz="2400" u="none" cap="none" strike="noStrike">
                  <a:solidFill>
                    <a:srgbClr val="5EB2FC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Además de los SMA</a:t>
              </a:r>
              <a:endParaRPr b="0" i="0" sz="2400" u="none" cap="none" strike="noStrike">
                <a:solidFill>
                  <a:srgbClr val="5EB2FC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grpSp>
        <p:nvGrpSpPr>
          <p:cNvPr id="285" name="Google Shape;285;g14726064120_3_701"/>
          <p:cNvGrpSpPr/>
          <p:nvPr/>
        </p:nvGrpSpPr>
        <p:grpSpPr>
          <a:xfrm>
            <a:off x="4535022" y="738899"/>
            <a:ext cx="3254747" cy="1391342"/>
            <a:chOff x="4859959" y="826724"/>
            <a:chExt cx="3254747" cy="1391342"/>
          </a:xfrm>
        </p:grpSpPr>
        <p:sp>
          <p:nvSpPr>
            <p:cNvPr id="286" name="Google Shape;286;g14726064120_3_701"/>
            <p:cNvSpPr/>
            <p:nvPr/>
          </p:nvSpPr>
          <p:spPr>
            <a:xfrm>
              <a:off x="4859959" y="826724"/>
              <a:ext cx="3254747" cy="1391342"/>
            </a:xfrm>
            <a:prstGeom prst="roundRect">
              <a:avLst>
                <a:gd fmla="val 16667" name="adj"/>
              </a:avLst>
            </a:prstGeom>
            <a:solidFill>
              <a:srgbClr val="EFEFEF"/>
            </a:solidFill>
            <a:ln cap="flat" cmpd="sng" w="19050">
              <a:solidFill>
                <a:srgbClr val="88888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87;g14726064120_3_701"/>
            <p:cNvSpPr txBox="1"/>
            <p:nvPr/>
          </p:nvSpPr>
          <p:spPr>
            <a:xfrm>
              <a:off x="5127050" y="1301425"/>
              <a:ext cx="2704008" cy="89816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s-MX" sz="1400" u="none" cap="none" strike="noStrike">
                  <a:solidFill>
                    <a:srgbClr val="00000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Esta evidencia sugiere, que en estos municipios se cuentan con instrumentos que la buscan reforzar y garantizar. </a:t>
              </a:r>
              <a:endParaRPr b="0" i="0" sz="1400" u="none" cap="none" strike="noStrik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88" name="Google Shape;288;g14726064120_3_701"/>
            <p:cNvSpPr txBox="1"/>
            <p:nvPr/>
          </p:nvSpPr>
          <p:spPr>
            <a:xfrm>
              <a:off x="5127050" y="826725"/>
              <a:ext cx="2704008" cy="4712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s-MX" sz="2400" u="none" cap="none" strike="noStrike">
                  <a:solidFill>
                    <a:srgbClr val="888888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Rendición de cuentas</a:t>
              </a:r>
              <a:endParaRPr b="0" i="0" sz="2400" u="none" cap="none" strike="noStrike">
                <a:solidFill>
                  <a:srgbClr val="888888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14726064120_3_694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  <p:sp>
        <p:nvSpPr>
          <p:cNvPr id="295" name="Google Shape;295;g14726064120_3_694"/>
          <p:cNvSpPr txBox="1"/>
          <p:nvPr/>
        </p:nvSpPr>
        <p:spPr>
          <a:xfrm>
            <a:off x="124125" y="0"/>
            <a:ext cx="95733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s-MX" sz="36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Dimensión Participación Ciudadana</a:t>
            </a:r>
            <a:endParaRPr b="1" i="0" sz="3600" u="none" cap="none" strike="noStrike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grpSp>
        <p:nvGrpSpPr>
          <p:cNvPr id="296" name="Google Shape;296;g14726064120_3_694"/>
          <p:cNvGrpSpPr/>
          <p:nvPr/>
        </p:nvGrpSpPr>
        <p:grpSpPr>
          <a:xfrm>
            <a:off x="1533290" y="408467"/>
            <a:ext cx="6041061" cy="6041061"/>
            <a:chOff x="725038" y="264010"/>
            <a:chExt cx="5048100" cy="5048100"/>
          </a:xfrm>
        </p:grpSpPr>
        <p:sp>
          <p:nvSpPr>
            <p:cNvPr id="297" name="Google Shape;297;g14726064120_3_694"/>
            <p:cNvSpPr/>
            <p:nvPr/>
          </p:nvSpPr>
          <p:spPr>
            <a:xfrm flipH="1" rot="-3134665">
              <a:off x="1449953" y="988925"/>
              <a:ext cx="3598270" cy="3598270"/>
            </a:xfrm>
            <a:prstGeom prst="arc">
              <a:avLst>
                <a:gd fmla="val 16200000" name="adj1"/>
                <a:gd fmla="val 0" name="adj2"/>
              </a:avLst>
            </a:prstGeom>
            <a:noFill/>
            <a:ln cap="flat" cmpd="sng" w="28575">
              <a:solidFill>
                <a:srgbClr val="000000"/>
              </a:solidFill>
              <a:prstDash val="solid"/>
              <a:round/>
              <a:headEnd len="sm" w="sm" type="stealth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98;g14726064120_3_694"/>
            <p:cNvSpPr/>
            <p:nvPr/>
          </p:nvSpPr>
          <p:spPr>
            <a:xfrm>
              <a:off x="1783822" y="1100475"/>
              <a:ext cx="3448200" cy="3448200"/>
            </a:xfrm>
            <a:prstGeom prst="ellipse">
              <a:avLst/>
            </a:prstGeom>
            <a:solidFill>
              <a:srgbClr val="AEEA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9" name="Google Shape;299;g14726064120_3_694"/>
          <p:cNvGrpSpPr/>
          <p:nvPr/>
        </p:nvGrpSpPr>
        <p:grpSpPr>
          <a:xfrm>
            <a:off x="4699549" y="408467"/>
            <a:ext cx="6041061" cy="6041061"/>
            <a:chOff x="3370863" y="264010"/>
            <a:chExt cx="5048100" cy="5048100"/>
          </a:xfrm>
        </p:grpSpPr>
        <p:sp>
          <p:nvSpPr>
            <p:cNvPr id="300" name="Google Shape;300;g14726064120_3_694"/>
            <p:cNvSpPr/>
            <p:nvPr/>
          </p:nvSpPr>
          <p:spPr>
            <a:xfrm rot="3134665">
              <a:off x="4095778" y="988925"/>
              <a:ext cx="3598270" cy="3598270"/>
            </a:xfrm>
            <a:prstGeom prst="arc">
              <a:avLst>
                <a:gd fmla="val 16200000" name="adj1"/>
                <a:gd fmla="val 0" name="adj2"/>
              </a:avLst>
            </a:prstGeom>
            <a:noFill/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stealth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301;g14726064120_3_694"/>
            <p:cNvSpPr/>
            <p:nvPr/>
          </p:nvSpPr>
          <p:spPr>
            <a:xfrm>
              <a:off x="3911828" y="1089900"/>
              <a:ext cx="3448200" cy="3448200"/>
            </a:xfrm>
            <a:prstGeom prst="ellipse">
              <a:avLst/>
            </a:prstGeom>
            <a:solidFill>
              <a:srgbClr val="FA47E3">
                <a:alpha val="39607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2" name="Google Shape;302;g14726064120_3_694"/>
          <p:cNvGrpSpPr/>
          <p:nvPr/>
        </p:nvGrpSpPr>
        <p:grpSpPr>
          <a:xfrm>
            <a:off x="5360142" y="2753598"/>
            <a:ext cx="1553436" cy="1553436"/>
            <a:chOff x="3922875" y="2223675"/>
            <a:chExt cx="1298100" cy="1298100"/>
          </a:xfrm>
        </p:grpSpPr>
        <p:sp>
          <p:nvSpPr>
            <p:cNvPr id="303" name="Google Shape;303;g14726064120_3_694"/>
            <p:cNvSpPr/>
            <p:nvPr/>
          </p:nvSpPr>
          <p:spPr>
            <a:xfrm>
              <a:off x="4117875" y="2418529"/>
              <a:ext cx="908100" cy="907800"/>
            </a:xfrm>
            <a:prstGeom prst="donut">
              <a:avLst>
                <a:gd fmla="val 25000" name="adj"/>
              </a:avLst>
            </a:prstGeom>
            <a:solidFill>
              <a:srgbClr val="AEEA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304;g14726064120_3_694"/>
            <p:cNvSpPr/>
            <p:nvPr/>
          </p:nvSpPr>
          <p:spPr>
            <a:xfrm rot="5400000">
              <a:off x="4120500" y="2420700"/>
              <a:ext cx="909000" cy="902400"/>
            </a:xfrm>
            <a:prstGeom prst="blockArc">
              <a:avLst>
                <a:gd fmla="val 10795993" name="adj1"/>
                <a:gd fmla="val 19729513" name="adj2"/>
                <a:gd fmla="val 25323" name="adj3"/>
              </a:avLst>
            </a:prstGeom>
            <a:solidFill>
              <a:srgbClr val="FDB6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305;g14726064120_3_694"/>
            <p:cNvSpPr/>
            <p:nvPr/>
          </p:nvSpPr>
          <p:spPr>
            <a:xfrm>
              <a:off x="3922875" y="2223675"/>
              <a:ext cx="1298100" cy="1298100"/>
            </a:xfrm>
            <a:prstGeom prst="donut">
              <a:avLst>
                <a:gd fmla="val 9222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6" name="Google Shape;306;g14726064120_3_694"/>
          <p:cNvGrpSpPr/>
          <p:nvPr/>
        </p:nvGrpSpPr>
        <p:grpSpPr>
          <a:xfrm>
            <a:off x="3311722" y="1870460"/>
            <a:ext cx="1887698" cy="2889222"/>
            <a:chOff x="2211150" y="1485697"/>
            <a:chExt cx="1577420" cy="2414324"/>
          </a:xfrm>
        </p:grpSpPr>
        <p:sp>
          <p:nvSpPr>
            <p:cNvPr id="307" name="Google Shape;307;g14726064120_3_694"/>
            <p:cNvSpPr txBox="1"/>
            <p:nvPr/>
          </p:nvSpPr>
          <p:spPr>
            <a:xfrm>
              <a:off x="2211153" y="2142621"/>
              <a:ext cx="1543200" cy="1757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0" i="0" lang="es-MX" sz="1600" u="none" cap="none" strike="noStrike">
                  <a:solidFill>
                    <a:srgbClr val="00000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cuentan con espacios de participación además de los COPACIS, como espacios de diálogo con organizaciones sociales representativas de las comunidades.</a:t>
              </a:r>
              <a:endParaRPr b="0" i="0" sz="1600" u="none" cap="none" strike="noStrik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308" name="Google Shape;308;g14726064120_3_694"/>
            <p:cNvSpPr txBox="1"/>
            <p:nvPr/>
          </p:nvSpPr>
          <p:spPr>
            <a:xfrm>
              <a:off x="2211150" y="1828517"/>
              <a:ext cx="1543200" cy="31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0" i="0" lang="es-MX" sz="2000" u="none" cap="none" strike="noStrike">
                  <a:solidFill>
                    <a:srgbClr val="000000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municipios</a:t>
              </a:r>
              <a:endParaRPr b="0" i="0" sz="2000" u="none" cap="none" strike="noStrike">
                <a:solidFill>
                  <a:srgbClr val="000000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  <p:sp>
          <p:nvSpPr>
            <p:cNvPr id="309" name="Google Shape;309;g14726064120_3_694"/>
            <p:cNvSpPr txBox="1"/>
            <p:nvPr/>
          </p:nvSpPr>
          <p:spPr>
            <a:xfrm>
              <a:off x="2245370" y="1485697"/>
              <a:ext cx="1543200" cy="31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Arial"/>
                <a:buNone/>
              </a:pPr>
              <a:r>
                <a:rPr b="0" i="0" lang="es-MX" sz="2500" u="none" cap="none" strike="noStrike">
                  <a:solidFill>
                    <a:srgbClr val="000000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24</a:t>
              </a:r>
              <a:endParaRPr b="0" i="0" sz="2500" u="none" cap="none" strike="noStrike">
                <a:solidFill>
                  <a:srgbClr val="000000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grpSp>
        <p:nvGrpSpPr>
          <p:cNvPr id="310" name="Google Shape;310;g14726064120_3_694"/>
          <p:cNvGrpSpPr/>
          <p:nvPr/>
        </p:nvGrpSpPr>
        <p:grpSpPr>
          <a:xfrm>
            <a:off x="6684049" y="1870426"/>
            <a:ext cx="2268584" cy="2950651"/>
            <a:chOff x="5029132" y="1485710"/>
            <a:chExt cx="1895700" cy="2268859"/>
          </a:xfrm>
        </p:grpSpPr>
        <p:sp>
          <p:nvSpPr>
            <p:cNvPr id="311" name="Google Shape;311;g14726064120_3_694"/>
            <p:cNvSpPr txBox="1"/>
            <p:nvPr/>
          </p:nvSpPr>
          <p:spPr>
            <a:xfrm>
              <a:off x="5381559" y="2146569"/>
              <a:ext cx="1543200" cy="1608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0" i="0" lang="es-MX" sz="1600" u="none" cap="none" strike="noStrike">
                  <a:solidFill>
                    <a:srgbClr val="00000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especifican, además, que promueven mecanismo de participación como las consultas a través de plebiscitos, referéndums y audiencias ciudadanas. </a:t>
              </a:r>
              <a:endParaRPr b="0" i="0" sz="1600" u="none" cap="none" strike="noStrik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312" name="Google Shape;312;g14726064120_3_694"/>
            <p:cNvSpPr txBox="1"/>
            <p:nvPr/>
          </p:nvSpPr>
          <p:spPr>
            <a:xfrm>
              <a:off x="5029132" y="1872732"/>
              <a:ext cx="1895700" cy="22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s-MX" sz="2500" u="none" cap="none" strike="noStrike">
                  <a:solidFill>
                    <a:srgbClr val="000000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Villa Guerrero</a:t>
              </a:r>
              <a:endParaRPr b="0" i="0" sz="2500" u="none" cap="none" strike="noStrike">
                <a:solidFill>
                  <a:srgbClr val="000000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  <p:sp>
          <p:nvSpPr>
            <p:cNvPr id="313" name="Google Shape;313;g14726064120_3_694"/>
            <p:cNvSpPr txBox="1"/>
            <p:nvPr/>
          </p:nvSpPr>
          <p:spPr>
            <a:xfrm>
              <a:off x="5220972" y="1485710"/>
              <a:ext cx="1703700" cy="38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s-MX" sz="2500" u="none" cap="none" strike="noStrike">
                  <a:solidFill>
                    <a:srgbClr val="000000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Chapultepec y</a:t>
              </a:r>
              <a:endParaRPr b="0" i="0" sz="2500" u="none" cap="none" strike="noStrike">
                <a:solidFill>
                  <a:srgbClr val="000000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14726064120_3_505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  <p:sp>
        <p:nvSpPr>
          <p:cNvPr id="320" name="Google Shape;320;g14726064120_3_505"/>
          <p:cNvSpPr txBox="1"/>
          <p:nvPr/>
        </p:nvSpPr>
        <p:spPr>
          <a:xfrm>
            <a:off x="1226325" y="2147200"/>
            <a:ext cx="10031700" cy="29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s-MX" sz="36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Desarrollo </a:t>
            </a:r>
            <a:endParaRPr b="0" i="0" sz="3600" u="none" cap="none" strike="noStrike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s-MX" sz="36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de Secretariados </a:t>
            </a:r>
            <a:endParaRPr b="0" i="0" sz="3600" u="none" cap="none" strike="noStrike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s-MX" sz="36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Técnicos Municipales</a:t>
            </a:r>
            <a:endParaRPr b="0" i="0" sz="3600" u="none" cap="none" strike="noStrike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s-MX" sz="36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Línea de Acción 2</a:t>
            </a:r>
            <a:endParaRPr b="0" i="0" sz="3600" u="none" cap="none" strike="noStrike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pic>
        <p:nvPicPr>
          <p:cNvPr id="321" name="Google Shape;321;g14726064120_3_50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51400" y="641600"/>
            <a:ext cx="2489200" cy="128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14726064120_3_537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  <p:sp>
        <p:nvSpPr>
          <p:cNvPr id="328" name="Google Shape;328;g14726064120_3_537"/>
          <p:cNvSpPr txBox="1"/>
          <p:nvPr/>
        </p:nvSpPr>
        <p:spPr>
          <a:xfrm>
            <a:off x="124125" y="0"/>
            <a:ext cx="95733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s-MX" sz="36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Declaración de Intención</a:t>
            </a:r>
            <a:endParaRPr b="1" i="0" sz="3600" u="none" cap="none" strike="noStrike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329" name="Google Shape;329;g14726064120_3_537"/>
          <p:cNvSpPr txBox="1"/>
          <p:nvPr/>
        </p:nvSpPr>
        <p:spPr>
          <a:xfrm>
            <a:off x="0" y="738900"/>
            <a:ext cx="74415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i="0" lang="es-MX" sz="1800" u="none" cap="none" strike="noStrike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Estos ayuntamientos, ya firmaron su Declaración de intención de promover ejercicios de Gobierno Abierto municipal.</a:t>
            </a:r>
            <a:endParaRPr i="0" sz="1800" u="none" cap="none" strike="noStrike">
              <a:solidFill>
                <a:srgbClr val="000000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grpSp>
        <p:nvGrpSpPr>
          <p:cNvPr id="330" name="Google Shape;330;g14726064120_3_537"/>
          <p:cNvGrpSpPr/>
          <p:nvPr/>
        </p:nvGrpSpPr>
        <p:grpSpPr>
          <a:xfrm>
            <a:off x="1145685" y="667013"/>
            <a:ext cx="9900624" cy="5802141"/>
            <a:chOff x="1610023" y="656751"/>
            <a:chExt cx="8972020" cy="5257944"/>
          </a:xfrm>
        </p:grpSpPr>
        <p:sp>
          <p:nvSpPr>
            <p:cNvPr id="331" name="Google Shape;331;g14726064120_3_537"/>
            <p:cNvSpPr/>
            <p:nvPr/>
          </p:nvSpPr>
          <p:spPr>
            <a:xfrm rot="-1535843">
              <a:off x="3939175" y="1520453"/>
              <a:ext cx="3765584" cy="3765584"/>
            </a:xfrm>
            <a:prstGeom prst="pie">
              <a:avLst>
                <a:gd fmla="val 13039421" name="adj1"/>
                <a:gd fmla="val 16200000" name="adj2"/>
              </a:avLst>
            </a:prstGeom>
            <a:solidFill>
              <a:srgbClr val="FA47E3">
                <a:alpha val="39607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g14726064120_3_537"/>
            <p:cNvSpPr/>
            <p:nvPr/>
          </p:nvSpPr>
          <p:spPr>
            <a:xfrm rot="-6753505">
              <a:off x="4265722" y="1470317"/>
              <a:ext cx="3765394" cy="3765394"/>
            </a:xfrm>
            <a:prstGeom prst="pie">
              <a:avLst>
                <a:gd fmla="val 13621626" name="adj1"/>
                <a:gd fmla="val 16200000" name="adj2"/>
              </a:avLst>
            </a:prstGeom>
            <a:solidFill>
              <a:srgbClr val="6BD9FE">
                <a:alpha val="5450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g14726064120_3_537"/>
            <p:cNvSpPr/>
            <p:nvPr/>
          </p:nvSpPr>
          <p:spPr>
            <a:xfrm rot="9900163">
              <a:off x="4471191" y="1635497"/>
              <a:ext cx="3765459" cy="3765459"/>
            </a:xfrm>
            <a:prstGeom prst="pie">
              <a:avLst>
                <a:gd fmla="val 13039421" name="adj1"/>
                <a:gd fmla="val 16200000" name="adj2"/>
              </a:avLst>
            </a:prstGeom>
            <a:solidFill>
              <a:srgbClr val="9BDBD5">
                <a:alpha val="6235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g14726064120_3_537"/>
            <p:cNvSpPr/>
            <p:nvPr/>
          </p:nvSpPr>
          <p:spPr>
            <a:xfrm rot="3852888">
              <a:off x="4557323" y="1288286"/>
              <a:ext cx="3765529" cy="3765529"/>
            </a:xfrm>
            <a:prstGeom prst="pie">
              <a:avLst>
                <a:gd fmla="val 13039421" name="adj1"/>
                <a:gd fmla="val 17377961" name="adj2"/>
              </a:avLst>
            </a:prstGeom>
            <a:solidFill>
              <a:srgbClr val="6C16E1">
                <a:alpha val="36078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35" name="Google Shape;335;g14726064120_3_537"/>
            <p:cNvGrpSpPr/>
            <p:nvPr/>
          </p:nvGrpSpPr>
          <p:grpSpPr>
            <a:xfrm>
              <a:off x="4607241" y="1983862"/>
              <a:ext cx="2985123" cy="2985123"/>
              <a:chOff x="3255189" y="1585298"/>
              <a:chExt cx="2640300" cy="2640300"/>
            </a:xfrm>
          </p:grpSpPr>
          <p:sp>
            <p:nvSpPr>
              <p:cNvPr id="336" name="Google Shape;336;g14726064120_3_537"/>
              <p:cNvSpPr/>
              <p:nvPr/>
            </p:nvSpPr>
            <p:spPr>
              <a:xfrm>
                <a:off x="3255189" y="1585298"/>
                <a:ext cx="2640300" cy="2640300"/>
              </a:xfrm>
              <a:prstGeom prst="ellipse">
                <a:avLst/>
              </a:prstGeom>
              <a:solidFill>
                <a:srgbClr val="AEEAFE">
                  <a:alpha val="3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7" name="Google Shape;337;g14726064120_3_537"/>
              <p:cNvSpPr/>
              <p:nvPr/>
            </p:nvSpPr>
            <p:spPr>
              <a:xfrm>
                <a:off x="3767529" y="2097688"/>
                <a:ext cx="1615500" cy="16155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>
                <a:outerShdw blurRad="114300" rotWithShape="0" algn="bl" dir="5400000" dist="19050">
                  <a:srgbClr val="000000">
                    <a:alpha val="28627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38" name="Google Shape;338;g14726064120_3_537"/>
            <p:cNvGrpSpPr/>
            <p:nvPr/>
          </p:nvGrpSpPr>
          <p:grpSpPr>
            <a:xfrm>
              <a:off x="8659726" y="1813400"/>
              <a:ext cx="1922317" cy="1016237"/>
              <a:chOff x="6111826" y="1074039"/>
              <a:chExt cx="2037000" cy="898847"/>
            </a:xfrm>
          </p:grpSpPr>
          <p:sp>
            <p:nvSpPr>
              <p:cNvPr id="339" name="Google Shape;339;g14726064120_3_537"/>
              <p:cNvSpPr txBox="1"/>
              <p:nvPr/>
            </p:nvSpPr>
            <p:spPr>
              <a:xfrm>
                <a:off x="6471750" y="1424786"/>
                <a:ext cx="1677000" cy="548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t/>
                </a:r>
                <a:endParaRPr b="0" i="0" sz="1200" u="none" cap="none" strike="noStrik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340" name="Google Shape;340;g14726064120_3_537"/>
              <p:cNvSpPr txBox="1"/>
              <p:nvPr/>
            </p:nvSpPr>
            <p:spPr>
              <a:xfrm>
                <a:off x="6111826" y="1074039"/>
                <a:ext cx="2037000" cy="285000"/>
              </a:xfrm>
              <a:prstGeom prst="rect">
                <a:avLst/>
              </a:prstGeom>
              <a:solidFill>
                <a:srgbClr val="6C16E1">
                  <a:alpha val="36078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r>
                  <a:rPr b="0" i="0" lang="es-MX" sz="2000" u="none" cap="none" strike="noStrike">
                    <a:solidFill>
                      <a:srgbClr val="000000"/>
                    </a:solidFill>
                    <a:latin typeface="Fira Sans Extra Condensed SemiBold"/>
                    <a:ea typeface="Fira Sans Extra Condensed SemiBold"/>
                    <a:cs typeface="Fira Sans Extra Condensed SemiBold"/>
                    <a:sym typeface="Fira Sans Extra Condensed SemiBold"/>
                  </a:rPr>
                  <a:t>Cuautitlán Izcalli</a:t>
                </a:r>
                <a:endParaRPr b="0" i="0" sz="2000" u="none" cap="none" strike="noStrike">
                  <a:solidFill>
                    <a:srgbClr val="000000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endParaRPr>
              </a:p>
            </p:txBody>
          </p:sp>
        </p:grpSp>
        <p:grpSp>
          <p:nvGrpSpPr>
            <p:cNvPr id="341" name="Google Shape;341;g14726064120_3_537"/>
            <p:cNvGrpSpPr/>
            <p:nvPr/>
          </p:nvGrpSpPr>
          <p:grpSpPr>
            <a:xfrm>
              <a:off x="1610025" y="1813400"/>
              <a:ext cx="2027068" cy="1016226"/>
              <a:chOff x="995243" y="1074047"/>
              <a:chExt cx="2148000" cy="898838"/>
            </a:xfrm>
          </p:grpSpPr>
          <p:sp>
            <p:nvSpPr>
              <p:cNvPr id="342" name="Google Shape;342;g14726064120_3_537"/>
              <p:cNvSpPr txBox="1"/>
              <p:nvPr/>
            </p:nvSpPr>
            <p:spPr>
              <a:xfrm>
                <a:off x="995250" y="1424785"/>
                <a:ext cx="1677000" cy="548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t/>
                </a:r>
                <a:endParaRPr b="0" i="0" sz="1200" u="none" cap="none" strike="noStrik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343" name="Google Shape;343;g14726064120_3_537"/>
              <p:cNvSpPr txBox="1"/>
              <p:nvPr/>
            </p:nvSpPr>
            <p:spPr>
              <a:xfrm>
                <a:off x="995243" y="1074047"/>
                <a:ext cx="2148000" cy="285000"/>
              </a:xfrm>
              <a:prstGeom prst="rect">
                <a:avLst/>
              </a:prstGeom>
              <a:solidFill>
                <a:srgbClr val="FDB6F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r>
                  <a:rPr b="0" i="0" lang="es-MX" sz="2000" u="none" cap="none" strike="noStrike">
                    <a:solidFill>
                      <a:srgbClr val="000000"/>
                    </a:solidFill>
                    <a:latin typeface="Fira Sans Extra Condensed SemiBold"/>
                    <a:ea typeface="Fira Sans Extra Condensed SemiBold"/>
                    <a:cs typeface="Fira Sans Extra Condensed SemiBold"/>
                    <a:sym typeface="Fira Sans Extra Condensed SemiBold"/>
                  </a:rPr>
                  <a:t>Chimalhuacán</a:t>
                </a:r>
                <a:endParaRPr b="0" i="0" sz="2000" u="none" cap="none" strike="noStrike">
                  <a:solidFill>
                    <a:srgbClr val="000000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endParaRPr>
              </a:p>
            </p:txBody>
          </p:sp>
        </p:grpSp>
        <p:grpSp>
          <p:nvGrpSpPr>
            <p:cNvPr id="344" name="Google Shape;344;g14726064120_3_537"/>
            <p:cNvGrpSpPr/>
            <p:nvPr/>
          </p:nvGrpSpPr>
          <p:grpSpPr>
            <a:xfrm>
              <a:off x="1610023" y="3911500"/>
              <a:ext cx="2027068" cy="1047661"/>
              <a:chOff x="995242" y="3237766"/>
              <a:chExt cx="2148000" cy="926641"/>
            </a:xfrm>
          </p:grpSpPr>
          <p:sp>
            <p:nvSpPr>
              <p:cNvPr id="345" name="Google Shape;345;g14726064120_3_537"/>
              <p:cNvSpPr txBox="1"/>
              <p:nvPr/>
            </p:nvSpPr>
            <p:spPr>
              <a:xfrm>
                <a:off x="995250" y="3616307"/>
                <a:ext cx="1677000" cy="548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t/>
                </a:r>
                <a:endParaRPr b="0" i="0" sz="1200" u="none" cap="none" strike="noStrik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346" name="Google Shape;346;g14726064120_3_537"/>
              <p:cNvSpPr txBox="1"/>
              <p:nvPr/>
            </p:nvSpPr>
            <p:spPr>
              <a:xfrm>
                <a:off x="995242" y="3237766"/>
                <a:ext cx="2148000" cy="314100"/>
              </a:xfrm>
              <a:prstGeom prst="rect">
                <a:avLst/>
              </a:prstGeom>
              <a:solidFill>
                <a:srgbClr val="AEEAF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r>
                  <a:rPr b="0" i="0" lang="es-MX" sz="2000" u="none" cap="none" strike="noStrike">
                    <a:solidFill>
                      <a:srgbClr val="000000"/>
                    </a:solidFill>
                    <a:latin typeface="Fira Sans Extra Condensed SemiBold"/>
                    <a:ea typeface="Fira Sans Extra Condensed SemiBold"/>
                    <a:cs typeface="Fira Sans Extra Condensed SemiBold"/>
                    <a:sym typeface="Fira Sans Extra Condensed SemiBold"/>
                  </a:rPr>
                  <a:t>Huixquilucan</a:t>
                </a:r>
                <a:endParaRPr b="0" i="0" sz="2000" u="none" cap="none" strike="noStrike">
                  <a:solidFill>
                    <a:srgbClr val="000000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endParaRPr>
              </a:p>
            </p:txBody>
          </p:sp>
        </p:grpSp>
        <p:grpSp>
          <p:nvGrpSpPr>
            <p:cNvPr id="347" name="Google Shape;347;g14726064120_3_537"/>
            <p:cNvGrpSpPr/>
            <p:nvPr/>
          </p:nvGrpSpPr>
          <p:grpSpPr>
            <a:xfrm>
              <a:off x="8659651" y="3911175"/>
              <a:ext cx="1922321" cy="1048331"/>
              <a:chOff x="6111750" y="3237472"/>
              <a:chExt cx="2037004" cy="927234"/>
            </a:xfrm>
          </p:grpSpPr>
          <p:sp>
            <p:nvSpPr>
              <p:cNvPr id="348" name="Google Shape;348;g14726064120_3_537"/>
              <p:cNvSpPr txBox="1"/>
              <p:nvPr/>
            </p:nvSpPr>
            <p:spPr>
              <a:xfrm>
                <a:off x="6471754" y="3616606"/>
                <a:ext cx="1677000" cy="548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t/>
                </a:r>
                <a:endParaRPr b="0" i="0" sz="1200" u="none" cap="none" strike="noStrik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349" name="Google Shape;349;g14726064120_3_537"/>
              <p:cNvSpPr txBox="1"/>
              <p:nvPr/>
            </p:nvSpPr>
            <p:spPr>
              <a:xfrm>
                <a:off x="6111750" y="3237472"/>
                <a:ext cx="2037000" cy="314100"/>
              </a:xfrm>
              <a:prstGeom prst="rect">
                <a:avLst/>
              </a:prstGeom>
              <a:solidFill>
                <a:srgbClr val="9BDBD5">
                  <a:alpha val="62352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b="0" i="0" lang="es-MX" sz="2000" u="none" cap="none" strike="noStrike">
                    <a:solidFill>
                      <a:srgbClr val="000000"/>
                    </a:solidFill>
                    <a:latin typeface="Fira Sans Extra Condensed SemiBold"/>
                    <a:ea typeface="Fira Sans Extra Condensed SemiBold"/>
                    <a:cs typeface="Fira Sans Extra Condensed SemiBold"/>
                    <a:sym typeface="Fira Sans Extra Condensed SemiBold"/>
                  </a:rPr>
                  <a:t>Villa Guerrero</a:t>
                </a:r>
                <a:endParaRPr b="0" i="0" sz="2000" u="none" cap="none" strike="noStrike">
                  <a:solidFill>
                    <a:srgbClr val="000000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endParaRPr>
              </a:p>
            </p:txBody>
          </p:sp>
        </p:grpSp>
        <p:pic>
          <p:nvPicPr>
            <p:cNvPr id="350" name="Google Shape;350;g14726064120_3_53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600675" y="1375785"/>
              <a:ext cx="1685652" cy="159404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1" name="Google Shape;351;g14726064120_3_53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843272" y="1902150"/>
              <a:ext cx="2741721" cy="8457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2" name="Google Shape;352;g14726064120_3_537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2995700" y="4333850"/>
              <a:ext cx="2743200" cy="78752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3" name="Google Shape;353;g14726064120_3_537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6689759" y="4181458"/>
              <a:ext cx="3238140" cy="10162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4" name="Google Shape;354;g14726064120_3_537"/>
            <p:cNvPicPr preferRelativeResize="0"/>
            <p:nvPr/>
          </p:nvPicPr>
          <p:blipFill rotWithShape="1">
            <a:blip r:embed="rId7">
              <a:alphaModFix/>
            </a:blip>
            <a:srcRect b="-3883" l="9299" r="37555" t="-3991"/>
            <a:stretch/>
          </p:blipFill>
          <p:spPr>
            <a:xfrm rot="-5400000">
              <a:off x="5426762" y="2320525"/>
              <a:ext cx="1346100" cy="2529000"/>
            </a:xfrm>
            <a:prstGeom prst="rect">
              <a:avLst/>
            </a:prstGeom>
            <a:noFill/>
            <a:ln>
              <a:noFill/>
            </a:ln>
            <a:effectLst>
              <a:outerShdw blurRad="200025" rotWithShape="0" algn="bl" dir="5400000" dist="95250">
                <a:srgbClr val="000000">
                  <a:alpha val="80784"/>
                </a:srgbClr>
              </a:outerShdw>
            </a:effectLst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14726064120_3_591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  <p:sp>
        <p:nvSpPr>
          <p:cNvPr id="361" name="Google Shape;361;g14726064120_3_591"/>
          <p:cNvSpPr txBox="1"/>
          <p:nvPr/>
        </p:nvSpPr>
        <p:spPr>
          <a:xfrm>
            <a:off x="124125" y="0"/>
            <a:ext cx="95733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s-MX" sz="36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¿Cómo se desarrollarán los trabajos?</a:t>
            </a:r>
            <a:endParaRPr b="1" i="0" sz="3600" u="none" cap="none" strike="noStrike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grpSp>
        <p:nvGrpSpPr>
          <p:cNvPr id="362" name="Google Shape;362;g14726064120_3_591"/>
          <p:cNvGrpSpPr/>
          <p:nvPr/>
        </p:nvGrpSpPr>
        <p:grpSpPr>
          <a:xfrm>
            <a:off x="4062479" y="1972782"/>
            <a:ext cx="3933934" cy="3682310"/>
            <a:chOff x="3183513" y="2481875"/>
            <a:chExt cx="2777025" cy="2599400"/>
          </a:xfrm>
        </p:grpSpPr>
        <p:sp>
          <p:nvSpPr>
            <p:cNvPr id="363" name="Google Shape;363;g14726064120_3_591"/>
            <p:cNvSpPr/>
            <p:nvPr/>
          </p:nvSpPr>
          <p:spPr>
            <a:xfrm>
              <a:off x="3355313" y="3840350"/>
              <a:ext cx="597125" cy="1240925"/>
            </a:xfrm>
            <a:custGeom>
              <a:rect b="b" l="l" r="r" t="t"/>
              <a:pathLst>
                <a:path extrusionOk="0" fill="none" h="49637" w="23885">
                  <a:moveTo>
                    <a:pt x="0" y="1"/>
                  </a:moveTo>
                  <a:cubicBezTo>
                    <a:pt x="1835" y="15479"/>
                    <a:pt x="11008" y="28721"/>
                    <a:pt x="23884" y="36160"/>
                  </a:cubicBezTo>
                  <a:lnTo>
                    <a:pt x="16112" y="49636"/>
                  </a:lnTo>
                </a:path>
              </a:pathLst>
            </a:custGeom>
            <a:solidFill>
              <a:srgbClr val="000000"/>
            </a:solidFill>
            <a:ln cap="flat" cmpd="sng" w="10850">
              <a:solidFill>
                <a:srgbClr val="00000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" name="Google Shape;364;g14726064120_3_591"/>
            <p:cNvSpPr/>
            <p:nvPr/>
          </p:nvSpPr>
          <p:spPr>
            <a:xfrm>
              <a:off x="5164938" y="3694425"/>
              <a:ext cx="606275" cy="1386850"/>
            </a:xfrm>
            <a:custGeom>
              <a:rect b="b" l="l" r="r" t="t"/>
              <a:pathLst>
                <a:path extrusionOk="0" fill="none" h="55474" w="24251">
                  <a:moveTo>
                    <a:pt x="7806" y="55473"/>
                  </a:moveTo>
                  <a:lnTo>
                    <a:pt x="0" y="41997"/>
                  </a:lnTo>
                  <a:cubicBezTo>
                    <a:pt x="14511" y="33624"/>
                    <a:pt x="24251" y="17946"/>
                    <a:pt x="24251" y="0"/>
                  </a:cubicBezTo>
                </a:path>
              </a:pathLst>
            </a:custGeom>
            <a:solidFill>
              <a:srgbClr val="000000"/>
            </a:solidFill>
            <a:ln cap="flat" cmpd="sng" w="10850">
              <a:solidFill>
                <a:srgbClr val="00000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" name="Google Shape;365;g14726064120_3_591"/>
            <p:cNvSpPr/>
            <p:nvPr/>
          </p:nvSpPr>
          <p:spPr>
            <a:xfrm>
              <a:off x="3183513" y="2724550"/>
              <a:ext cx="646325" cy="969900"/>
            </a:xfrm>
            <a:custGeom>
              <a:rect b="b" l="l" r="r" t="t"/>
              <a:pathLst>
                <a:path extrusionOk="0" fill="none" h="38796" w="25853">
                  <a:moveTo>
                    <a:pt x="25853" y="1"/>
                  </a:moveTo>
                  <a:cubicBezTo>
                    <a:pt x="14111" y="8874"/>
                    <a:pt x="6505" y="22951"/>
                    <a:pt x="6505" y="38795"/>
                  </a:cubicBezTo>
                  <a:lnTo>
                    <a:pt x="1" y="38795"/>
                  </a:lnTo>
                </a:path>
              </a:pathLst>
            </a:custGeom>
            <a:solidFill>
              <a:srgbClr val="000000"/>
            </a:solidFill>
            <a:ln cap="flat" cmpd="sng" w="10850">
              <a:solidFill>
                <a:srgbClr val="00000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366;g14726064120_3_591"/>
            <p:cNvSpPr/>
            <p:nvPr/>
          </p:nvSpPr>
          <p:spPr>
            <a:xfrm>
              <a:off x="3952413" y="2481875"/>
              <a:ext cx="1081625" cy="162650"/>
            </a:xfrm>
            <a:custGeom>
              <a:rect b="b" l="l" r="r" t="t"/>
              <a:pathLst>
                <a:path extrusionOk="0" fill="none" h="6506" w="43265">
                  <a:moveTo>
                    <a:pt x="43264" y="3870"/>
                  </a:moveTo>
                  <a:cubicBezTo>
                    <a:pt x="37427" y="1369"/>
                    <a:pt x="30989" y="1"/>
                    <a:pt x="24251" y="1"/>
                  </a:cubicBezTo>
                  <a:cubicBezTo>
                    <a:pt x="15411" y="1"/>
                    <a:pt x="7139" y="2369"/>
                    <a:pt x="0" y="6506"/>
                  </a:cubicBezTo>
                </a:path>
              </a:pathLst>
            </a:custGeom>
            <a:solidFill>
              <a:srgbClr val="000000"/>
            </a:solidFill>
            <a:ln cap="flat" cmpd="sng" w="10850">
              <a:solidFill>
                <a:srgbClr val="00000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367;g14726064120_3_591"/>
            <p:cNvSpPr/>
            <p:nvPr/>
          </p:nvSpPr>
          <p:spPr>
            <a:xfrm>
              <a:off x="5164938" y="2643675"/>
              <a:ext cx="795600" cy="904000"/>
            </a:xfrm>
            <a:custGeom>
              <a:rect b="b" l="l" r="r" t="t"/>
              <a:pathLst>
                <a:path extrusionOk="0" fill="none" h="36160" w="31824">
                  <a:moveTo>
                    <a:pt x="31823" y="36159"/>
                  </a:moveTo>
                  <a:lnTo>
                    <a:pt x="23918" y="36159"/>
                  </a:lnTo>
                  <a:cubicBezTo>
                    <a:pt x="22050" y="20715"/>
                    <a:pt x="12910" y="7472"/>
                    <a:pt x="0" y="0"/>
                  </a:cubicBezTo>
                </a:path>
              </a:pathLst>
            </a:custGeom>
            <a:solidFill>
              <a:srgbClr val="000000"/>
            </a:solidFill>
            <a:ln cap="flat" cmpd="sng" w="10850">
              <a:solidFill>
                <a:srgbClr val="00000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8" name="Google Shape;368;g14726064120_3_591"/>
          <p:cNvSpPr/>
          <p:nvPr/>
        </p:nvSpPr>
        <p:spPr>
          <a:xfrm>
            <a:off x="4337872" y="4448580"/>
            <a:ext cx="571775" cy="503637"/>
          </a:xfrm>
          <a:custGeom>
            <a:rect b="b" l="l" r="r" t="t"/>
            <a:pathLst>
              <a:path extrusionOk="0" h="14221" w="16145">
                <a:moveTo>
                  <a:pt x="8069" y="1"/>
                </a:moveTo>
                <a:cubicBezTo>
                  <a:pt x="7159" y="1"/>
                  <a:pt x="6233" y="176"/>
                  <a:pt x="5337" y="546"/>
                </a:cubicBezTo>
                <a:cubicBezTo>
                  <a:pt x="1735" y="2081"/>
                  <a:pt x="0" y="6250"/>
                  <a:pt x="1534" y="9853"/>
                </a:cubicBezTo>
                <a:cubicBezTo>
                  <a:pt x="2661" y="12581"/>
                  <a:pt x="5290" y="14220"/>
                  <a:pt x="8068" y="14220"/>
                </a:cubicBezTo>
                <a:cubicBezTo>
                  <a:pt x="8993" y="14220"/>
                  <a:pt x="9933" y="14039"/>
                  <a:pt x="10841" y="13656"/>
                </a:cubicBezTo>
                <a:cubicBezTo>
                  <a:pt x="14444" y="12155"/>
                  <a:pt x="16145" y="7985"/>
                  <a:pt x="14644" y="4382"/>
                </a:cubicBezTo>
                <a:cubicBezTo>
                  <a:pt x="13487" y="1642"/>
                  <a:pt x="10853" y="1"/>
                  <a:pt x="8069" y="1"/>
                </a:cubicBezTo>
                <a:close/>
              </a:path>
            </a:pathLst>
          </a:custGeom>
          <a:solidFill>
            <a:srgbClr val="EEB1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-MX" sz="1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1</a:t>
            </a:r>
            <a:endParaRPr b="1"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69" name="Google Shape;369;g14726064120_3_591"/>
          <p:cNvSpPr/>
          <p:nvPr/>
        </p:nvSpPr>
        <p:spPr>
          <a:xfrm>
            <a:off x="7129453" y="4448580"/>
            <a:ext cx="571775" cy="503637"/>
          </a:xfrm>
          <a:custGeom>
            <a:rect b="b" l="l" r="r" t="t"/>
            <a:pathLst>
              <a:path extrusionOk="0" h="14221" w="16145">
                <a:moveTo>
                  <a:pt x="8041" y="1"/>
                </a:moveTo>
                <a:cubicBezTo>
                  <a:pt x="7128" y="1"/>
                  <a:pt x="6200" y="176"/>
                  <a:pt x="5304" y="546"/>
                </a:cubicBezTo>
                <a:cubicBezTo>
                  <a:pt x="1701" y="2081"/>
                  <a:pt x="0" y="6250"/>
                  <a:pt x="1501" y="9853"/>
                </a:cubicBezTo>
                <a:cubicBezTo>
                  <a:pt x="2652" y="12581"/>
                  <a:pt x="5269" y="14220"/>
                  <a:pt x="8039" y="14220"/>
                </a:cubicBezTo>
                <a:cubicBezTo>
                  <a:pt x="8961" y="14220"/>
                  <a:pt x="9900" y="14039"/>
                  <a:pt x="10808" y="13656"/>
                </a:cubicBezTo>
                <a:cubicBezTo>
                  <a:pt x="14410" y="12155"/>
                  <a:pt x="16145" y="7985"/>
                  <a:pt x="14610" y="4382"/>
                </a:cubicBezTo>
                <a:cubicBezTo>
                  <a:pt x="13479" y="1642"/>
                  <a:pt x="10832" y="1"/>
                  <a:pt x="8041" y="1"/>
                </a:cubicBezTo>
                <a:close/>
              </a:path>
            </a:pathLst>
          </a:custGeom>
          <a:solidFill>
            <a:srgbClr val="D0A4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s-MX" sz="1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5</a:t>
            </a:r>
            <a:endParaRPr b="1"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0" name="Google Shape;370;g14726064120_3_591"/>
          <p:cNvSpPr/>
          <p:nvPr/>
        </p:nvSpPr>
        <p:spPr>
          <a:xfrm>
            <a:off x="4207895" y="2631189"/>
            <a:ext cx="554103" cy="502681"/>
          </a:xfrm>
          <a:custGeom>
            <a:rect b="b" l="l" r="r" t="t"/>
            <a:pathLst>
              <a:path extrusionOk="0" h="14194" w="15646">
                <a:moveTo>
                  <a:pt x="7810" y="1"/>
                </a:moveTo>
                <a:cubicBezTo>
                  <a:pt x="4597" y="1"/>
                  <a:pt x="1673" y="2206"/>
                  <a:pt x="901" y="5462"/>
                </a:cubicBezTo>
                <a:cubicBezTo>
                  <a:pt x="1" y="9298"/>
                  <a:pt x="2369" y="13101"/>
                  <a:pt x="6205" y="14002"/>
                </a:cubicBezTo>
                <a:cubicBezTo>
                  <a:pt x="6751" y="14131"/>
                  <a:pt x="7298" y="14193"/>
                  <a:pt x="7836" y="14193"/>
                </a:cubicBezTo>
                <a:cubicBezTo>
                  <a:pt x="11049" y="14193"/>
                  <a:pt x="13973" y="11988"/>
                  <a:pt x="14745" y="8731"/>
                </a:cubicBezTo>
                <a:cubicBezTo>
                  <a:pt x="15645" y="4895"/>
                  <a:pt x="13277" y="1059"/>
                  <a:pt x="9441" y="192"/>
                </a:cubicBezTo>
                <a:cubicBezTo>
                  <a:pt x="8895" y="63"/>
                  <a:pt x="8348" y="1"/>
                  <a:pt x="7810" y="1"/>
                </a:cubicBezTo>
                <a:close/>
              </a:path>
            </a:pathLst>
          </a:custGeom>
          <a:solidFill>
            <a:srgbClr val="D686A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s-MX" sz="1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2</a:t>
            </a:r>
            <a:endParaRPr b="1"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1" name="Google Shape;371;g14726064120_3_591"/>
          <p:cNvSpPr/>
          <p:nvPr/>
        </p:nvSpPr>
        <p:spPr>
          <a:xfrm>
            <a:off x="7253480" y="2631189"/>
            <a:ext cx="552899" cy="502681"/>
          </a:xfrm>
          <a:custGeom>
            <a:rect b="b" l="l" r="r" t="t"/>
            <a:pathLst>
              <a:path extrusionOk="0" h="14194" w="15612">
                <a:moveTo>
                  <a:pt x="7776" y="1"/>
                </a:moveTo>
                <a:cubicBezTo>
                  <a:pt x="4564" y="1"/>
                  <a:pt x="1639" y="2206"/>
                  <a:pt x="868" y="5462"/>
                </a:cubicBezTo>
                <a:cubicBezTo>
                  <a:pt x="1" y="9298"/>
                  <a:pt x="2369" y="13101"/>
                  <a:pt x="6172" y="14002"/>
                </a:cubicBezTo>
                <a:cubicBezTo>
                  <a:pt x="6722" y="14131"/>
                  <a:pt x="7272" y="14193"/>
                  <a:pt x="7813" y="14193"/>
                </a:cubicBezTo>
                <a:cubicBezTo>
                  <a:pt x="11040" y="14193"/>
                  <a:pt x="13940" y="11988"/>
                  <a:pt x="14711" y="8731"/>
                </a:cubicBezTo>
                <a:cubicBezTo>
                  <a:pt x="15612" y="4895"/>
                  <a:pt x="13243" y="1059"/>
                  <a:pt x="9407" y="192"/>
                </a:cubicBezTo>
                <a:cubicBezTo>
                  <a:pt x="8861" y="63"/>
                  <a:pt x="8315" y="1"/>
                  <a:pt x="7776" y="1"/>
                </a:cubicBezTo>
                <a:close/>
              </a:path>
            </a:pathLst>
          </a:custGeom>
          <a:solidFill>
            <a:srgbClr val="B271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s-MX" sz="1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4</a:t>
            </a:r>
            <a:endParaRPr b="1"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2" name="Google Shape;372;g14726064120_3_591"/>
          <p:cNvSpPr/>
          <p:nvPr/>
        </p:nvSpPr>
        <p:spPr>
          <a:xfrm>
            <a:off x="5740126" y="1720369"/>
            <a:ext cx="552934" cy="503814"/>
          </a:xfrm>
          <a:custGeom>
            <a:rect b="b" l="l" r="r" t="t"/>
            <a:pathLst>
              <a:path extrusionOk="0" h="14226" w="15613">
                <a:moveTo>
                  <a:pt x="7799" y="0"/>
                </a:moveTo>
                <a:cubicBezTo>
                  <a:pt x="4566" y="0"/>
                  <a:pt x="1645" y="2209"/>
                  <a:pt x="902" y="5495"/>
                </a:cubicBezTo>
                <a:cubicBezTo>
                  <a:pt x="1" y="9298"/>
                  <a:pt x="2369" y="13134"/>
                  <a:pt x="6172" y="14035"/>
                </a:cubicBezTo>
                <a:cubicBezTo>
                  <a:pt x="6722" y="14164"/>
                  <a:pt x="7272" y="14226"/>
                  <a:pt x="7812" y="14226"/>
                </a:cubicBezTo>
                <a:cubicBezTo>
                  <a:pt x="11039" y="14226"/>
                  <a:pt x="13940" y="12017"/>
                  <a:pt x="14712" y="8731"/>
                </a:cubicBezTo>
                <a:cubicBezTo>
                  <a:pt x="15612" y="4928"/>
                  <a:pt x="13244" y="1092"/>
                  <a:pt x="9441" y="192"/>
                </a:cubicBezTo>
                <a:cubicBezTo>
                  <a:pt x="8891" y="62"/>
                  <a:pt x="8341" y="0"/>
                  <a:pt x="7799" y="0"/>
                </a:cubicBezTo>
                <a:close/>
              </a:path>
            </a:pathLst>
          </a:custGeom>
          <a:solidFill>
            <a:srgbClr val="A2C4C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s-MX" sz="1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3</a:t>
            </a:r>
            <a:endParaRPr b="1"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373" name="Google Shape;373;g14726064120_3_591"/>
          <p:cNvGrpSpPr/>
          <p:nvPr/>
        </p:nvGrpSpPr>
        <p:grpSpPr>
          <a:xfrm>
            <a:off x="4663790" y="2331934"/>
            <a:ext cx="2694692" cy="2438323"/>
            <a:chOff x="3607988" y="2402025"/>
            <a:chExt cx="1902225" cy="1721250"/>
          </a:xfrm>
        </p:grpSpPr>
        <p:sp>
          <p:nvSpPr>
            <p:cNvPr id="374" name="Google Shape;374;g14726064120_3_591"/>
            <p:cNvSpPr/>
            <p:nvPr/>
          </p:nvSpPr>
          <p:spPr>
            <a:xfrm>
              <a:off x="3607988" y="3481975"/>
              <a:ext cx="402825" cy="641300"/>
            </a:xfrm>
            <a:custGeom>
              <a:rect b="b" l="l" r="r" t="t"/>
              <a:pathLst>
                <a:path extrusionOk="0" h="25652" w="16113">
                  <a:moveTo>
                    <a:pt x="1" y="0"/>
                  </a:moveTo>
                  <a:cubicBezTo>
                    <a:pt x="1335" y="10441"/>
                    <a:pt x="6839" y="19581"/>
                    <a:pt x="14845" y="25652"/>
                  </a:cubicBezTo>
                  <a:lnTo>
                    <a:pt x="16112" y="23450"/>
                  </a:lnTo>
                  <a:cubicBezTo>
                    <a:pt x="8874" y="17813"/>
                    <a:pt x="3837" y="9507"/>
                    <a:pt x="2569" y="0"/>
                  </a:cubicBezTo>
                  <a:close/>
                </a:path>
              </a:pathLst>
            </a:custGeom>
            <a:solidFill>
              <a:srgbClr val="EEB1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Google Shape;375;g14726064120_3_591"/>
            <p:cNvSpPr/>
            <p:nvPr/>
          </p:nvSpPr>
          <p:spPr>
            <a:xfrm>
              <a:off x="3607988" y="2598000"/>
              <a:ext cx="402825" cy="641325"/>
            </a:xfrm>
            <a:custGeom>
              <a:rect b="b" l="l" r="r" t="t"/>
              <a:pathLst>
                <a:path extrusionOk="0" h="25653" w="16113">
                  <a:moveTo>
                    <a:pt x="14811" y="0"/>
                  </a:moveTo>
                  <a:cubicBezTo>
                    <a:pt x="6839" y="6105"/>
                    <a:pt x="1302" y="15245"/>
                    <a:pt x="1" y="25652"/>
                  </a:cubicBezTo>
                  <a:lnTo>
                    <a:pt x="2569" y="25652"/>
                  </a:lnTo>
                  <a:cubicBezTo>
                    <a:pt x="3837" y="16179"/>
                    <a:pt x="8874" y="7839"/>
                    <a:pt x="16112" y="2235"/>
                  </a:cubicBezTo>
                  <a:lnTo>
                    <a:pt x="14811" y="0"/>
                  </a:lnTo>
                  <a:close/>
                </a:path>
              </a:pathLst>
            </a:custGeom>
            <a:solidFill>
              <a:srgbClr val="D686A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376;g14726064120_3_591"/>
            <p:cNvSpPr/>
            <p:nvPr/>
          </p:nvSpPr>
          <p:spPr>
            <a:xfrm>
              <a:off x="5107388" y="3481975"/>
              <a:ext cx="402825" cy="641300"/>
            </a:xfrm>
            <a:custGeom>
              <a:rect b="b" l="l" r="r" t="t"/>
              <a:pathLst>
                <a:path extrusionOk="0" h="25652" w="16113">
                  <a:moveTo>
                    <a:pt x="13544" y="0"/>
                  </a:moveTo>
                  <a:cubicBezTo>
                    <a:pt x="12243" y="9507"/>
                    <a:pt x="7206" y="17813"/>
                    <a:pt x="1" y="23450"/>
                  </a:cubicBezTo>
                  <a:lnTo>
                    <a:pt x="1268" y="25652"/>
                  </a:lnTo>
                  <a:cubicBezTo>
                    <a:pt x="9241" y="19581"/>
                    <a:pt x="14778" y="10441"/>
                    <a:pt x="16112" y="0"/>
                  </a:cubicBezTo>
                  <a:close/>
                </a:path>
              </a:pathLst>
            </a:custGeom>
            <a:solidFill>
              <a:srgbClr val="D0A4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g14726064120_3_591"/>
            <p:cNvSpPr/>
            <p:nvPr/>
          </p:nvSpPr>
          <p:spPr>
            <a:xfrm>
              <a:off x="4188413" y="2402025"/>
              <a:ext cx="740550" cy="130125"/>
            </a:xfrm>
            <a:custGeom>
              <a:rect b="b" l="l" r="r" t="t"/>
              <a:pathLst>
                <a:path extrusionOk="0" h="5205" w="29622">
                  <a:moveTo>
                    <a:pt x="14811" y="0"/>
                  </a:moveTo>
                  <a:cubicBezTo>
                    <a:pt x="9574" y="0"/>
                    <a:pt x="4570" y="1068"/>
                    <a:pt x="0" y="3003"/>
                  </a:cubicBezTo>
                  <a:lnTo>
                    <a:pt x="1268" y="5204"/>
                  </a:lnTo>
                  <a:cubicBezTo>
                    <a:pt x="5471" y="3503"/>
                    <a:pt x="10041" y="2536"/>
                    <a:pt x="14811" y="2536"/>
                  </a:cubicBezTo>
                  <a:cubicBezTo>
                    <a:pt x="19614" y="2536"/>
                    <a:pt x="24184" y="3503"/>
                    <a:pt x="28354" y="5204"/>
                  </a:cubicBezTo>
                  <a:lnTo>
                    <a:pt x="29621" y="3003"/>
                  </a:lnTo>
                  <a:cubicBezTo>
                    <a:pt x="25085" y="1068"/>
                    <a:pt x="20081" y="0"/>
                    <a:pt x="14811" y="0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" name="Google Shape;378;g14726064120_3_591"/>
            <p:cNvSpPr/>
            <p:nvPr/>
          </p:nvSpPr>
          <p:spPr>
            <a:xfrm>
              <a:off x="5106563" y="2598000"/>
              <a:ext cx="402800" cy="641325"/>
            </a:xfrm>
            <a:custGeom>
              <a:rect b="b" l="l" r="r" t="t"/>
              <a:pathLst>
                <a:path extrusionOk="0" h="25653" w="16112">
                  <a:moveTo>
                    <a:pt x="1301" y="0"/>
                  </a:moveTo>
                  <a:lnTo>
                    <a:pt x="0" y="2235"/>
                  </a:lnTo>
                  <a:cubicBezTo>
                    <a:pt x="7239" y="7839"/>
                    <a:pt x="12276" y="16179"/>
                    <a:pt x="13577" y="25652"/>
                  </a:cubicBezTo>
                  <a:lnTo>
                    <a:pt x="16112" y="25652"/>
                  </a:lnTo>
                  <a:cubicBezTo>
                    <a:pt x="14811" y="15245"/>
                    <a:pt x="9274" y="6105"/>
                    <a:pt x="1301" y="0"/>
                  </a:cubicBezTo>
                  <a:close/>
                </a:path>
              </a:pathLst>
            </a:custGeom>
            <a:solidFill>
              <a:srgbClr val="B271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9" name="Google Shape;379;g14726064120_3_591"/>
          <p:cNvSpPr txBox="1"/>
          <p:nvPr/>
        </p:nvSpPr>
        <p:spPr>
          <a:xfrm>
            <a:off x="725475" y="1951775"/>
            <a:ext cx="3028500" cy="10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-MX" sz="1400" u="none" cap="none" strike="noStrike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Los ayuntamientos, sociedad civil de los municipios y representantes del órgano garante, firmarán la Manifestación de Interés Conjunta, como paso que formaliza el inicio de los trabajos.</a:t>
            </a:r>
            <a:endParaRPr b="0" i="0" sz="1400" u="none" cap="none" strike="noStrike">
              <a:solidFill>
                <a:srgbClr val="000000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380" name="Google Shape;380;g14726064120_3_591"/>
          <p:cNvSpPr txBox="1"/>
          <p:nvPr/>
        </p:nvSpPr>
        <p:spPr>
          <a:xfrm>
            <a:off x="8662764" y="3968910"/>
            <a:ext cx="2691000" cy="107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-MX" sz="1400" u="none" cap="none" strike="noStrike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Lanzamiento del PAM e implementación de los compromisos. </a:t>
            </a:r>
            <a:endParaRPr b="0" i="0" sz="1400" u="none" cap="none" strike="noStrike">
              <a:solidFill>
                <a:srgbClr val="000000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381" name="Google Shape;381;g14726064120_3_591"/>
          <p:cNvSpPr txBox="1"/>
          <p:nvPr/>
        </p:nvSpPr>
        <p:spPr>
          <a:xfrm>
            <a:off x="8642600" y="1951776"/>
            <a:ext cx="2691000" cy="118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27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-MX" sz="1400" u="none" cap="none" strike="noStrike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Desarrollarán mesas de diálogo para elaborar el árbol de problemas y el árbol de soluciones como insumos para integrar el Plan de Acción Municipal (PAM).</a:t>
            </a:r>
            <a:endParaRPr b="0" i="0" sz="1400" u="none" cap="none" strike="noStrike">
              <a:solidFill>
                <a:srgbClr val="000000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82" name="Google Shape;382;g14726064120_3_591"/>
          <p:cNvSpPr txBox="1"/>
          <p:nvPr/>
        </p:nvSpPr>
        <p:spPr>
          <a:xfrm>
            <a:off x="743500" y="3969000"/>
            <a:ext cx="3010500" cy="107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-MX" sz="1400" u="none" cap="none" strike="noStrike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Realización de foros de sensibilización para difundir los conceptos y alcances de la apertura gubernamental. </a:t>
            </a:r>
            <a:endParaRPr b="0" i="0" sz="1400" u="none" cap="none" strike="noStrike">
              <a:solidFill>
                <a:srgbClr val="000000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383" name="Google Shape;383;g14726064120_3_591"/>
          <p:cNvSpPr txBox="1"/>
          <p:nvPr/>
        </p:nvSpPr>
        <p:spPr>
          <a:xfrm>
            <a:off x="3754095" y="864780"/>
            <a:ext cx="4550700" cy="74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-MX" sz="1400" u="none" cap="none" strike="noStrike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Se emitirán Convocatorias públicas para la integración del Secretariado Técnico Municipal y la selección del Facilitador. </a:t>
            </a:r>
            <a:endParaRPr b="0" i="0" sz="1400" u="none" cap="none" strike="noStrike">
              <a:solidFill>
                <a:srgbClr val="000000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pic>
        <p:nvPicPr>
          <p:cNvPr id="384" name="Google Shape;384;g14726064120_3_591"/>
          <p:cNvPicPr preferRelativeResize="0"/>
          <p:nvPr/>
        </p:nvPicPr>
        <p:blipFill rotWithShape="1">
          <a:blip r:embed="rId3">
            <a:alphaModFix/>
          </a:blip>
          <a:srcRect b="24442" l="58564" r="3755" t="0"/>
          <a:stretch/>
        </p:blipFill>
        <p:spPr>
          <a:xfrm>
            <a:off x="4842550" y="2497550"/>
            <a:ext cx="2330400" cy="23304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